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8" r:id="rId1"/>
  </p:sldMasterIdLst>
  <p:notesMasterIdLst>
    <p:notesMasterId r:id="rId33"/>
  </p:notesMasterIdLst>
  <p:sldIdLst>
    <p:sldId id="256" r:id="rId2"/>
    <p:sldId id="259" r:id="rId3"/>
    <p:sldId id="269" r:id="rId4"/>
    <p:sldId id="300" r:id="rId5"/>
    <p:sldId id="301" r:id="rId6"/>
    <p:sldId id="257" r:id="rId7"/>
    <p:sldId id="262" r:id="rId8"/>
    <p:sldId id="260" r:id="rId9"/>
    <p:sldId id="272" r:id="rId10"/>
    <p:sldId id="302" r:id="rId11"/>
    <p:sldId id="303" r:id="rId12"/>
    <p:sldId id="304" r:id="rId13"/>
    <p:sldId id="305" r:id="rId14"/>
    <p:sldId id="306" r:id="rId15"/>
    <p:sldId id="309" r:id="rId16"/>
    <p:sldId id="307" r:id="rId17"/>
    <p:sldId id="310" r:id="rId18"/>
    <p:sldId id="311" r:id="rId19"/>
    <p:sldId id="308" r:id="rId20"/>
    <p:sldId id="312" r:id="rId21"/>
    <p:sldId id="313" r:id="rId22"/>
    <p:sldId id="314" r:id="rId23"/>
    <p:sldId id="315" r:id="rId24"/>
    <p:sldId id="316" r:id="rId25"/>
    <p:sldId id="323" r:id="rId26"/>
    <p:sldId id="321" r:id="rId27"/>
    <p:sldId id="320" r:id="rId28"/>
    <p:sldId id="318" r:id="rId29"/>
    <p:sldId id="322" r:id="rId30"/>
    <p:sldId id="324" r:id="rId31"/>
    <p:sldId id="273" r:id="rId3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99FF"/>
    <a:srgbClr val="FFFFFF"/>
    <a:srgbClr val="AFF4C6"/>
    <a:srgbClr val="F24822"/>
    <a:srgbClr val="FFC7C2"/>
    <a:srgbClr val="ACF0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06E62DD-97AA-470C-BA1A-1040E86BF27C}">
  <a:tblStyle styleId="{F06E62DD-97AA-470C-BA1A-1040E86BF27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2"/>
        <p:cNvGrpSpPr/>
        <p:nvPr/>
      </p:nvGrpSpPr>
      <p:grpSpPr>
        <a:xfrm>
          <a:off x="0" y="0"/>
          <a:ext cx="0" cy="0"/>
          <a:chOff x="0" y="0"/>
          <a:chExt cx="0" cy="0"/>
        </a:xfrm>
      </p:grpSpPr>
      <p:sp>
        <p:nvSpPr>
          <p:cNvPr id="1713" name="Google Shape;1713;gdc6316f5a0_0_1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4" name="Google Shape;1714;gdc6316f5a0_0_1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37768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2"/>
        <p:cNvGrpSpPr/>
        <p:nvPr/>
      </p:nvGrpSpPr>
      <p:grpSpPr>
        <a:xfrm>
          <a:off x="0" y="0"/>
          <a:ext cx="0" cy="0"/>
          <a:chOff x="0" y="0"/>
          <a:chExt cx="0" cy="0"/>
        </a:xfrm>
      </p:grpSpPr>
      <p:sp>
        <p:nvSpPr>
          <p:cNvPr id="1713" name="Google Shape;1713;gdc6316f5a0_0_1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4" name="Google Shape;1714;gdc6316f5a0_0_1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20742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2"/>
        <p:cNvGrpSpPr/>
        <p:nvPr/>
      </p:nvGrpSpPr>
      <p:grpSpPr>
        <a:xfrm>
          <a:off x="0" y="0"/>
          <a:ext cx="0" cy="0"/>
          <a:chOff x="0" y="0"/>
          <a:chExt cx="0" cy="0"/>
        </a:xfrm>
      </p:grpSpPr>
      <p:sp>
        <p:nvSpPr>
          <p:cNvPr id="1713" name="Google Shape;1713;gdc6316f5a0_0_1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4" name="Google Shape;1714;gdc6316f5a0_0_1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73156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2"/>
        <p:cNvGrpSpPr/>
        <p:nvPr/>
      </p:nvGrpSpPr>
      <p:grpSpPr>
        <a:xfrm>
          <a:off x="0" y="0"/>
          <a:ext cx="0" cy="0"/>
          <a:chOff x="0" y="0"/>
          <a:chExt cx="0" cy="0"/>
        </a:xfrm>
      </p:grpSpPr>
      <p:sp>
        <p:nvSpPr>
          <p:cNvPr id="1713" name="Google Shape;1713;gdc6316f5a0_0_1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4" name="Google Shape;1714;gdc6316f5a0_0_1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87662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2"/>
        <p:cNvGrpSpPr/>
        <p:nvPr/>
      </p:nvGrpSpPr>
      <p:grpSpPr>
        <a:xfrm>
          <a:off x="0" y="0"/>
          <a:ext cx="0" cy="0"/>
          <a:chOff x="0" y="0"/>
          <a:chExt cx="0" cy="0"/>
        </a:xfrm>
      </p:grpSpPr>
      <p:sp>
        <p:nvSpPr>
          <p:cNvPr id="1713" name="Google Shape;1713;gdc6316f5a0_0_1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4" name="Google Shape;1714;gdc6316f5a0_0_1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6153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2"/>
        <p:cNvGrpSpPr/>
        <p:nvPr/>
      </p:nvGrpSpPr>
      <p:grpSpPr>
        <a:xfrm>
          <a:off x="0" y="0"/>
          <a:ext cx="0" cy="0"/>
          <a:chOff x="0" y="0"/>
          <a:chExt cx="0" cy="0"/>
        </a:xfrm>
      </p:grpSpPr>
      <p:sp>
        <p:nvSpPr>
          <p:cNvPr id="1713" name="Google Shape;1713;gdc6316f5a0_0_1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4" name="Google Shape;1714;gdc6316f5a0_0_1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9935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2"/>
        <p:cNvGrpSpPr/>
        <p:nvPr/>
      </p:nvGrpSpPr>
      <p:grpSpPr>
        <a:xfrm>
          <a:off x="0" y="0"/>
          <a:ext cx="0" cy="0"/>
          <a:chOff x="0" y="0"/>
          <a:chExt cx="0" cy="0"/>
        </a:xfrm>
      </p:grpSpPr>
      <p:sp>
        <p:nvSpPr>
          <p:cNvPr id="1713" name="Google Shape;1713;gdc6316f5a0_0_1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4" name="Google Shape;1714;gdc6316f5a0_0_1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80093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d960996673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d960996673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882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2"/>
        <p:cNvGrpSpPr/>
        <p:nvPr/>
      </p:nvGrpSpPr>
      <p:grpSpPr>
        <a:xfrm>
          <a:off x="0" y="0"/>
          <a:ext cx="0" cy="0"/>
          <a:chOff x="0" y="0"/>
          <a:chExt cx="0" cy="0"/>
        </a:xfrm>
      </p:grpSpPr>
      <p:sp>
        <p:nvSpPr>
          <p:cNvPr id="1713" name="Google Shape;1713;gdc6316f5a0_0_1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4" name="Google Shape;1714;gdc6316f5a0_0_1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60702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2"/>
        <p:cNvGrpSpPr/>
        <p:nvPr/>
      </p:nvGrpSpPr>
      <p:grpSpPr>
        <a:xfrm>
          <a:off x="0" y="0"/>
          <a:ext cx="0" cy="0"/>
          <a:chOff x="0" y="0"/>
          <a:chExt cx="0" cy="0"/>
        </a:xfrm>
      </p:grpSpPr>
      <p:sp>
        <p:nvSpPr>
          <p:cNvPr id="1713" name="Google Shape;1713;gdc6316f5a0_0_1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4" name="Google Shape;1714;gdc6316f5a0_0_1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1065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d960996673_0_5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d960996673_0_5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2"/>
        <p:cNvGrpSpPr/>
        <p:nvPr/>
      </p:nvGrpSpPr>
      <p:grpSpPr>
        <a:xfrm>
          <a:off x="0" y="0"/>
          <a:ext cx="0" cy="0"/>
          <a:chOff x="0" y="0"/>
          <a:chExt cx="0" cy="0"/>
        </a:xfrm>
      </p:grpSpPr>
      <p:sp>
        <p:nvSpPr>
          <p:cNvPr id="1713" name="Google Shape;1713;gdc6316f5a0_0_1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4" name="Google Shape;1714;gdc6316f5a0_0_1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30872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2"/>
        <p:cNvGrpSpPr/>
        <p:nvPr/>
      </p:nvGrpSpPr>
      <p:grpSpPr>
        <a:xfrm>
          <a:off x="0" y="0"/>
          <a:ext cx="0" cy="0"/>
          <a:chOff x="0" y="0"/>
          <a:chExt cx="0" cy="0"/>
        </a:xfrm>
      </p:grpSpPr>
      <p:sp>
        <p:nvSpPr>
          <p:cNvPr id="1713" name="Google Shape;1713;gdc6316f5a0_0_1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4" name="Google Shape;1714;gdc6316f5a0_0_1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01869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2"/>
        <p:cNvGrpSpPr/>
        <p:nvPr/>
      </p:nvGrpSpPr>
      <p:grpSpPr>
        <a:xfrm>
          <a:off x="0" y="0"/>
          <a:ext cx="0" cy="0"/>
          <a:chOff x="0" y="0"/>
          <a:chExt cx="0" cy="0"/>
        </a:xfrm>
      </p:grpSpPr>
      <p:sp>
        <p:nvSpPr>
          <p:cNvPr id="1713" name="Google Shape;1713;gdc6316f5a0_0_1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4" name="Google Shape;1714;gdc6316f5a0_0_1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48199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2"/>
        <p:cNvGrpSpPr/>
        <p:nvPr/>
      </p:nvGrpSpPr>
      <p:grpSpPr>
        <a:xfrm>
          <a:off x="0" y="0"/>
          <a:ext cx="0" cy="0"/>
          <a:chOff x="0" y="0"/>
          <a:chExt cx="0" cy="0"/>
        </a:xfrm>
      </p:grpSpPr>
      <p:sp>
        <p:nvSpPr>
          <p:cNvPr id="1713" name="Google Shape;1713;gdc6316f5a0_0_1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4" name="Google Shape;1714;gdc6316f5a0_0_1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07343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2"/>
        <p:cNvGrpSpPr/>
        <p:nvPr/>
      </p:nvGrpSpPr>
      <p:grpSpPr>
        <a:xfrm>
          <a:off x="0" y="0"/>
          <a:ext cx="0" cy="0"/>
          <a:chOff x="0" y="0"/>
          <a:chExt cx="0" cy="0"/>
        </a:xfrm>
      </p:grpSpPr>
      <p:sp>
        <p:nvSpPr>
          <p:cNvPr id="1713" name="Google Shape;1713;gdc6316f5a0_0_1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4" name="Google Shape;1714;gdc6316f5a0_0_1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21279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2"/>
        <p:cNvGrpSpPr/>
        <p:nvPr/>
      </p:nvGrpSpPr>
      <p:grpSpPr>
        <a:xfrm>
          <a:off x="0" y="0"/>
          <a:ext cx="0" cy="0"/>
          <a:chOff x="0" y="0"/>
          <a:chExt cx="0" cy="0"/>
        </a:xfrm>
      </p:grpSpPr>
      <p:sp>
        <p:nvSpPr>
          <p:cNvPr id="1713" name="Google Shape;1713;gdc6316f5a0_0_1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4" name="Google Shape;1714;gdc6316f5a0_0_1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55091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2"/>
        <p:cNvGrpSpPr/>
        <p:nvPr/>
      </p:nvGrpSpPr>
      <p:grpSpPr>
        <a:xfrm>
          <a:off x="0" y="0"/>
          <a:ext cx="0" cy="0"/>
          <a:chOff x="0" y="0"/>
          <a:chExt cx="0" cy="0"/>
        </a:xfrm>
      </p:grpSpPr>
      <p:sp>
        <p:nvSpPr>
          <p:cNvPr id="1713" name="Google Shape;1713;gdc6316f5a0_0_1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4" name="Google Shape;1714;gdc6316f5a0_0_1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46636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2"/>
        <p:cNvGrpSpPr/>
        <p:nvPr/>
      </p:nvGrpSpPr>
      <p:grpSpPr>
        <a:xfrm>
          <a:off x="0" y="0"/>
          <a:ext cx="0" cy="0"/>
          <a:chOff x="0" y="0"/>
          <a:chExt cx="0" cy="0"/>
        </a:xfrm>
      </p:grpSpPr>
      <p:sp>
        <p:nvSpPr>
          <p:cNvPr id="1713" name="Google Shape;1713;gdc6316f5a0_0_1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4" name="Google Shape;1714;gdc6316f5a0_0_1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51211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2"/>
        <p:cNvGrpSpPr/>
        <p:nvPr/>
      </p:nvGrpSpPr>
      <p:grpSpPr>
        <a:xfrm>
          <a:off x="0" y="0"/>
          <a:ext cx="0" cy="0"/>
          <a:chOff x="0" y="0"/>
          <a:chExt cx="0" cy="0"/>
        </a:xfrm>
      </p:grpSpPr>
      <p:sp>
        <p:nvSpPr>
          <p:cNvPr id="1713" name="Google Shape;1713;gdc6316f5a0_0_1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4" name="Google Shape;1714;gdc6316f5a0_0_1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06347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2"/>
        <p:cNvGrpSpPr/>
        <p:nvPr/>
      </p:nvGrpSpPr>
      <p:grpSpPr>
        <a:xfrm>
          <a:off x="0" y="0"/>
          <a:ext cx="0" cy="0"/>
          <a:chOff x="0" y="0"/>
          <a:chExt cx="0" cy="0"/>
        </a:xfrm>
      </p:grpSpPr>
      <p:sp>
        <p:nvSpPr>
          <p:cNvPr id="1713" name="Google Shape;1713;gdc6316f5a0_0_1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4" name="Google Shape;1714;gdc6316f5a0_0_1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5495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9"/>
        <p:cNvGrpSpPr/>
        <p:nvPr/>
      </p:nvGrpSpPr>
      <p:grpSpPr>
        <a:xfrm>
          <a:off x="0" y="0"/>
          <a:ext cx="0" cy="0"/>
          <a:chOff x="0" y="0"/>
          <a:chExt cx="0" cy="0"/>
        </a:xfrm>
      </p:grpSpPr>
      <p:sp>
        <p:nvSpPr>
          <p:cNvPr id="1650" name="Google Shape;1650;gdc6316f5a0_0_14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1" name="Google Shape;1651;gdc6316f5a0_0_14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2"/>
        <p:cNvGrpSpPr/>
        <p:nvPr/>
      </p:nvGrpSpPr>
      <p:grpSpPr>
        <a:xfrm>
          <a:off x="0" y="0"/>
          <a:ext cx="0" cy="0"/>
          <a:chOff x="0" y="0"/>
          <a:chExt cx="0" cy="0"/>
        </a:xfrm>
      </p:grpSpPr>
      <p:sp>
        <p:nvSpPr>
          <p:cNvPr id="1713" name="Google Shape;1713;gdc6316f5a0_0_1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4" name="Google Shape;1714;gdc6316f5a0_0_1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31129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0"/>
        <p:cNvGrpSpPr/>
        <p:nvPr/>
      </p:nvGrpSpPr>
      <p:grpSpPr>
        <a:xfrm>
          <a:off x="0" y="0"/>
          <a:ext cx="0" cy="0"/>
          <a:chOff x="0" y="0"/>
          <a:chExt cx="0" cy="0"/>
        </a:xfrm>
      </p:grpSpPr>
      <p:sp>
        <p:nvSpPr>
          <p:cNvPr id="1731" name="Google Shape;1731;gdc6316f5a0_0_15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2" name="Google Shape;1732;gdc6316f5a0_0_15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d960996673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d960996673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6922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d960996673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d960996673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5253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d960996673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d960996673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d960996673_0_8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d960996673_0_8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d960996673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d960996673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2"/>
        <p:cNvGrpSpPr/>
        <p:nvPr/>
      </p:nvGrpSpPr>
      <p:grpSpPr>
        <a:xfrm>
          <a:off x="0" y="0"/>
          <a:ext cx="0" cy="0"/>
          <a:chOff x="0" y="0"/>
          <a:chExt cx="0" cy="0"/>
        </a:xfrm>
      </p:grpSpPr>
      <p:sp>
        <p:nvSpPr>
          <p:cNvPr id="1713" name="Google Shape;1713;gdc6316f5a0_0_1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4" name="Google Shape;1714;gdc6316f5a0_0_1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14300" y="951300"/>
            <a:ext cx="4328700" cy="23976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900">
                <a:latin typeface="Aaargh" panose="00000400000000000000" pitchFamily="2" charset="0"/>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dirty="0"/>
          </a:p>
        </p:txBody>
      </p:sp>
      <p:sp>
        <p:nvSpPr>
          <p:cNvPr id="11" name="Google Shape;11;p2"/>
          <p:cNvSpPr txBox="1">
            <a:spLocks noGrp="1"/>
          </p:cNvSpPr>
          <p:nvPr>
            <p:ph type="subTitle" idx="1"/>
          </p:nvPr>
        </p:nvSpPr>
        <p:spPr>
          <a:xfrm>
            <a:off x="714300" y="3623525"/>
            <a:ext cx="2680800" cy="726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6">
    <p:spTree>
      <p:nvGrpSpPr>
        <p:cNvPr id="1" name="Shape 281"/>
        <p:cNvGrpSpPr/>
        <p:nvPr/>
      </p:nvGrpSpPr>
      <p:grpSpPr>
        <a:xfrm>
          <a:off x="0" y="0"/>
          <a:ext cx="0" cy="0"/>
          <a:chOff x="0" y="0"/>
          <a:chExt cx="0" cy="0"/>
        </a:xfrm>
      </p:grpSpPr>
      <p:grpSp>
        <p:nvGrpSpPr>
          <p:cNvPr id="282" name="Google Shape;282;p29"/>
          <p:cNvGrpSpPr/>
          <p:nvPr/>
        </p:nvGrpSpPr>
        <p:grpSpPr>
          <a:xfrm>
            <a:off x="-25" y="0"/>
            <a:ext cx="9144020" cy="342900"/>
            <a:chOff x="-25" y="0"/>
            <a:chExt cx="9144020" cy="342900"/>
          </a:xfrm>
        </p:grpSpPr>
        <p:sp>
          <p:nvSpPr>
            <p:cNvPr id="283" name="Google Shape;283;p29"/>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4" name="Google Shape;284;p29"/>
            <p:cNvGrpSpPr/>
            <p:nvPr/>
          </p:nvGrpSpPr>
          <p:grpSpPr>
            <a:xfrm>
              <a:off x="215975" y="111150"/>
              <a:ext cx="642950" cy="120600"/>
              <a:chOff x="215975" y="152625"/>
              <a:chExt cx="642950" cy="120600"/>
            </a:xfrm>
          </p:grpSpPr>
          <p:sp>
            <p:nvSpPr>
              <p:cNvPr id="285" name="Google Shape;285;p29"/>
              <p:cNvSpPr/>
              <p:nvPr/>
            </p:nvSpPr>
            <p:spPr>
              <a:xfrm>
                <a:off x="215975" y="152625"/>
                <a:ext cx="120600" cy="120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9"/>
              <p:cNvSpPr/>
              <p:nvPr/>
            </p:nvSpPr>
            <p:spPr>
              <a:xfrm>
                <a:off x="477150" y="152625"/>
                <a:ext cx="120600" cy="120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9"/>
              <p:cNvSpPr/>
              <p:nvPr/>
            </p:nvSpPr>
            <p:spPr>
              <a:xfrm>
                <a:off x="738325" y="152625"/>
                <a:ext cx="120600" cy="120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6_1">
    <p:spTree>
      <p:nvGrpSpPr>
        <p:cNvPr id="1" name="Shape 288"/>
        <p:cNvGrpSpPr/>
        <p:nvPr/>
      </p:nvGrpSpPr>
      <p:grpSpPr>
        <a:xfrm>
          <a:off x="0" y="0"/>
          <a:ext cx="0" cy="0"/>
          <a:chOff x="0" y="0"/>
          <a:chExt cx="0" cy="0"/>
        </a:xfrm>
      </p:grpSpPr>
      <p:grpSp>
        <p:nvGrpSpPr>
          <p:cNvPr id="289" name="Google Shape;289;p30"/>
          <p:cNvGrpSpPr/>
          <p:nvPr/>
        </p:nvGrpSpPr>
        <p:grpSpPr>
          <a:xfrm>
            <a:off x="-25" y="0"/>
            <a:ext cx="9144020" cy="342900"/>
            <a:chOff x="-25" y="0"/>
            <a:chExt cx="9144020" cy="342900"/>
          </a:xfrm>
        </p:grpSpPr>
        <p:sp>
          <p:nvSpPr>
            <p:cNvPr id="290" name="Google Shape;290;p30"/>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1" name="Google Shape;291;p30"/>
            <p:cNvGrpSpPr/>
            <p:nvPr/>
          </p:nvGrpSpPr>
          <p:grpSpPr>
            <a:xfrm>
              <a:off x="215975" y="111150"/>
              <a:ext cx="642950" cy="120600"/>
              <a:chOff x="215975" y="152625"/>
              <a:chExt cx="642950" cy="120600"/>
            </a:xfrm>
          </p:grpSpPr>
          <p:sp>
            <p:nvSpPr>
              <p:cNvPr id="292" name="Google Shape;292;p30"/>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0"/>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0"/>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5" name="Google Shape;295;p30"/>
          <p:cNvGrpSpPr/>
          <p:nvPr/>
        </p:nvGrpSpPr>
        <p:grpSpPr>
          <a:xfrm>
            <a:off x="66650" y="204750"/>
            <a:ext cx="9077378" cy="4938900"/>
            <a:chOff x="104750" y="204750"/>
            <a:chExt cx="9077378" cy="4938900"/>
          </a:xfrm>
        </p:grpSpPr>
        <p:grpSp>
          <p:nvGrpSpPr>
            <p:cNvPr id="296" name="Google Shape;296;p30"/>
            <p:cNvGrpSpPr/>
            <p:nvPr/>
          </p:nvGrpSpPr>
          <p:grpSpPr>
            <a:xfrm>
              <a:off x="104750" y="206700"/>
              <a:ext cx="9077378" cy="342900"/>
              <a:chOff x="-25" y="0"/>
              <a:chExt cx="9182983" cy="342900"/>
            </a:xfrm>
          </p:grpSpPr>
          <p:sp>
            <p:nvSpPr>
              <p:cNvPr id="297" name="Google Shape;297;p30"/>
              <p:cNvSpPr/>
              <p:nvPr/>
            </p:nvSpPr>
            <p:spPr>
              <a:xfrm>
                <a:off x="-25" y="0"/>
                <a:ext cx="9182983"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 name="Google Shape;298;p30"/>
              <p:cNvGrpSpPr/>
              <p:nvPr/>
            </p:nvGrpSpPr>
            <p:grpSpPr>
              <a:xfrm>
                <a:off x="215975" y="111150"/>
                <a:ext cx="642950" cy="120600"/>
                <a:chOff x="215975" y="152625"/>
                <a:chExt cx="642950" cy="120600"/>
              </a:xfrm>
            </p:grpSpPr>
            <p:sp>
              <p:nvSpPr>
                <p:cNvPr id="299" name="Google Shape;299;p30"/>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0"/>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0"/>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302" name="Google Shape;302;p30"/>
            <p:cNvCxnSpPr/>
            <p:nvPr/>
          </p:nvCxnSpPr>
          <p:spPr>
            <a:xfrm>
              <a:off x="104775" y="204750"/>
              <a:ext cx="0" cy="4938900"/>
            </a:xfrm>
            <a:prstGeom prst="straightConnector1">
              <a:avLst/>
            </a:prstGeom>
            <a:noFill/>
            <a:ln w="9525" cap="flat" cmpd="sng">
              <a:solidFill>
                <a:schemeClr val="accent1"/>
              </a:solidFill>
              <a:prstDash val="solid"/>
              <a:round/>
              <a:headEnd type="none" w="med" len="med"/>
              <a:tailEnd type="none" w="med" len="med"/>
            </a:ln>
          </p:spPr>
        </p:cxnSp>
      </p:grpSp>
      <p:grpSp>
        <p:nvGrpSpPr>
          <p:cNvPr id="303" name="Google Shape;303;p30"/>
          <p:cNvGrpSpPr/>
          <p:nvPr/>
        </p:nvGrpSpPr>
        <p:grpSpPr>
          <a:xfrm>
            <a:off x="157050" y="405675"/>
            <a:ext cx="8986935" cy="4747800"/>
            <a:chOff x="104746" y="204750"/>
            <a:chExt cx="8986935" cy="4747800"/>
          </a:xfrm>
        </p:grpSpPr>
        <p:grpSp>
          <p:nvGrpSpPr>
            <p:cNvPr id="304" name="Google Shape;304;p30"/>
            <p:cNvGrpSpPr/>
            <p:nvPr/>
          </p:nvGrpSpPr>
          <p:grpSpPr>
            <a:xfrm>
              <a:off x="104746" y="206700"/>
              <a:ext cx="8986935" cy="342900"/>
              <a:chOff x="-29" y="0"/>
              <a:chExt cx="9091487" cy="342900"/>
            </a:xfrm>
          </p:grpSpPr>
          <p:sp>
            <p:nvSpPr>
              <p:cNvPr id="305" name="Google Shape;305;p30"/>
              <p:cNvSpPr/>
              <p:nvPr/>
            </p:nvSpPr>
            <p:spPr>
              <a:xfrm>
                <a:off x="-29" y="0"/>
                <a:ext cx="9091487"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6" name="Google Shape;306;p30"/>
              <p:cNvGrpSpPr/>
              <p:nvPr/>
            </p:nvGrpSpPr>
            <p:grpSpPr>
              <a:xfrm>
                <a:off x="215975" y="111150"/>
                <a:ext cx="642950" cy="120600"/>
                <a:chOff x="215975" y="152625"/>
                <a:chExt cx="642950" cy="120600"/>
              </a:xfrm>
            </p:grpSpPr>
            <p:sp>
              <p:nvSpPr>
                <p:cNvPr id="307" name="Google Shape;307;p30"/>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0"/>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310" name="Google Shape;310;p30"/>
            <p:cNvCxnSpPr/>
            <p:nvPr/>
          </p:nvCxnSpPr>
          <p:spPr>
            <a:xfrm>
              <a:off x="104775" y="204750"/>
              <a:ext cx="0" cy="4747800"/>
            </a:xfrm>
            <a:prstGeom prst="straightConnector1">
              <a:avLst/>
            </a:prstGeom>
            <a:noFill/>
            <a:ln w="9525" cap="flat" cmpd="sng">
              <a:solidFill>
                <a:schemeClr val="accent1"/>
              </a:solidFill>
              <a:prstDash val="solid"/>
              <a:round/>
              <a:headEnd type="none" w="med" len="med"/>
              <a:tailEnd type="none" w="med" len="med"/>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714300" y="2354175"/>
            <a:ext cx="30480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atin typeface="Aaargh" panose="00000400000000000000" pitchFamily="2" charset="0"/>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dirty="0"/>
          </a:p>
        </p:txBody>
      </p:sp>
      <p:sp>
        <p:nvSpPr>
          <p:cNvPr id="14" name="Google Shape;14;p3"/>
          <p:cNvSpPr txBox="1">
            <a:spLocks noGrp="1"/>
          </p:cNvSpPr>
          <p:nvPr>
            <p:ph type="subTitle" idx="1"/>
          </p:nvPr>
        </p:nvSpPr>
        <p:spPr>
          <a:xfrm>
            <a:off x="714300" y="3453150"/>
            <a:ext cx="2521800" cy="58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300"/>
              <a:buNone/>
              <a:defRPr/>
            </a:lvl2pPr>
            <a:lvl3pPr lvl="2" algn="ctr" rtl="0">
              <a:lnSpc>
                <a:spcPct val="100000"/>
              </a:lnSpc>
              <a:spcBef>
                <a:spcPts val="0"/>
              </a:spcBef>
              <a:spcAft>
                <a:spcPts val="0"/>
              </a:spcAft>
              <a:buSzPts val="1300"/>
              <a:buNone/>
              <a:defRPr/>
            </a:lvl3pPr>
            <a:lvl4pPr lvl="3" algn="ctr" rtl="0">
              <a:lnSpc>
                <a:spcPct val="100000"/>
              </a:lnSpc>
              <a:spcBef>
                <a:spcPts val="0"/>
              </a:spcBef>
              <a:spcAft>
                <a:spcPts val="0"/>
              </a:spcAft>
              <a:buSzPts val="1300"/>
              <a:buNone/>
              <a:defRPr/>
            </a:lvl4pPr>
            <a:lvl5pPr lvl="4" algn="ctr" rtl="0">
              <a:lnSpc>
                <a:spcPct val="100000"/>
              </a:lnSpc>
              <a:spcBef>
                <a:spcPts val="0"/>
              </a:spcBef>
              <a:spcAft>
                <a:spcPts val="0"/>
              </a:spcAft>
              <a:buSzPts val="1300"/>
              <a:buNone/>
              <a:defRPr/>
            </a:lvl5pPr>
            <a:lvl6pPr lvl="5" algn="ctr" rtl="0">
              <a:lnSpc>
                <a:spcPct val="100000"/>
              </a:lnSpc>
              <a:spcBef>
                <a:spcPts val="0"/>
              </a:spcBef>
              <a:spcAft>
                <a:spcPts val="0"/>
              </a:spcAft>
              <a:buSzPts val="1300"/>
              <a:buNone/>
              <a:defRPr/>
            </a:lvl6pPr>
            <a:lvl7pPr lvl="6" algn="ctr" rtl="0">
              <a:lnSpc>
                <a:spcPct val="100000"/>
              </a:lnSpc>
              <a:spcBef>
                <a:spcPts val="0"/>
              </a:spcBef>
              <a:spcAft>
                <a:spcPts val="0"/>
              </a:spcAft>
              <a:buSzPts val="1300"/>
              <a:buNone/>
              <a:defRPr/>
            </a:lvl7pPr>
            <a:lvl8pPr lvl="7" algn="ctr" rtl="0">
              <a:lnSpc>
                <a:spcPct val="100000"/>
              </a:lnSpc>
              <a:spcBef>
                <a:spcPts val="0"/>
              </a:spcBef>
              <a:spcAft>
                <a:spcPts val="0"/>
              </a:spcAft>
              <a:buSzPts val="1300"/>
              <a:buNone/>
              <a:defRPr/>
            </a:lvl8pPr>
            <a:lvl9pPr lvl="8" algn="ctr" rtl="0">
              <a:lnSpc>
                <a:spcPct val="100000"/>
              </a:lnSpc>
              <a:spcBef>
                <a:spcPts val="0"/>
              </a:spcBef>
              <a:spcAft>
                <a:spcPts val="0"/>
              </a:spcAft>
              <a:buSzPts val="1300"/>
              <a:buNone/>
              <a:defRPr/>
            </a:lvl9pPr>
          </a:lstStyle>
          <a:p>
            <a:endParaRPr/>
          </a:p>
        </p:txBody>
      </p:sp>
      <p:sp>
        <p:nvSpPr>
          <p:cNvPr id="15" name="Google Shape;15;p3"/>
          <p:cNvSpPr txBox="1">
            <a:spLocks noGrp="1"/>
          </p:cNvSpPr>
          <p:nvPr>
            <p:ph type="title" idx="2" hasCustomPrompt="1"/>
          </p:nvPr>
        </p:nvSpPr>
        <p:spPr>
          <a:xfrm>
            <a:off x="714300" y="1010100"/>
            <a:ext cx="3048000" cy="1398300"/>
          </a:xfrm>
          <a:prstGeom prst="rect">
            <a:avLst/>
          </a:prstGeom>
        </p:spPr>
        <p:txBody>
          <a:bodyPr spcFirstLastPara="1" wrap="square" lIns="91425" tIns="91425" rIns="91425" bIns="91425" anchor="b" anchorCtr="0">
            <a:noAutofit/>
          </a:bodyPr>
          <a:lstStyle>
            <a:lvl1pPr lvl="0" rtl="0">
              <a:spcBef>
                <a:spcPts val="0"/>
              </a:spcBef>
              <a:spcAft>
                <a:spcPts val="0"/>
              </a:spcAft>
              <a:buSzPts val="10000"/>
              <a:buNone/>
              <a:defRPr sz="7800">
                <a:latin typeface="Aaargh" panose="00000400000000000000" pitchFamily="2" charset="0"/>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rPr dirty="0"/>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grpSp>
        <p:nvGrpSpPr>
          <p:cNvPr id="17" name="Google Shape;17;p4"/>
          <p:cNvGrpSpPr/>
          <p:nvPr/>
        </p:nvGrpSpPr>
        <p:grpSpPr>
          <a:xfrm>
            <a:off x="-25" y="0"/>
            <a:ext cx="9144020" cy="342900"/>
            <a:chOff x="-25" y="0"/>
            <a:chExt cx="9144020" cy="342900"/>
          </a:xfrm>
        </p:grpSpPr>
        <p:sp>
          <p:nvSpPr>
            <p:cNvPr id="18" name="Google Shape;18;p4"/>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4"/>
            <p:cNvGrpSpPr/>
            <p:nvPr/>
          </p:nvGrpSpPr>
          <p:grpSpPr>
            <a:xfrm>
              <a:off x="215975" y="111150"/>
              <a:ext cx="642950" cy="120600"/>
              <a:chOff x="215975" y="152625"/>
              <a:chExt cx="642950" cy="120600"/>
            </a:xfrm>
          </p:grpSpPr>
          <p:sp>
            <p:nvSpPr>
              <p:cNvPr id="20" name="Google Shape;20;p4"/>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 name="Google Shape;23;p4"/>
          <p:cNvSpPr txBox="1">
            <a:spLocks noGrp="1"/>
          </p:cNvSpPr>
          <p:nvPr>
            <p:ph type="subTitle" idx="1"/>
          </p:nvPr>
        </p:nvSpPr>
        <p:spPr>
          <a:xfrm>
            <a:off x="714300" y="1206800"/>
            <a:ext cx="7715400" cy="339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34343"/>
              </a:buClr>
              <a:buSzPts val="1200"/>
              <a:buFont typeface="Anaheim"/>
              <a:buAutoNum type="arabicPeriod"/>
              <a:defRPr sz="1200"/>
            </a:lvl1pPr>
            <a:lvl2pPr lvl="1" rtl="0">
              <a:lnSpc>
                <a:spcPct val="100000"/>
              </a:lnSpc>
              <a:spcBef>
                <a:spcPts val="0"/>
              </a:spcBef>
              <a:spcAft>
                <a:spcPts val="0"/>
              </a:spcAft>
              <a:buClr>
                <a:srgbClr val="434343"/>
              </a:buClr>
              <a:buSzPts val="1200"/>
              <a:buFont typeface="Roboto Condensed Light"/>
              <a:buAutoNum type="alphaLcPeriod"/>
              <a:defRPr sz="1200"/>
            </a:lvl2pPr>
            <a:lvl3pPr lvl="2" rtl="0">
              <a:lnSpc>
                <a:spcPct val="100000"/>
              </a:lnSpc>
              <a:spcBef>
                <a:spcPts val="0"/>
              </a:spcBef>
              <a:spcAft>
                <a:spcPts val="0"/>
              </a:spcAft>
              <a:buClr>
                <a:srgbClr val="434343"/>
              </a:buClr>
              <a:buSzPts val="1200"/>
              <a:buFont typeface="Roboto Condensed Light"/>
              <a:buAutoNum type="romanLcPeriod"/>
              <a:defRPr sz="1200"/>
            </a:lvl3pPr>
            <a:lvl4pPr lvl="3" rtl="0">
              <a:lnSpc>
                <a:spcPct val="100000"/>
              </a:lnSpc>
              <a:spcBef>
                <a:spcPts val="0"/>
              </a:spcBef>
              <a:spcAft>
                <a:spcPts val="0"/>
              </a:spcAft>
              <a:buClr>
                <a:srgbClr val="434343"/>
              </a:buClr>
              <a:buSzPts val="1200"/>
              <a:buFont typeface="Roboto Condensed Light"/>
              <a:buAutoNum type="arabicPeriod"/>
              <a:defRPr sz="1200"/>
            </a:lvl4pPr>
            <a:lvl5pPr lvl="4" rtl="0">
              <a:lnSpc>
                <a:spcPct val="100000"/>
              </a:lnSpc>
              <a:spcBef>
                <a:spcPts val="0"/>
              </a:spcBef>
              <a:spcAft>
                <a:spcPts val="0"/>
              </a:spcAft>
              <a:buClr>
                <a:srgbClr val="434343"/>
              </a:buClr>
              <a:buSzPts val="1200"/>
              <a:buFont typeface="Roboto Condensed Light"/>
              <a:buAutoNum type="alphaLcPeriod"/>
              <a:defRPr sz="1200"/>
            </a:lvl5pPr>
            <a:lvl6pPr lvl="5" rtl="0">
              <a:lnSpc>
                <a:spcPct val="100000"/>
              </a:lnSpc>
              <a:spcBef>
                <a:spcPts val="0"/>
              </a:spcBef>
              <a:spcAft>
                <a:spcPts val="0"/>
              </a:spcAft>
              <a:buClr>
                <a:srgbClr val="434343"/>
              </a:buClr>
              <a:buSzPts val="1200"/>
              <a:buFont typeface="Roboto Condensed Light"/>
              <a:buAutoNum type="romanLcPeriod"/>
              <a:defRPr sz="1200"/>
            </a:lvl6pPr>
            <a:lvl7pPr lvl="6" rtl="0">
              <a:lnSpc>
                <a:spcPct val="100000"/>
              </a:lnSpc>
              <a:spcBef>
                <a:spcPts val="0"/>
              </a:spcBef>
              <a:spcAft>
                <a:spcPts val="0"/>
              </a:spcAft>
              <a:buClr>
                <a:srgbClr val="434343"/>
              </a:buClr>
              <a:buSzPts val="1200"/>
              <a:buFont typeface="Roboto Condensed Light"/>
              <a:buAutoNum type="arabicPeriod"/>
              <a:defRPr sz="1200"/>
            </a:lvl7pPr>
            <a:lvl8pPr lvl="7" rtl="0">
              <a:lnSpc>
                <a:spcPct val="100000"/>
              </a:lnSpc>
              <a:spcBef>
                <a:spcPts val="0"/>
              </a:spcBef>
              <a:spcAft>
                <a:spcPts val="0"/>
              </a:spcAft>
              <a:buClr>
                <a:srgbClr val="434343"/>
              </a:buClr>
              <a:buSzPts val="1200"/>
              <a:buFont typeface="Roboto Condensed Light"/>
              <a:buAutoNum type="alphaLcPeriod"/>
              <a:defRPr sz="1200"/>
            </a:lvl8pPr>
            <a:lvl9pPr lvl="8" rtl="0">
              <a:lnSpc>
                <a:spcPct val="100000"/>
              </a:lnSpc>
              <a:spcBef>
                <a:spcPts val="0"/>
              </a:spcBef>
              <a:spcAft>
                <a:spcPts val="0"/>
              </a:spcAft>
              <a:buClr>
                <a:srgbClr val="434343"/>
              </a:buClr>
              <a:buSzPts val="1200"/>
              <a:buFont typeface="Roboto Condensed Light"/>
              <a:buAutoNum type="romanLcPeriod"/>
              <a:defRPr sz="1200"/>
            </a:lvl9pPr>
          </a:lstStyle>
          <a:p>
            <a:endParaRPr/>
          </a:p>
        </p:txBody>
      </p:sp>
      <p:sp>
        <p:nvSpPr>
          <p:cNvPr id="24" name="Google Shape;24;p4"/>
          <p:cNvSpPr txBox="1">
            <a:spLocks noGrp="1"/>
          </p:cNvSpPr>
          <p:nvPr>
            <p:ph type="title"/>
          </p:nvPr>
        </p:nvSpPr>
        <p:spPr>
          <a:xfrm>
            <a:off x="714300" y="54085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atin typeface="Aaargh" panose="00000400000000000000" pitchFamily="2" charset="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dirty="0"/>
          </a:p>
        </p:txBody>
      </p:sp>
      <p:grpSp>
        <p:nvGrpSpPr>
          <p:cNvPr id="25" name="Google Shape;25;p4"/>
          <p:cNvGrpSpPr/>
          <p:nvPr/>
        </p:nvGrpSpPr>
        <p:grpSpPr>
          <a:xfrm>
            <a:off x="66650" y="204750"/>
            <a:ext cx="9077378" cy="4938900"/>
            <a:chOff x="104750" y="204750"/>
            <a:chExt cx="9077378" cy="4938900"/>
          </a:xfrm>
        </p:grpSpPr>
        <p:grpSp>
          <p:nvGrpSpPr>
            <p:cNvPr id="26" name="Google Shape;26;p4"/>
            <p:cNvGrpSpPr/>
            <p:nvPr/>
          </p:nvGrpSpPr>
          <p:grpSpPr>
            <a:xfrm>
              <a:off x="104750" y="206700"/>
              <a:ext cx="9077378" cy="342900"/>
              <a:chOff x="-25" y="0"/>
              <a:chExt cx="9182983" cy="342900"/>
            </a:xfrm>
          </p:grpSpPr>
          <p:sp>
            <p:nvSpPr>
              <p:cNvPr id="27" name="Google Shape;27;p4"/>
              <p:cNvSpPr/>
              <p:nvPr/>
            </p:nvSpPr>
            <p:spPr>
              <a:xfrm>
                <a:off x="-25" y="0"/>
                <a:ext cx="9182983"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28;p4"/>
              <p:cNvGrpSpPr/>
              <p:nvPr/>
            </p:nvGrpSpPr>
            <p:grpSpPr>
              <a:xfrm>
                <a:off x="215975" y="111150"/>
                <a:ext cx="642950" cy="120600"/>
                <a:chOff x="215975" y="152625"/>
                <a:chExt cx="642950" cy="120600"/>
              </a:xfrm>
            </p:grpSpPr>
            <p:sp>
              <p:nvSpPr>
                <p:cNvPr id="29" name="Google Shape;29;p4"/>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32" name="Google Shape;32;p4"/>
            <p:cNvCxnSpPr/>
            <p:nvPr/>
          </p:nvCxnSpPr>
          <p:spPr>
            <a:xfrm>
              <a:off x="104775" y="204750"/>
              <a:ext cx="0" cy="49389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atin typeface="Aaargh" panose="00000400000000000000" pitchFamily="2" charset="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dirty="0"/>
          </a:p>
        </p:txBody>
      </p:sp>
      <p:grpSp>
        <p:nvGrpSpPr>
          <p:cNvPr id="40" name="Google Shape;40;p6"/>
          <p:cNvGrpSpPr/>
          <p:nvPr/>
        </p:nvGrpSpPr>
        <p:grpSpPr>
          <a:xfrm>
            <a:off x="-25" y="0"/>
            <a:ext cx="9144020" cy="342900"/>
            <a:chOff x="-25" y="0"/>
            <a:chExt cx="9144020" cy="342900"/>
          </a:xfrm>
        </p:grpSpPr>
        <p:sp>
          <p:nvSpPr>
            <p:cNvPr id="41" name="Google Shape;41;p6"/>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215975" y="111150"/>
              <a:ext cx="642950" cy="120600"/>
              <a:chOff x="215975" y="152625"/>
              <a:chExt cx="642950" cy="120600"/>
            </a:xfrm>
          </p:grpSpPr>
          <p:sp>
            <p:nvSpPr>
              <p:cNvPr id="43" name="Google Shape;43;p6"/>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1"/>
        <p:cNvGrpSpPr/>
        <p:nvPr/>
      </p:nvGrpSpPr>
      <p:grpSpPr>
        <a:xfrm>
          <a:off x="0" y="0"/>
          <a:ext cx="0" cy="0"/>
          <a:chOff x="0" y="0"/>
          <a:chExt cx="0" cy="0"/>
        </a:xfrm>
      </p:grpSpPr>
      <p:sp>
        <p:nvSpPr>
          <p:cNvPr id="52" name="Google Shape;52;p9"/>
          <p:cNvSpPr txBox="1">
            <a:spLocks noGrp="1"/>
          </p:cNvSpPr>
          <p:nvPr>
            <p:ph type="title"/>
          </p:nvPr>
        </p:nvSpPr>
        <p:spPr>
          <a:xfrm>
            <a:off x="4189800" y="1398513"/>
            <a:ext cx="4239900" cy="848700"/>
          </a:xfrm>
          <a:prstGeom prst="rect">
            <a:avLst/>
          </a:prstGeom>
        </p:spPr>
        <p:txBody>
          <a:bodyPr spcFirstLastPara="1" wrap="square" lIns="91425" tIns="91425" rIns="91425" bIns="91425" anchor="b" anchorCtr="0">
            <a:noAutofit/>
          </a:bodyPr>
          <a:lstStyle>
            <a:lvl1pPr lvl="0" algn="r">
              <a:spcBef>
                <a:spcPts val="0"/>
              </a:spcBef>
              <a:spcAft>
                <a:spcPts val="0"/>
              </a:spcAft>
              <a:buSzPts val="4200"/>
              <a:buNone/>
              <a:defRPr sz="3500">
                <a:latin typeface="Aaargh" panose="00000400000000000000" pitchFamily="2" charset="0"/>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dirty="0"/>
          </a:p>
        </p:txBody>
      </p:sp>
      <p:sp>
        <p:nvSpPr>
          <p:cNvPr id="53" name="Google Shape;53;p9"/>
          <p:cNvSpPr txBox="1">
            <a:spLocks noGrp="1"/>
          </p:cNvSpPr>
          <p:nvPr>
            <p:ph type="subTitle" idx="1"/>
          </p:nvPr>
        </p:nvSpPr>
        <p:spPr>
          <a:xfrm>
            <a:off x="5016225" y="2368275"/>
            <a:ext cx="3422400" cy="1491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a:endParaRPr/>
          </a:p>
        </p:txBody>
      </p:sp>
      <p:grpSp>
        <p:nvGrpSpPr>
          <p:cNvPr id="54" name="Google Shape;54;p9"/>
          <p:cNvGrpSpPr/>
          <p:nvPr/>
        </p:nvGrpSpPr>
        <p:grpSpPr>
          <a:xfrm>
            <a:off x="-25" y="0"/>
            <a:ext cx="9144020" cy="342900"/>
            <a:chOff x="-25" y="0"/>
            <a:chExt cx="9144020" cy="342900"/>
          </a:xfrm>
        </p:grpSpPr>
        <p:sp>
          <p:nvSpPr>
            <p:cNvPr id="55" name="Google Shape;55;p9"/>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 name="Google Shape;56;p9"/>
            <p:cNvGrpSpPr/>
            <p:nvPr/>
          </p:nvGrpSpPr>
          <p:grpSpPr>
            <a:xfrm>
              <a:off x="215975" y="111150"/>
              <a:ext cx="642950" cy="120600"/>
              <a:chOff x="215975" y="152625"/>
              <a:chExt cx="642950" cy="120600"/>
            </a:xfrm>
          </p:grpSpPr>
          <p:sp>
            <p:nvSpPr>
              <p:cNvPr id="57" name="Google Shape;57;p9"/>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9"/>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9"/>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0" name="Google Shape;60;p9"/>
          <p:cNvGrpSpPr/>
          <p:nvPr/>
        </p:nvGrpSpPr>
        <p:grpSpPr>
          <a:xfrm>
            <a:off x="66650" y="204750"/>
            <a:ext cx="9077378" cy="4938900"/>
            <a:chOff x="104750" y="204750"/>
            <a:chExt cx="9077378" cy="4938900"/>
          </a:xfrm>
        </p:grpSpPr>
        <p:grpSp>
          <p:nvGrpSpPr>
            <p:cNvPr id="61" name="Google Shape;61;p9"/>
            <p:cNvGrpSpPr/>
            <p:nvPr/>
          </p:nvGrpSpPr>
          <p:grpSpPr>
            <a:xfrm>
              <a:off x="104750" y="206700"/>
              <a:ext cx="9077378" cy="342900"/>
              <a:chOff x="-25" y="0"/>
              <a:chExt cx="9182983" cy="342900"/>
            </a:xfrm>
          </p:grpSpPr>
          <p:sp>
            <p:nvSpPr>
              <p:cNvPr id="62" name="Google Shape;62;p9"/>
              <p:cNvSpPr/>
              <p:nvPr/>
            </p:nvSpPr>
            <p:spPr>
              <a:xfrm>
                <a:off x="-25" y="0"/>
                <a:ext cx="9182983"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215975" y="111150"/>
                <a:ext cx="642950" cy="120600"/>
                <a:chOff x="215975" y="152625"/>
                <a:chExt cx="642950" cy="120600"/>
              </a:xfrm>
            </p:grpSpPr>
            <p:sp>
              <p:nvSpPr>
                <p:cNvPr id="64" name="Google Shape;64;p9"/>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67" name="Google Shape;67;p9"/>
            <p:cNvCxnSpPr/>
            <p:nvPr/>
          </p:nvCxnSpPr>
          <p:spPr>
            <a:xfrm>
              <a:off x="104775" y="204750"/>
              <a:ext cx="0" cy="4938900"/>
            </a:xfrm>
            <a:prstGeom prst="straightConnector1">
              <a:avLst/>
            </a:prstGeom>
            <a:noFill/>
            <a:ln w="9525" cap="flat" cmpd="sng">
              <a:solidFill>
                <a:schemeClr val="accent1"/>
              </a:solidFill>
              <a:prstDash val="solid"/>
              <a:round/>
              <a:headEnd type="none" w="med" len="med"/>
              <a:tailEnd type="none" w="med" len="med"/>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4139225" y="3145613"/>
            <a:ext cx="4290900" cy="1173300"/>
          </a:xfrm>
          <a:prstGeom prst="rect">
            <a:avLst/>
          </a:prstGeom>
        </p:spPr>
        <p:txBody>
          <a:bodyPr spcFirstLastPara="1" wrap="square" lIns="91425" tIns="91425" rIns="91425" bIns="91425" anchor="t" anchorCtr="0">
            <a:noAutofit/>
          </a:bodyPr>
          <a:lstStyle>
            <a:lvl1pPr lvl="0" algn="r">
              <a:spcBef>
                <a:spcPts val="0"/>
              </a:spcBef>
              <a:spcAft>
                <a:spcPts val="0"/>
              </a:spcAft>
              <a:buSzPts val="2800"/>
              <a:buNone/>
              <a:defRPr sz="3100">
                <a:latin typeface="Aaargh" panose="00000400000000000000" pitchFamily="2" charset="0"/>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3"/>
        <p:cNvGrpSpPr/>
        <p:nvPr/>
      </p:nvGrpSpPr>
      <p:grpSpPr>
        <a:xfrm>
          <a:off x="0" y="0"/>
          <a:ext cx="0" cy="0"/>
          <a:chOff x="0" y="0"/>
          <a:chExt cx="0" cy="0"/>
        </a:xfrm>
      </p:grpSpPr>
      <p:sp>
        <p:nvSpPr>
          <p:cNvPr id="74" name="Google Shape;7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CUSTOM_3">
    <p:spTree>
      <p:nvGrpSpPr>
        <p:cNvPr id="1" name="Shape 218"/>
        <p:cNvGrpSpPr/>
        <p:nvPr/>
      </p:nvGrpSpPr>
      <p:grpSpPr>
        <a:xfrm>
          <a:off x="0" y="0"/>
          <a:ext cx="0" cy="0"/>
          <a:chOff x="0" y="0"/>
          <a:chExt cx="0" cy="0"/>
        </a:xfrm>
      </p:grpSpPr>
      <p:sp>
        <p:nvSpPr>
          <p:cNvPr id="219" name="Google Shape;219;p23"/>
          <p:cNvSpPr txBox="1">
            <a:spLocks noGrp="1"/>
          </p:cNvSpPr>
          <p:nvPr>
            <p:ph type="title"/>
          </p:nvPr>
        </p:nvSpPr>
        <p:spPr>
          <a:xfrm>
            <a:off x="3047300" y="3284538"/>
            <a:ext cx="28077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atin typeface="Aaargh" panose="00000400000000000000" pitchFamily="2" charset="0"/>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dirty="0"/>
          </a:p>
        </p:txBody>
      </p:sp>
      <p:sp>
        <p:nvSpPr>
          <p:cNvPr id="220" name="Google Shape;220;p23"/>
          <p:cNvSpPr txBox="1">
            <a:spLocks noGrp="1"/>
          </p:cNvSpPr>
          <p:nvPr>
            <p:ph type="subTitle" idx="1"/>
          </p:nvPr>
        </p:nvSpPr>
        <p:spPr>
          <a:xfrm>
            <a:off x="2436350" y="1804848"/>
            <a:ext cx="4029600" cy="143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sz="1900"/>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CUSTOM_3_1">
    <p:spTree>
      <p:nvGrpSpPr>
        <p:cNvPr id="1" name="Shape 221"/>
        <p:cNvGrpSpPr/>
        <p:nvPr/>
      </p:nvGrpSpPr>
      <p:grpSpPr>
        <a:xfrm>
          <a:off x="0" y="0"/>
          <a:ext cx="0" cy="0"/>
          <a:chOff x="0" y="0"/>
          <a:chExt cx="0" cy="0"/>
        </a:xfrm>
      </p:grpSpPr>
      <p:grpSp>
        <p:nvGrpSpPr>
          <p:cNvPr id="222" name="Google Shape;222;p24"/>
          <p:cNvGrpSpPr/>
          <p:nvPr/>
        </p:nvGrpSpPr>
        <p:grpSpPr>
          <a:xfrm>
            <a:off x="-25" y="0"/>
            <a:ext cx="9144020" cy="342900"/>
            <a:chOff x="-25" y="0"/>
            <a:chExt cx="9144020" cy="342900"/>
          </a:xfrm>
        </p:grpSpPr>
        <p:sp>
          <p:nvSpPr>
            <p:cNvPr id="223" name="Google Shape;223;p24"/>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4" name="Google Shape;224;p24"/>
            <p:cNvGrpSpPr/>
            <p:nvPr/>
          </p:nvGrpSpPr>
          <p:grpSpPr>
            <a:xfrm>
              <a:off x="215975" y="111150"/>
              <a:ext cx="642950" cy="120600"/>
              <a:chOff x="215975" y="152625"/>
              <a:chExt cx="642950" cy="120600"/>
            </a:xfrm>
          </p:grpSpPr>
          <p:sp>
            <p:nvSpPr>
              <p:cNvPr id="225" name="Google Shape;225;p24"/>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4"/>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4"/>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8" name="Google Shape;228;p24"/>
          <p:cNvSpPr txBox="1">
            <a:spLocks noGrp="1"/>
          </p:cNvSpPr>
          <p:nvPr>
            <p:ph type="title"/>
          </p:nvPr>
        </p:nvSpPr>
        <p:spPr>
          <a:xfrm>
            <a:off x="4896300" y="1504950"/>
            <a:ext cx="3533400" cy="74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200"/>
              <a:buNone/>
              <a:defRPr>
                <a:latin typeface="Aaargh" panose="00000400000000000000" pitchFamily="2" charset="0"/>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dirty="0"/>
          </a:p>
        </p:txBody>
      </p:sp>
      <p:sp>
        <p:nvSpPr>
          <p:cNvPr id="229" name="Google Shape;229;p24"/>
          <p:cNvSpPr txBox="1">
            <a:spLocks noGrp="1"/>
          </p:cNvSpPr>
          <p:nvPr>
            <p:ph type="subTitle" idx="1"/>
          </p:nvPr>
        </p:nvSpPr>
        <p:spPr>
          <a:xfrm>
            <a:off x="4905375" y="2368275"/>
            <a:ext cx="3533400" cy="1127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Alata"/>
              <a:buNone/>
              <a:defRPr sz="2800">
                <a:solidFill>
                  <a:schemeClr val="dk1"/>
                </a:solidFill>
                <a:latin typeface="Alata"/>
                <a:ea typeface="Alata"/>
                <a:cs typeface="Alata"/>
                <a:sym typeface="Alata"/>
              </a:defRPr>
            </a:lvl1pPr>
            <a:lvl2pPr lvl="1">
              <a:lnSpc>
                <a:spcPct val="100000"/>
              </a:lnSpc>
              <a:spcBef>
                <a:spcPts val="0"/>
              </a:spcBef>
              <a:spcAft>
                <a:spcPts val="0"/>
              </a:spcAft>
              <a:buClr>
                <a:schemeClr val="dk1"/>
              </a:buClr>
              <a:buSzPts val="2800"/>
              <a:buNone/>
              <a:defRPr sz="2800">
                <a:solidFill>
                  <a:schemeClr val="dk1"/>
                </a:solidFill>
              </a:defRPr>
            </a:lvl2pPr>
            <a:lvl3pPr lvl="2">
              <a:lnSpc>
                <a:spcPct val="100000"/>
              </a:lnSpc>
              <a:spcBef>
                <a:spcPts val="0"/>
              </a:spcBef>
              <a:spcAft>
                <a:spcPts val="0"/>
              </a:spcAft>
              <a:buClr>
                <a:schemeClr val="dk1"/>
              </a:buClr>
              <a:buSzPts val="2800"/>
              <a:buNone/>
              <a:defRPr sz="2800">
                <a:solidFill>
                  <a:schemeClr val="dk1"/>
                </a:solidFill>
              </a:defRPr>
            </a:lvl3pPr>
            <a:lvl4pPr lvl="3">
              <a:lnSpc>
                <a:spcPct val="100000"/>
              </a:lnSpc>
              <a:spcBef>
                <a:spcPts val="0"/>
              </a:spcBef>
              <a:spcAft>
                <a:spcPts val="0"/>
              </a:spcAft>
              <a:buClr>
                <a:schemeClr val="dk1"/>
              </a:buClr>
              <a:buSzPts val="2800"/>
              <a:buNone/>
              <a:defRPr sz="2800">
                <a:solidFill>
                  <a:schemeClr val="dk1"/>
                </a:solidFill>
              </a:defRPr>
            </a:lvl4pPr>
            <a:lvl5pPr lvl="4">
              <a:lnSpc>
                <a:spcPct val="100000"/>
              </a:lnSpc>
              <a:spcBef>
                <a:spcPts val="0"/>
              </a:spcBef>
              <a:spcAft>
                <a:spcPts val="0"/>
              </a:spcAft>
              <a:buClr>
                <a:schemeClr val="dk1"/>
              </a:buClr>
              <a:buSzPts val="2800"/>
              <a:buNone/>
              <a:defRPr sz="2800">
                <a:solidFill>
                  <a:schemeClr val="dk1"/>
                </a:solidFill>
              </a:defRPr>
            </a:lvl5pPr>
            <a:lvl6pPr lvl="5">
              <a:lnSpc>
                <a:spcPct val="100000"/>
              </a:lnSpc>
              <a:spcBef>
                <a:spcPts val="0"/>
              </a:spcBef>
              <a:spcAft>
                <a:spcPts val="0"/>
              </a:spcAft>
              <a:buClr>
                <a:schemeClr val="dk1"/>
              </a:buClr>
              <a:buSzPts val="2800"/>
              <a:buNone/>
              <a:defRPr sz="2800">
                <a:solidFill>
                  <a:schemeClr val="dk1"/>
                </a:solidFill>
              </a:defRPr>
            </a:lvl6pPr>
            <a:lvl7pPr lvl="6">
              <a:lnSpc>
                <a:spcPct val="100000"/>
              </a:lnSpc>
              <a:spcBef>
                <a:spcPts val="0"/>
              </a:spcBef>
              <a:spcAft>
                <a:spcPts val="0"/>
              </a:spcAft>
              <a:buClr>
                <a:schemeClr val="dk1"/>
              </a:buClr>
              <a:buSzPts val="2800"/>
              <a:buNone/>
              <a:defRPr sz="2800">
                <a:solidFill>
                  <a:schemeClr val="dk1"/>
                </a:solidFill>
              </a:defRPr>
            </a:lvl7pPr>
            <a:lvl8pPr lvl="7">
              <a:lnSpc>
                <a:spcPct val="100000"/>
              </a:lnSpc>
              <a:spcBef>
                <a:spcPts val="0"/>
              </a:spcBef>
              <a:spcAft>
                <a:spcPts val="0"/>
              </a:spcAft>
              <a:buClr>
                <a:schemeClr val="dk1"/>
              </a:buClr>
              <a:buSzPts val="2800"/>
              <a:buNone/>
              <a:defRPr sz="2800">
                <a:solidFill>
                  <a:schemeClr val="dk1"/>
                </a:solidFill>
              </a:defRPr>
            </a:lvl8pPr>
            <a:lvl9pPr lvl="8">
              <a:lnSpc>
                <a:spcPct val="100000"/>
              </a:lnSpc>
              <a:spcBef>
                <a:spcPts val="0"/>
              </a:spcBef>
              <a:spcAft>
                <a:spcPts val="0"/>
              </a:spcAft>
              <a:buClr>
                <a:schemeClr val="dk1"/>
              </a:buClr>
              <a:buSzPts val="2800"/>
              <a:buNone/>
              <a:defRPr sz="2800">
                <a:solidFill>
                  <a:schemeClr val="dk1"/>
                </a:solidFill>
              </a:defRPr>
            </a:lvl9pPr>
          </a:lstStyle>
          <a:p>
            <a:endParaRPr dirty="0"/>
          </a:p>
        </p:txBody>
      </p:sp>
      <p:sp>
        <p:nvSpPr>
          <p:cNvPr id="7" name="Google Shape;7;p1"/>
          <p:cNvSpPr txBox="1">
            <a:spLocks noGrp="1"/>
          </p:cNvSpPr>
          <p:nvPr>
            <p:ph type="body" idx="1"/>
          </p:nvPr>
        </p:nvSpPr>
        <p:spPr>
          <a:xfrm>
            <a:off x="714300" y="1152475"/>
            <a:ext cx="7715400" cy="3416400"/>
          </a:xfrm>
          <a:prstGeom prst="rect">
            <a:avLst/>
          </a:prstGeom>
          <a:noFill/>
          <a:ln>
            <a:noFill/>
          </a:ln>
        </p:spPr>
        <p:txBody>
          <a:bodyPr spcFirstLastPara="1" wrap="square" lIns="91425" tIns="91425" rIns="91425" bIns="91425" anchor="t" anchorCtr="0">
            <a:noAutofit/>
          </a:bodyPr>
          <a:lstStyle>
            <a:lvl1pPr marL="457200" lvl="0"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1pPr>
            <a:lvl2pPr marL="914400" lvl="1"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2pPr>
            <a:lvl3pPr marL="1371600" lvl="2"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3pPr>
            <a:lvl4pPr marL="1828800" lvl="3"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4pPr>
            <a:lvl5pPr marL="2286000" lvl="4"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5pPr>
            <a:lvl6pPr marL="2743200" lvl="5"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6pPr>
            <a:lvl7pPr marL="3200400" lvl="6"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7pPr>
            <a:lvl8pPr marL="3657600" lvl="7"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8pPr>
            <a:lvl9pPr marL="4114800" lvl="8"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5" r:id="rId5"/>
    <p:sldLayoutId id="2147483656" r:id="rId6"/>
    <p:sldLayoutId id="2147483658" r:id="rId7"/>
    <p:sldLayoutId id="2147483669" r:id="rId8"/>
    <p:sldLayoutId id="2147483670" r:id="rId9"/>
    <p:sldLayoutId id="2147483675" r:id="rId10"/>
    <p:sldLayoutId id="2147483676"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aargh" panose="00000400000000000000" pitchFamily="2" charset="0"/>
          <a:ea typeface="Aaargh" panose="00000400000000000000" pitchFamily="2"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grpSp>
        <p:nvGrpSpPr>
          <p:cNvPr id="319" name="Google Shape;319;p33"/>
          <p:cNvGrpSpPr/>
          <p:nvPr/>
        </p:nvGrpSpPr>
        <p:grpSpPr>
          <a:xfrm>
            <a:off x="4714028" y="873441"/>
            <a:ext cx="4509041" cy="3554532"/>
            <a:chOff x="4398025" y="622868"/>
            <a:chExt cx="4671130" cy="3682308"/>
          </a:xfrm>
        </p:grpSpPr>
        <p:sp>
          <p:nvSpPr>
            <p:cNvPr id="320" name="Google Shape;320;p33"/>
            <p:cNvSpPr/>
            <p:nvPr/>
          </p:nvSpPr>
          <p:spPr>
            <a:xfrm>
              <a:off x="7506382" y="781174"/>
              <a:ext cx="689050" cy="684983"/>
            </a:xfrm>
            <a:custGeom>
              <a:avLst/>
              <a:gdLst/>
              <a:ahLst/>
              <a:cxnLst/>
              <a:rect l="l" t="t" r="r" b="b"/>
              <a:pathLst>
                <a:path w="9148" h="9094" extrusionOk="0">
                  <a:moveTo>
                    <a:pt x="4561" y="2153"/>
                  </a:moveTo>
                  <a:cubicBezTo>
                    <a:pt x="4628" y="2153"/>
                    <a:pt x="4697" y="2157"/>
                    <a:pt x="4770" y="2164"/>
                  </a:cubicBezTo>
                  <a:cubicBezTo>
                    <a:pt x="4799" y="2164"/>
                    <a:pt x="4828" y="2164"/>
                    <a:pt x="4871" y="2179"/>
                  </a:cubicBezTo>
                  <a:lnTo>
                    <a:pt x="4972" y="2193"/>
                  </a:lnTo>
                  <a:cubicBezTo>
                    <a:pt x="5001" y="2193"/>
                    <a:pt x="5030" y="2193"/>
                    <a:pt x="5074" y="2208"/>
                  </a:cubicBezTo>
                  <a:cubicBezTo>
                    <a:pt x="5146" y="2222"/>
                    <a:pt x="5233" y="2251"/>
                    <a:pt x="5320" y="2280"/>
                  </a:cubicBezTo>
                  <a:lnTo>
                    <a:pt x="5393" y="2295"/>
                  </a:lnTo>
                  <a:cubicBezTo>
                    <a:pt x="5494" y="2338"/>
                    <a:pt x="5610" y="2382"/>
                    <a:pt x="5712" y="2440"/>
                  </a:cubicBezTo>
                  <a:cubicBezTo>
                    <a:pt x="5755" y="2469"/>
                    <a:pt x="5784" y="2483"/>
                    <a:pt x="5813" y="2498"/>
                  </a:cubicBezTo>
                  <a:cubicBezTo>
                    <a:pt x="5842" y="2527"/>
                    <a:pt x="5886" y="2541"/>
                    <a:pt x="5915" y="2570"/>
                  </a:cubicBezTo>
                  <a:lnTo>
                    <a:pt x="6002" y="2628"/>
                  </a:lnTo>
                  <a:lnTo>
                    <a:pt x="6016" y="2643"/>
                  </a:lnTo>
                  <a:cubicBezTo>
                    <a:pt x="6045" y="2657"/>
                    <a:pt x="6074" y="2686"/>
                    <a:pt x="6103" y="2715"/>
                  </a:cubicBezTo>
                  <a:cubicBezTo>
                    <a:pt x="6132" y="2730"/>
                    <a:pt x="6161" y="2759"/>
                    <a:pt x="6190" y="2788"/>
                  </a:cubicBezTo>
                  <a:cubicBezTo>
                    <a:pt x="6248" y="2845"/>
                    <a:pt x="6306" y="2903"/>
                    <a:pt x="6364" y="2961"/>
                  </a:cubicBezTo>
                  <a:cubicBezTo>
                    <a:pt x="6379" y="2990"/>
                    <a:pt x="6408" y="3005"/>
                    <a:pt x="6422" y="3034"/>
                  </a:cubicBezTo>
                  <a:cubicBezTo>
                    <a:pt x="6466" y="3077"/>
                    <a:pt x="6495" y="3121"/>
                    <a:pt x="6524" y="3164"/>
                  </a:cubicBezTo>
                  <a:lnTo>
                    <a:pt x="6567" y="3222"/>
                  </a:lnTo>
                  <a:cubicBezTo>
                    <a:pt x="6625" y="3309"/>
                    <a:pt x="6668" y="3382"/>
                    <a:pt x="6712" y="3469"/>
                  </a:cubicBezTo>
                  <a:cubicBezTo>
                    <a:pt x="6726" y="3498"/>
                    <a:pt x="6741" y="3527"/>
                    <a:pt x="6755" y="3556"/>
                  </a:cubicBezTo>
                  <a:lnTo>
                    <a:pt x="6770" y="3570"/>
                  </a:lnTo>
                  <a:cubicBezTo>
                    <a:pt x="6784" y="3614"/>
                    <a:pt x="6799" y="3643"/>
                    <a:pt x="6813" y="3686"/>
                  </a:cubicBezTo>
                  <a:lnTo>
                    <a:pt x="6813" y="3701"/>
                  </a:lnTo>
                  <a:cubicBezTo>
                    <a:pt x="6828" y="3730"/>
                    <a:pt x="6828" y="3759"/>
                    <a:pt x="6842" y="3788"/>
                  </a:cubicBezTo>
                  <a:cubicBezTo>
                    <a:pt x="6857" y="3802"/>
                    <a:pt x="6857" y="3817"/>
                    <a:pt x="6857" y="3846"/>
                  </a:cubicBezTo>
                  <a:cubicBezTo>
                    <a:pt x="6886" y="3918"/>
                    <a:pt x="6900" y="3991"/>
                    <a:pt x="6929" y="4078"/>
                  </a:cubicBezTo>
                  <a:cubicBezTo>
                    <a:pt x="6929" y="4107"/>
                    <a:pt x="6929" y="4121"/>
                    <a:pt x="6944" y="4150"/>
                  </a:cubicBezTo>
                  <a:cubicBezTo>
                    <a:pt x="6944" y="4208"/>
                    <a:pt x="6958" y="4266"/>
                    <a:pt x="6973" y="4324"/>
                  </a:cubicBezTo>
                  <a:cubicBezTo>
                    <a:pt x="6973" y="4382"/>
                    <a:pt x="6973" y="4498"/>
                    <a:pt x="6973" y="4585"/>
                  </a:cubicBezTo>
                  <a:cubicBezTo>
                    <a:pt x="6973" y="4657"/>
                    <a:pt x="6987" y="4701"/>
                    <a:pt x="6987" y="4788"/>
                  </a:cubicBezTo>
                  <a:cubicBezTo>
                    <a:pt x="6987" y="4788"/>
                    <a:pt x="6987" y="4802"/>
                    <a:pt x="6987" y="4802"/>
                  </a:cubicBezTo>
                  <a:lnTo>
                    <a:pt x="6973" y="4933"/>
                  </a:lnTo>
                  <a:cubicBezTo>
                    <a:pt x="6973" y="4976"/>
                    <a:pt x="6958" y="5005"/>
                    <a:pt x="6944" y="5049"/>
                  </a:cubicBezTo>
                  <a:cubicBezTo>
                    <a:pt x="6929" y="5136"/>
                    <a:pt x="6900" y="5208"/>
                    <a:pt x="6871" y="5295"/>
                  </a:cubicBezTo>
                  <a:cubicBezTo>
                    <a:pt x="6857" y="5339"/>
                    <a:pt x="6842" y="5382"/>
                    <a:pt x="6828" y="5426"/>
                  </a:cubicBezTo>
                  <a:cubicBezTo>
                    <a:pt x="6813" y="5484"/>
                    <a:pt x="6799" y="5513"/>
                    <a:pt x="6770" y="5556"/>
                  </a:cubicBezTo>
                  <a:lnTo>
                    <a:pt x="6726" y="5643"/>
                  </a:lnTo>
                  <a:cubicBezTo>
                    <a:pt x="6697" y="5716"/>
                    <a:pt x="6639" y="5788"/>
                    <a:pt x="6596" y="5861"/>
                  </a:cubicBezTo>
                  <a:lnTo>
                    <a:pt x="6553" y="5919"/>
                  </a:lnTo>
                  <a:cubicBezTo>
                    <a:pt x="6553" y="5933"/>
                    <a:pt x="6553" y="5948"/>
                    <a:pt x="6538" y="5948"/>
                  </a:cubicBezTo>
                  <a:lnTo>
                    <a:pt x="6495" y="6020"/>
                  </a:lnTo>
                  <a:lnTo>
                    <a:pt x="6422" y="6093"/>
                  </a:lnTo>
                  <a:cubicBezTo>
                    <a:pt x="6379" y="6151"/>
                    <a:pt x="6335" y="6194"/>
                    <a:pt x="6292" y="6237"/>
                  </a:cubicBezTo>
                  <a:cubicBezTo>
                    <a:pt x="6263" y="6266"/>
                    <a:pt x="6248" y="6281"/>
                    <a:pt x="6219" y="6310"/>
                  </a:cubicBezTo>
                  <a:lnTo>
                    <a:pt x="6161" y="6368"/>
                  </a:lnTo>
                  <a:lnTo>
                    <a:pt x="6060" y="6440"/>
                  </a:lnTo>
                  <a:cubicBezTo>
                    <a:pt x="5973" y="6513"/>
                    <a:pt x="5900" y="6571"/>
                    <a:pt x="5813" y="6614"/>
                  </a:cubicBezTo>
                  <a:lnTo>
                    <a:pt x="5726" y="6672"/>
                  </a:lnTo>
                  <a:lnTo>
                    <a:pt x="5625" y="6716"/>
                  </a:lnTo>
                  <a:lnTo>
                    <a:pt x="5538" y="6759"/>
                  </a:lnTo>
                  <a:lnTo>
                    <a:pt x="5378" y="6817"/>
                  </a:lnTo>
                  <a:cubicBezTo>
                    <a:pt x="5349" y="6832"/>
                    <a:pt x="5306" y="6846"/>
                    <a:pt x="5277" y="6846"/>
                  </a:cubicBezTo>
                  <a:cubicBezTo>
                    <a:pt x="5219" y="6875"/>
                    <a:pt x="5146" y="6890"/>
                    <a:pt x="5088" y="6904"/>
                  </a:cubicBezTo>
                  <a:cubicBezTo>
                    <a:pt x="5045" y="6904"/>
                    <a:pt x="5016" y="6919"/>
                    <a:pt x="4987" y="6919"/>
                  </a:cubicBezTo>
                  <a:cubicBezTo>
                    <a:pt x="4944" y="6933"/>
                    <a:pt x="4915" y="6933"/>
                    <a:pt x="4886" y="6933"/>
                  </a:cubicBezTo>
                  <a:cubicBezTo>
                    <a:pt x="4763" y="6944"/>
                    <a:pt x="4640" y="6954"/>
                    <a:pt x="4517" y="6954"/>
                  </a:cubicBezTo>
                  <a:cubicBezTo>
                    <a:pt x="4466" y="6954"/>
                    <a:pt x="4415" y="6952"/>
                    <a:pt x="4364" y="6948"/>
                  </a:cubicBezTo>
                  <a:cubicBezTo>
                    <a:pt x="4335" y="6948"/>
                    <a:pt x="4306" y="6933"/>
                    <a:pt x="4277" y="6933"/>
                  </a:cubicBezTo>
                  <a:cubicBezTo>
                    <a:pt x="4233" y="6933"/>
                    <a:pt x="4204" y="6933"/>
                    <a:pt x="4175" y="6919"/>
                  </a:cubicBezTo>
                  <a:cubicBezTo>
                    <a:pt x="4132" y="6919"/>
                    <a:pt x="4103" y="6904"/>
                    <a:pt x="4074" y="6904"/>
                  </a:cubicBezTo>
                  <a:cubicBezTo>
                    <a:pt x="3958" y="6875"/>
                    <a:pt x="3842" y="6846"/>
                    <a:pt x="3726" y="6803"/>
                  </a:cubicBezTo>
                  <a:cubicBezTo>
                    <a:pt x="3697" y="6788"/>
                    <a:pt x="3668" y="6788"/>
                    <a:pt x="3624" y="6774"/>
                  </a:cubicBezTo>
                  <a:lnTo>
                    <a:pt x="3523" y="6730"/>
                  </a:lnTo>
                  <a:lnTo>
                    <a:pt x="3508" y="6730"/>
                  </a:lnTo>
                  <a:cubicBezTo>
                    <a:pt x="3479" y="6716"/>
                    <a:pt x="3450" y="6701"/>
                    <a:pt x="3407" y="6687"/>
                  </a:cubicBezTo>
                  <a:cubicBezTo>
                    <a:pt x="3349" y="6643"/>
                    <a:pt x="3277" y="6600"/>
                    <a:pt x="3219" y="6556"/>
                  </a:cubicBezTo>
                  <a:cubicBezTo>
                    <a:pt x="3175" y="6542"/>
                    <a:pt x="3146" y="6527"/>
                    <a:pt x="3117" y="6498"/>
                  </a:cubicBezTo>
                  <a:lnTo>
                    <a:pt x="3045" y="6440"/>
                  </a:lnTo>
                  <a:cubicBezTo>
                    <a:pt x="3001" y="6411"/>
                    <a:pt x="2972" y="6368"/>
                    <a:pt x="2929" y="6339"/>
                  </a:cubicBezTo>
                  <a:cubicBezTo>
                    <a:pt x="2900" y="6310"/>
                    <a:pt x="2871" y="6281"/>
                    <a:pt x="2827" y="6237"/>
                  </a:cubicBezTo>
                  <a:lnTo>
                    <a:pt x="2755" y="6151"/>
                  </a:lnTo>
                  <a:cubicBezTo>
                    <a:pt x="2653" y="6049"/>
                    <a:pt x="2581" y="5933"/>
                    <a:pt x="2494" y="5817"/>
                  </a:cubicBezTo>
                  <a:cubicBezTo>
                    <a:pt x="2479" y="5774"/>
                    <a:pt x="2465" y="5745"/>
                    <a:pt x="2436" y="5716"/>
                  </a:cubicBezTo>
                  <a:cubicBezTo>
                    <a:pt x="2421" y="5672"/>
                    <a:pt x="2392" y="5629"/>
                    <a:pt x="2378" y="5600"/>
                  </a:cubicBezTo>
                  <a:cubicBezTo>
                    <a:pt x="2363" y="5556"/>
                    <a:pt x="2363" y="5556"/>
                    <a:pt x="2349" y="5527"/>
                  </a:cubicBezTo>
                  <a:cubicBezTo>
                    <a:pt x="2349" y="5513"/>
                    <a:pt x="2334" y="5498"/>
                    <a:pt x="2334" y="5484"/>
                  </a:cubicBezTo>
                  <a:cubicBezTo>
                    <a:pt x="2334" y="5469"/>
                    <a:pt x="2320" y="5440"/>
                    <a:pt x="2305" y="5426"/>
                  </a:cubicBezTo>
                  <a:cubicBezTo>
                    <a:pt x="2305" y="5397"/>
                    <a:pt x="2291" y="5368"/>
                    <a:pt x="2276" y="5339"/>
                  </a:cubicBezTo>
                  <a:cubicBezTo>
                    <a:pt x="2276" y="5339"/>
                    <a:pt x="2276" y="5324"/>
                    <a:pt x="2276" y="5310"/>
                  </a:cubicBezTo>
                  <a:cubicBezTo>
                    <a:pt x="2262" y="5281"/>
                    <a:pt x="2247" y="5252"/>
                    <a:pt x="2247" y="5223"/>
                  </a:cubicBezTo>
                  <a:cubicBezTo>
                    <a:pt x="2233" y="5165"/>
                    <a:pt x="2218" y="5121"/>
                    <a:pt x="2204" y="5063"/>
                  </a:cubicBezTo>
                  <a:cubicBezTo>
                    <a:pt x="2204" y="5034"/>
                    <a:pt x="2189" y="5005"/>
                    <a:pt x="2189" y="4976"/>
                  </a:cubicBezTo>
                  <a:cubicBezTo>
                    <a:pt x="2175" y="4918"/>
                    <a:pt x="2160" y="4860"/>
                    <a:pt x="2160" y="4802"/>
                  </a:cubicBezTo>
                  <a:cubicBezTo>
                    <a:pt x="2160" y="4730"/>
                    <a:pt x="2146" y="4643"/>
                    <a:pt x="2146" y="4556"/>
                  </a:cubicBezTo>
                  <a:cubicBezTo>
                    <a:pt x="2146" y="4484"/>
                    <a:pt x="2160" y="4397"/>
                    <a:pt x="2160" y="4310"/>
                  </a:cubicBezTo>
                  <a:cubicBezTo>
                    <a:pt x="2160" y="4310"/>
                    <a:pt x="2160" y="4295"/>
                    <a:pt x="2160" y="4295"/>
                  </a:cubicBezTo>
                  <a:cubicBezTo>
                    <a:pt x="2160" y="4252"/>
                    <a:pt x="2175" y="4208"/>
                    <a:pt x="2175" y="4179"/>
                  </a:cubicBezTo>
                  <a:cubicBezTo>
                    <a:pt x="2189" y="4136"/>
                    <a:pt x="2189" y="4092"/>
                    <a:pt x="2204" y="4049"/>
                  </a:cubicBezTo>
                  <a:cubicBezTo>
                    <a:pt x="2218" y="3962"/>
                    <a:pt x="2247" y="3889"/>
                    <a:pt x="2262" y="3802"/>
                  </a:cubicBezTo>
                  <a:lnTo>
                    <a:pt x="2305" y="3715"/>
                  </a:lnTo>
                  <a:cubicBezTo>
                    <a:pt x="2305" y="3686"/>
                    <a:pt x="2320" y="3657"/>
                    <a:pt x="2334" y="3643"/>
                  </a:cubicBezTo>
                  <a:cubicBezTo>
                    <a:pt x="2334" y="3614"/>
                    <a:pt x="2349" y="3599"/>
                    <a:pt x="2349" y="3585"/>
                  </a:cubicBezTo>
                  <a:cubicBezTo>
                    <a:pt x="2363" y="3570"/>
                    <a:pt x="2378" y="3541"/>
                    <a:pt x="2378" y="3527"/>
                  </a:cubicBezTo>
                  <a:cubicBezTo>
                    <a:pt x="2407" y="3454"/>
                    <a:pt x="2450" y="3396"/>
                    <a:pt x="2479" y="3338"/>
                  </a:cubicBezTo>
                  <a:lnTo>
                    <a:pt x="2537" y="3251"/>
                  </a:lnTo>
                  <a:lnTo>
                    <a:pt x="2581" y="3179"/>
                  </a:lnTo>
                  <a:cubicBezTo>
                    <a:pt x="2610" y="3135"/>
                    <a:pt x="2639" y="3106"/>
                    <a:pt x="2668" y="3077"/>
                  </a:cubicBezTo>
                  <a:cubicBezTo>
                    <a:pt x="2697" y="3034"/>
                    <a:pt x="2711" y="3005"/>
                    <a:pt x="2740" y="2976"/>
                  </a:cubicBezTo>
                  <a:cubicBezTo>
                    <a:pt x="2769" y="2947"/>
                    <a:pt x="2798" y="2918"/>
                    <a:pt x="2827" y="2874"/>
                  </a:cubicBezTo>
                  <a:cubicBezTo>
                    <a:pt x="2987" y="2730"/>
                    <a:pt x="3146" y="2599"/>
                    <a:pt x="3334" y="2483"/>
                  </a:cubicBezTo>
                  <a:lnTo>
                    <a:pt x="3421" y="2440"/>
                  </a:lnTo>
                  <a:lnTo>
                    <a:pt x="3508" y="2396"/>
                  </a:lnTo>
                  <a:lnTo>
                    <a:pt x="3610" y="2353"/>
                  </a:lnTo>
                  <a:cubicBezTo>
                    <a:pt x="3653" y="2324"/>
                    <a:pt x="3711" y="2309"/>
                    <a:pt x="3769" y="2280"/>
                  </a:cubicBezTo>
                  <a:cubicBezTo>
                    <a:pt x="3798" y="2266"/>
                    <a:pt x="3827" y="2266"/>
                    <a:pt x="3856" y="2251"/>
                  </a:cubicBezTo>
                  <a:lnTo>
                    <a:pt x="3958" y="2222"/>
                  </a:lnTo>
                  <a:cubicBezTo>
                    <a:pt x="4016" y="2208"/>
                    <a:pt x="4088" y="2193"/>
                    <a:pt x="4161" y="2193"/>
                  </a:cubicBezTo>
                  <a:lnTo>
                    <a:pt x="4262" y="2179"/>
                  </a:lnTo>
                  <a:lnTo>
                    <a:pt x="4364" y="2164"/>
                  </a:lnTo>
                  <a:cubicBezTo>
                    <a:pt x="4429" y="2157"/>
                    <a:pt x="4494" y="2153"/>
                    <a:pt x="4561" y="2153"/>
                  </a:cubicBezTo>
                  <a:close/>
                  <a:moveTo>
                    <a:pt x="4588" y="1"/>
                  </a:moveTo>
                  <a:cubicBezTo>
                    <a:pt x="4422" y="1"/>
                    <a:pt x="4255" y="12"/>
                    <a:pt x="4088" y="33"/>
                  </a:cubicBezTo>
                  <a:cubicBezTo>
                    <a:pt x="3827" y="62"/>
                    <a:pt x="3624" y="309"/>
                    <a:pt x="3653" y="570"/>
                  </a:cubicBezTo>
                  <a:lnTo>
                    <a:pt x="3653" y="613"/>
                  </a:lnTo>
                  <a:cubicBezTo>
                    <a:pt x="3653" y="642"/>
                    <a:pt x="3653" y="657"/>
                    <a:pt x="3653" y="686"/>
                  </a:cubicBezTo>
                  <a:cubicBezTo>
                    <a:pt x="3653" y="874"/>
                    <a:pt x="3552" y="1048"/>
                    <a:pt x="3378" y="1135"/>
                  </a:cubicBezTo>
                  <a:lnTo>
                    <a:pt x="3334" y="1149"/>
                  </a:lnTo>
                  <a:lnTo>
                    <a:pt x="3190" y="1207"/>
                  </a:lnTo>
                  <a:lnTo>
                    <a:pt x="3059" y="1265"/>
                  </a:lnTo>
                  <a:lnTo>
                    <a:pt x="3030" y="1280"/>
                  </a:lnTo>
                  <a:cubicBezTo>
                    <a:pt x="2964" y="1306"/>
                    <a:pt x="2895" y="1319"/>
                    <a:pt x="2827" y="1319"/>
                  </a:cubicBezTo>
                  <a:cubicBezTo>
                    <a:pt x="2673" y="1319"/>
                    <a:pt x="2526" y="1252"/>
                    <a:pt x="2436" y="1121"/>
                  </a:cubicBezTo>
                  <a:cubicBezTo>
                    <a:pt x="2336" y="985"/>
                    <a:pt x="2185" y="917"/>
                    <a:pt x="2030" y="917"/>
                  </a:cubicBezTo>
                  <a:cubicBezTo>
                    <a:pt x="1937" y="917"/>
                    <a:pt x="1841" y="941"/>
                    <a:pt x="1754" y="990"/>
                  </a:cubicBezTo>
                  <a:lnTo>
                    <a:pt x="1711" y="1019"/>
                  </a:lnTo>
                  <a:cubicBezTo>
                    <a:pt x="1465" y="1222"/>
                    <a:pt x="1233" y="1454"/>
                    <a:pt x="1030" y="1715"/>
                  </a:cubicBezTo>
                  <a:cubicBezTo>
                    <a:pt x="928" y="1845"/>
                    <a:pt x="885" y="2005"/>
                    <a:pt x="943" y="2164"/>
                  </a:cubicBezTo>
                  <a:cubicBezTo>
                    <a:pt x="957" y="2208"/>
                    <a:pt x="972" y="2251"/>
                    <a:pt x="1001" y="2295"/>
                  </a:cubicBezTo>
                  <a:cubicBezTo>
                    <a:pt x="1015" y="2324"/>
                    <a:pt x="1044" y="2367"/>
                    <a:pt x="1073" y="2382"/>
                  </a:cubicBezTo>
                  <a:lnTo>
                    <a:pt x="1117" y="2425"/>
                  </a:lnTo>
                  <a:cubicBezTo>
                    <a:pt x="1305" y="2570"/>
                    <a:pt x="1378" y="2817"/>
                    <a:pt x="1276" y="3034"/>
                  </a:cubicBezTo>
                  <a:cubicBezTo>
                    <a:pt x="1233" y="3135"/>
                    <a:pt x="1189" y="3237"/>
                    <a:pt x="1146" y="3338"/>
                  </a:cubicBezTo>
                  <a:cubicBezTo>
                    <a:pt x="1131" y="3396"/>
                    <a:pt x="1102" y="3454"/>
                    <a:pt x="1059" y="3498"/>
                  </a:cubicBezTo>
                  <a:cubicBezTo>
                    <a:pt x="1030" y="3527"/>
                    <a:pt x="1001" y="3541"/>
                    <a:pt x="972" y="3570"/>
                  </a:cubicBezTo>
                  <a:cubicBezTo>
                    <a:pt x="943" y="3585"/>
                    <a:pt x="899" y="3599"/>
                    <a:pt x="870" y="3614"/>
                  </a:cubicBezTo>
                  <a:cubicBezTo>
                    <a:pt x="841" y="3628"/>
                    <a:pt x="827" y="3643"/>
                    <a:pt x="798" y="3643"/>
                  </a:cubicBezTo>
                  <a:cubicBezTo>
                    <a:pt x="769" y="3650"/>
                    <a:pt x="740" y="3654"/>
                    <a:pt x="711" y="3654"/>
                  </a:cubicBezTo>
                  <a:cubicBezTo>
                    <a:pt x="682" y="3654"/>
                    <a:pt x="653" y="3650"/>
                    <a:pt x="624" y="3643"/>
                  </a:cubicBezTo>
                  <a:lnTo>
                    <a:pt x="450" y="3643"/>
                  </a:lnTo>
                  <a:cubicBezTo>
                    <a:pt x="232" y="3686"/>
                    <a:pt x="73" y="3860"/>
                    <a:pt x="44" y="4078"/>
                  </a:cubicBezTo>
                  <a:cubicBezTo>
                    <a:pt x="0" y="4397"/>
                    <a:pt x="0" y="4730"/>
                    <a:pt x="44" y="5049"/>
                  </a:cubicBezTo>
                  <a:cubicBezTo>
                    <a:pt x="70" y="5305"/>
                    <a:pt x="277" y="5494"/>
                    <a:pt x="525" y="5494"/>
                  </a:cubicBezTo>
                  <a:cubicBezTo>
                    <a:pt x="557" y="5494"/>
                    <a:pt x="590" y="5490"/>
                    <a:pt x="624" y="5484"/>
                  </a:cubicBezTo>
                  <a:lnTo>
                    <a:pt x="696" y="5484"/>
                  </a:lnTo>
                  <a:cubicBezTo>
                    <a:pt x="798" y="5484"/>
                    <a:pt x="885" y="5527"/>
                    <a:pt x="972" y="5571"/>
                  </a:cubicBezTo>
                  <a:cubicBezTo>
                    <a:pt x="1001" y="5585"/>
                    <a:pt x="1015" y="5614"/>
                    <a:pt x="1030" y="5629"/>
                  </a:cubicBezTo>
                  <a:cubicBezTo>
                    <a:pt x="1088" y="5672"/>
                    <a:pt x="1131" y="5730"/>
                    <a:pt x="1160" y="5803"/>
                  </a:cubicBezTo>
                  <a:cubicBezTo>
                    <a:pt x="1189" y="5904"/>
                    <a:pt x="1233" y="6006"/>
                    <a:pt x="1276" y="6107"/>
                  </a:cubicBezTo>
                  <a:cubicBezTo>
                    <a:pt x="1378" y="6310"/>
                    <a:pt x="1320" y="6527"/>
                    <a:pt x="1175" y="6672"/>
                  </a:cubicBezTo>
                  <a:lnTo>
                    <a:pt x="1117" y="6716"/>
                  </a:lnTo>
                  <a:cubicBezTo>
                    <a:pt x="1073" y="6745"/>
                    <a:pt x="1030" y="6788"/>
                    <a:pt x="1001" y="6846"/>
                  </a:cubicBezTo>
                  <a:cubicBezTo>
                    <a:pt x="972" y="6875"/>
                    <a:pt x="957" y="6919"/>
                    <a:pt x="943" y="6977"/>
                  </a:cubicBezTo>
                  <a:cubicBezTo>
                    <a:pt x="943" y="6991"/>
                    <a:pt x="943" y="7006"/>
                    <a:pt x="928" y="7020"/>
                  </a:cubicBezTo>
                  <a:lnTo>
                    <a:pt x="928" y="7064"/>
                  </a:lnTo>
                  <a:cubicBezTo>
                    <a:pt x="928" y="7078"/>
                    <a:pt x="928" y="7093"/>
                    <a:pt x="928" y="7107"/>
                  </a:cubicBezTo>
                  <a:lnTo>
                    <a:pt x="928" y="7122"/>
                  </a:lnTo>
                  <a:lnTo>
                    <a:pt x="928" y="7194"/>
                  </a:lnTo>
                  <a:cubicBezTo>
                    <a:pt x="943" y="7223"/>
                    <a:pt x="943" y="7238"/>
                    <a:pt x="957" y="7267"/>
                  </a:cubicBezTo>
                  <a:cubicBezTo>
                    <a:pt x="957" y="7267"/>
                    <a:pt x="957" y="7281"/>
                    <a:pt x="957" y="7281"/>
                  </a:cubicBezTo>
                  <a:cubicBezTo>
                    <a:pt x="972" y="7296"/>
                    <a:pt x="972" y="7325"/>
                    <a:pt x="986" y="7339"/>
                  </a:cubicBezTo>
                  <a:lnTo>
                    <a:pt x="986" y="7354"/>
                  </a:lnTo>
                  <a:cubicBezTo>
                    <a:pt x="1001" y="7368"/>
                    <a:pt x="1001" y="7383"/>
                    <a:pt x="1015" y="7397"/>
                  </a:cubicBezTo>
                  <a:cubicBezTo>
                    <a:pt x="1218" y="7658"/>
                    <a:pt x="1450" y="7890"/>
                    <a:pt x="1711" y="8093"/>
                  </a:cubicBezTo>
                  <a:cubicBezTo>
                    <a:pt x="1796" y="8166"/>
                    <a:pt x="1901" y="8198"/>
                    <a:pt x="2001" y="8198"/>
                  </a:cubicBezTo>
                  <a:cubicBezTo>
                    <a:pt x="2021" y="8198"/>
                    <a:pt x="2040" y="8197"/>
                    <a:pt x="2059" y="8194"/>
                  </a:cubicBezTo>
                  <a:cubicBezTo>
                    <a:pt x="2102" y="8194"/>
                    <a:pt x="2146" y="8180"/>
                    <a:pt x="2189" y="8165"/>
                  </a:cubicBezTo>
                  <a:cubicBezTo>
                    <a:pt x="2291" y="8136"/>
                    <a:pt x="2363" y="8078"/>
                    <a:pt x="2421" y="8006"/>
                  </a:cubicBezTo>
                  <a:lnTo>
                    <a:pt x="2465" y="7948"/>
                  </a:lnTo>
                  <a:cubicBezTo>
                    <a:pt x="2523" y="7905"/>
                    <a:pt x="2581" y="7861"/>
                    <a:pt x="2653" y="7832"/>
                  </a:cubicBezTo>
                  <a:lnTo>
                    <a:pt x="2827" y="7789"/>
                  </a:lnTo>
                  <a:cubicBezTo>
                    <a:pt x="2900" y="7803"/>
                    <a:pt x="2972" y="7818"/>
                    <a:pt x="3030" y="7847"/>
                  </a:cubicBezTo>
                  <a:cubicBezTo>
                    <a:pt x="3132" y="7890"/>
                    <a:pt x="3233" y="7933"/>
                    <a:pt x="3334" y="7962"/>
                  </a:cubicBezTo>
                  <a:cubicBezTo>
                    <a:pt x="3421" y="8006"/>
                    <a:pt x="3508" y="8064"/>
                    <a:pt x="3566" y="8151"/>
                  </a:cubicBezTo>
                  <a:cubicBezTo>
                    <a:pt x="3581" y="8180"/>
                    <a:pt x="3610" y="8209"/>
                    <a:pt x="3610" y="8252"/>
                  </a:cubicBezTo>
                  <a:cubicBezTo>
                    <a:pt x="3653" y="8325"/>
                    <a:pt x="3653" y="8412"/>
                    <a:pt x="3639" y="8499"/>
                  </a:cubicBezTo>
                  <a:cubicBezTo>
                    <a:pt x="3610" y="8760"/>
                    <a:pt x="3769" y="9006"/>
                    <a:pt x="4030" y="9064"/>
                  </a:cubicBezTo>
                  <a:lnTo>
                    <a:pt x="4074" y="9064"/>
                  </a:lnTo>
                  <a:cubicBezTo>
                    <a:pt x="4248" y="9079"/>
                    <a:pt x="4407" y="9093"/>
                    <a:pt x="4567" y="9093"/>
                  </a:cubicBezTo>
                  <a:cubicBezTo>
                    <a:pt x="4726" y="9093"/>
                    <a:pt x="4900" y="9079"/>
                    <a:pt x="5059" y="9064"/>
                  </a:cubicBezTo>
                  <a:cubicBezTo>
                    <a:pt x="5175" y="9050"/>
                    <a:pt x="5277" y="9006"/>
                    <a:pt x="5364" y="8919"/>
                  </a:cubicBezTo>
                  <a:cubicBezTo>
                    <a:pt x="5393" y="8876"/>
                    <a:pt x="5422" y="8847"/>
                    <a:pt x="5436" y="8803"/>
                  </a:cubicBezTo>
                  <a:cubicBezTo>
                    <a:pt x="5451" y="8789"/>
                    <a:pt x="5465" y="8774"/>
                    <a:pt x="5465" y="8745"/>
                  </a:cubicBezTo>
                  <a:cubicBezTo>
                    <a:pt x="5494" y="8673"/>
                    <a:pt x="5509" y="8586"/>
                    <a:pt x="5494" y="8499"/>
                  </a:cubicBezTo>
                  <a:cubicBezTo>
                    <a:pt x="5494" y="8470"/>
                    <a:pt x="5494" y="8441"/>
                    <a:pt x="5494" y="8426"/>
                  </a:cubicBezTo>
                  <a:cubicBezTo>
                    <a:pt x="5494" y="8209"/>
                    <a:pt x="5625" y="8020"/>
                    <a:pt x="5813" y="7948"/>
                  </a:cubicBezTo>
                  <a:cubicBezTo>
                    <a:pt x="5915" y="7919"/>
                    <a:pt x="6016" y="7876"/>
                    <a:pt x="6118" y="7832"/>
                  </a:cubicBezTo>
                  <a:cubicBezTo>
                    <a:pt x="6183" y="7796"/>
                    <a:pt x="6255" y="7778"/>
                    <a:pt x="6328" y="7778"/>
                  </a:cubicBezTo>
                  <a:cubicBezTo>
                    <a:pt x="6400" y="7778"/>
                    <a:pt x="6473" y="7796"/>
                    <a:pt x="6538" y="7832"/>
                  </a:cubicBezTo>
                  <a:cubicBezTo>
                    <a:pt x="6582" y="7847"/>
                    <a:pt x="6611" y="7876"/>
                    <a:pt x="6639" y="7890"/>
                  </a:cubicBezTo>
                  <a:cubicBezTo>
                    <a:pt x="6654" y="7905"/>
                    <a:pt x="6668" y="7919"/>
                    <a:pt x="6683" y="7933"/>
                  </a:cubicBezTo>
                  <a:cubicBezTo>
                    <a:pt x="6697" y="7948"/>
                    <a:pt x="6712" y="7962"/>
                    <a:pt x="6726" y="7977"/>
                  </a:cubicBezTo>
                  <a:cubicBezTo>
                    <a:pt x="6817" y="8113"/>
                    <a:pt x="6964" y="8181"/>
                    <a:pt x="7119" y="8181"/>
                  </a:cubicBezTo>
                  <a:cubicBezTo>
                    <a:pt x="7211" y="8181"/>
                    <a:pt x="7306" y="8156"/>
                    <a:pt x="7393" y="8107"/>
                  </a:cubicBezTo>
                  <a:lnTo>
                    <a:pt x="7437" y="8078"/>
                  </a:lnTo>
                  <a:cubicBezTo>
                    <a:pt x="7553" y="7977"/>
                    <a:pt x="7683" y="7861"/>
                    <a:pt x="7799" y="7745"/>
                  </a:cubicBezTo>
                  <a:cubicBezTo>
                    <a:pt x="7915" y="7629"/>
                    <a:pt x="8017" y="7513"/>
                    <a:pt x="8118" y="7383"/>
                  </a:cubicBezTo>
                  <a:cubicBezTo>
                    <a:pt x="8220" y="7252"/>
                    <a:pt x="8249" y="7093"/>
                    <a:pt x="8205" y="6933"/>
                  </a:cubicBezTo>
                  <a:cubicBezTo>
                    <a:pt x="8205" y="6904"/>
                    <a:pt x="8191" y="6890"/>
                    <a:pt x="8176" y="6861"/>
                  </a:cubicBezTo>
                  <a:cubicBezTo>
                    <a:pt x="8176" y="6846"/>
                    <a:pt x="8162" y="6817"/>
                    <a:pt x="8147" y="6803"/>
                  </a:cubicBezTo>
                  <a:cubicBezTo>
                    <a:pt x="8133" y="6774"/>
                    <a:pt x="8104" y="6745"/>
                    <a:pt x="8075" y="6716"/>
                  </a:cubicBezTo>
                  <a:lnTo>
                    <a:pt x="8031" y="6672"/>
                  </a:lnTo>
                  <a:cubicBezTo>
                    <a:pt x="8017" y="6658"/>
                    <a:pt x="8002" y="6658"/>
                    <a:pt x="7988" y="6643"/>
                  </a:cubicBezTo>
                  <a:cubicBezTo>
                    <a:pt x="7828" y="6498"/>
                    <a:pt x="7785" y="6266"/>
                    <a:pt x="7872" y="6078"/>
                  </a:cubicBezTo>
                  <a:cubicBezTo>
                    <a:pt x="7915" y="5977"/>
                    <a:pt x="7959" y="5875"/>
                    <a:pt x="8002" y="5774"/>
                  </a:cubicBezTo>
                  <a:cubicBezTo>
                    <a:pt x="8065" y="5571"/>
                    <a:pt x="8250" y="5446"/>
                    <a:pt x="8449" y="5446"/>
                  </a:cubicBezTo>
                  <a:cubicBezTo>
                    <a:pt x="8479" y="5446"/>
                    <a:pt x="8509" y="5449"/>
                    <a:pt x="8538" y="5455"/>
                  </a:cubicBezTo>
                  <a:cubicBezTo>
                    <a:pt x="8558" y="5457"/>
                    <a:pt x="8578" y="5458"/>
                    <a:pt x="8598" y="5458"/>
                  </a:cubicBezTo>
                  <a:cubicBezTo>
                    <a:pt x="8694" y="5458"/>
                    <a:pt x="8788" y="5430"/>
                    <a:pt x="8872" y="5382"/>
                  </a:cubicBezTo>
                  <a:cubicBezTo>
                    <a:pt x="8901" y="5368"/>
                    <a:pt x="8915" y="5353"/>
                    <a:pt x="8944" y="5339"/>
                  </a:cubicBezTo>
                  <a:lnTo>
                    <a:pt x="8973" y="5295"/>
                  </a:lnTo>
                  <a:cubicBezTo>
                    <a:pt x="8988" y="5295"/>
                    <a:pt x="8988" y="5281"/>
                    <a:pt x="9002" y="5266"/>
                  </a:cubicBezTo>
                  <a:cubicBezTo>
                    <a:pt x="9060" y="5194"/>
                    <a:pt x="9104" y="5107"/>
                    <a:pt x="9104" y="5020"/>
                  </a:cubicBezTo>
                  <a:cubicBezTo>
                    <a:pt x="9147" y="4686"/>
                    <a:pt x="9147" y="4368"/>
                    <a:pt x="9104" y="4034"/>
                  </a:cubicBezTo>
                  <a:lnTo>
                    <a:pt x="9104" y="4063"/>
                  </a:lnTo>
                  <a:cubicBezTo>
                    <a:pt x="9104" y="4020"/>
                    <a:pt x="9089" y="3962"/>
                    <a:pt x="9075" y="3918"/>
                  </a:cubicBezTo>
                  <a:cubicBezTo>
                    <a:pt x="9060" y="3889"/>
                    <a:pt x="9046" y="3875"/>
                    <a:pt x="9031" y="3846"/>
                  </a:cubicBezTo>
                  <a:cubicBezTo>
                    <a:pt x="9017" y="3817"/>
                    <a:pt x="9002" y="3802"/>
                    <a:pt x="8973" y="3773"/>
                  </a:cubicBezTo>
                  <a:lnTo>
                    <a:pt x="8944" y="3744"/>
                  </a:lnTo>
                  <a:cubicBezTo>
                    <a:pt x="8930" y="3730"/>
                    <a:pt x="8915" y="3730"/>
                    <a:pt x="8915" y="3715"/>
                  </a:cubicBezTo>
                  <a:lnTo>
                    <a:pt x="8857" y="3686"/>
                  </a:lnTo>
                  <a:cubicBezTo>
                    <a:pt x="8828" y="3657"/>
                    <a:pt x="8785" y="3643"/>
                    <a:pt x="8741" y="3643"/>
                  </a:cubicBezTo>
                  <a:lnTo>
                    <a:pt x="8712" y="3628"/>
                  </a:lnTo>
                  <a:cubicBezTo>
                    <a:pt x="8683" y="3621"/>
                    <a:pt x="8654" y="3617"/>
                    <a:pt x="8625" y="3617"/>
                  </a:cubicBezTo>
                  <a:cubicBezTo>
                    <a:pt x="8596" y="3617"/>
                    <a:pt x="8567" y="3621"/>
                    <a:pt x="8538" y="3628"/>
                  </a:cubicBezTo>
                  <a:lnTo>
                    <a:pt x="8422" y="3628"/>
                  </a:lnTo>
                  <a:cubicBezTo>
                    <a:pt x="8335" y="3614"/>
                    <a:pt x="8249" y="3585"/>
                    <a:pt x="8176" y="3541"/>
                  </a:cubicBezTo>
                  <a:lnTo>
                    <a:pt x="8133" y="3512"/>
                  </a:lnTo>
                  <a:cubicBezTo>
                    <a:pt x="8118" y="3498"/>
                    <a:pt x="8104" y="3483"/>
                    <a:pt x="8104" y="3469"/>
                  </a:cubicBezTo>
                  <a:cubicBezTo>
                    <a:pt x="8075" y="3454"/>
                    <a:pt x="8060" y="3425"/>
                    <a:pt x="8046" y="3411"/>
                  </a:cubicBezTo>
                  <a:lnTo>
                    <a:pt x="8017" y="3353"/>
                  </a:lnTo>
                  <a:cubicBezTo>
                    <a:pt x="8002" y="3338"/>
                    <a:pt x="8002" y="3324"/>
                    <a:pt x="8002" y="3309"/>
                  </a:cubicBezTo>
                  <a:cubicBezTo>
                    <a:pt x="8002" y="3295"/>
                    <a:pt x="7988" y="3295"/>
                    <a:pt x="7988" y="3280"/>
                  </a:cubicBezTo>
                  <a:cubicBezTo>
                    <a:pt x="7959" y="3179"/>
                    <a:pt x="7915" y="3092"/>
                    <a:pt x="7872" y="3005"/>
                  </a:cubicBezTo>
                  <a:cubicBezTo>
                    <a:pt x="7872" y="2990"/>
                    <a:pt x="7857" y="2976"/>
                    <a:pt x="7857" y="2961"/>
                  </a:cubicBezTo>
                  <a:cubicBezTo>
                    <a:pt x="7828" y="2889"/>
                    <a:pt x="7828" y="2817"/>
                    <a:pt x="7828" y="2744"/>
                  </a:cubicBezTo>
                  <a:cubicBezTo>
                    <a:pt x="7843" y="2701"/>
                    <a:pt x="7857" y="2643"/>
                    <a:pt x="7886" y="2585"/>
                  </a:cubicBezTo>
                  <a:cubicBezTo>
                    <a:pt x="7901" y="2527"/>
                    <a:pt x="7930" y="2469"/>
                    <a:pt x="7973" y="2425"/>
                  </a:cubicBezTo>
                  <a:cubicBezTo>
                    <a:pt x="7988" y="2411"/>
                    <a:pt x="8002" y="2396"/>
                    <a:pt x="8017" y="2396"/>
                  </a:cubicBezTo>
                  <a:lnTo>
                    <a:pt x="8031" y="2396"/>
                  </a:lnTo>
                  <a:lnTo>
                    <a:pt x="8075" y="2353"/>
                  </a:lnTo>
                  <a:cubicBezTo>
                    <a:pt x="8118" y="2324"/>
                    <a:pt x="8147" y="2280"/>
                    <a:pt x="8176" y="2237"/>
                  </a:cubicBezTo>
                  <a:cubicBezTo>
                    <a:pt x="8176" y="2208"/>
                    <a:pt x="8191" y="2193"/>
                    <a:pt x="8205" y="2164"/>
                  </a:cubicBezTo>
                  <a:cubicBezTo>
                    <a:pt x="8205" y="2150"/>
                    <a:pt x="8220" y="2121"/>
                    <a:pt x="8220" y="2092"/>
                  </a:cubicBezTo>
                  <a:cubicBezTo>
                    <a:pt x="8249" y="1947"/>
                    <a:pt x="8220" y="1802"/>
                    <a:pt x="8133" y="1686"/>
                  </a:cubicBezTo>
                  <a:cubicBezTo>
                    <a:pt x="8017" y="1555"/>
                    <a:pt x="7915" y="1439"/>
                    <a:pt x="7799" y="1323"/>
                  </a:cubicBezTo>
                  <a:cubicBezTo>
                    <a:pt x="7683" y="1207"/>
                    <a:pt x="7567" y="1092"/>
                    <a:pt x="7437" y="990"/>
                  </a:cubicBezTo>
                  <a:cubicBezTo>
                    <a:pt x="7352" y="926"/>
                    <a:pt x="7244" y="886"/>
                    <a:pt x="7135" y="886"/>
                  </a:cubicBezTo>
                  <a:cubicBezTo>
                    <a:pt x="7095" y="886"/>
                    <a:pt x="7055" y="891"/>
                    <a:pt x="7016" y="903"/>
                  </a:cubicBezTo>
                  <a:lnTo>
                    <a:pt x="6958" y="918"/>
                  </a:lnTo>
                  <a:cubicBezTo>
                    <a:pt x="6886" y="947"/>
                    <a:pt x="6828" y="990"/>
                    <a:pt x="6770" y="1048"/>
                  </a:cubicBezTo>
                  <a:cubicBezTo>
                    <a:pt x="6755" y="1063"/>
                    <a:pt x="6741" y="1077"/>
                    <a:pt x="6726" y="1092"/>
                  </a:cubicBezTo>
                  <a:cubicBezTo>
                    <a:pt x="6668" y="1178"/>
                    <a:pt x="6596" y="1236"/>
                    <a:pt x="6509" y="1265"/>
                  </a:cubicBezTo>
                  <a:cubicBezTo>
                    <a:pt x="6466" y="1280"/>
                    <a:pt x="6437" y="1294"/>
                    <a:pt x="6408" y="1294"/>
                  </a:cubicBezTo>
                  <a:lnTo>
                    <a:pt x="6263" y="1294"/>
                  </a:lnTo>
                  <a:cubicBezTo>
                    <a:pt x="6234" y="1294"/>
                    <a:pt x="6205" y="1280"/>
                    <a:pt x="6190" y="1280"/>
                  </a:cubicBezTo>
                  <a:lnTo>
                    <a:pt x="6132" y="1251"/>
                  </a:lnTo>
                  <a:lnTo>
                    <a:pt x="6074" y="1222"/>
                  </a:lnTo>
                  <a:cubicBezTo>
                    <a:pt x="6045" y="1207"/>
                    <a:pt x="6016" y="1193"/>
                    <a:pt x="5987" y="1193"/>
                  </a:cubicBezTo>
                  <a:cubicBezTo>
                    <a:pt x="5944" y="1178"/>
                    <a:pt x="5871" y="1149"/>
                    <a:pt x="5828" y="1121"/>
                  </a:cubicBezTo>
                  <a:cubicBezTo>
                    <a:pt x="5625" y="1048"/>
                    <a:pt x="5494" y="845"/>
                    <a:pt x="5509" y="628"/>
                  </a:cubicBezTo>
                  <a:lnTo>
                    <a:pt x="5509" y="599"/>
                  </a:lnTo>
                  <a:cubicBezTo>
                    <a:pt x="5552" y="338"/>
                    <a:pt x="5378" y="106"/>
                    <a:pt x="5132" y="48"/>
                  </a:cubicBezTo>
                  <a:cubicBezTo>
                    <a:pt x="5117" y="33"/>
                    <a:pt x="5103" y="33"/>
                    <a:pt x="5088" y="33"/>
                  </a:cubicBezTo>
                  <a:cubicBezTo>
                    <a:pt x="4922" y="12"/>
                    <a:pt x="4755" y="1"/>
                    <a:pt x="45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3"/>
            <p:cNvSpPr/>
            <p:nvPr/>
          </p:nvSpPr>
          <p:spPr>
            <a:xfrm>
              <a:off x="4613946" y="697900"/>
              <a:ext cx="4028811" cy="3329952"/>
            </a:xfrm>
            <a:custGeom>
              <a:avLst/>
              <a:gdLst/>
              <a:ahLst/>
              <a:cxnLst/>
              <a:rect l="l" t="t" r="r" b="b"/>
              <a:pathLst>
                <a:path w="42729" h="35317" extrusionOk="0">
                  <a:moveTo>
                    <a:pt x="19690" y="1"/>
                  </a:moveTo>
                  <a:cubicBezTo>
                    <a:pt x="18145" y="1"/>
                    <a:pt x="16885" y="1260"/>
                    <a:pt x="16885" y="2834"/>
                  </a:cubicBezTo>
                  <a:lnTo>
                    <a:pt x="16885" y="6898"/>
                  </a:lnTo>
                  <a:cubicBezTo>
                    <a:pt x="16885" y="7356"/>
                    <a:pt x="16513" y="7728"/>
                    <a:pt x="16084" y="7728"/>
                  </a:cubicBezTo>
                  <a:cubicBezTo>
                    <a:pt x="15626" y="7728"/>
                    <a:pt x="15283" y="7356"/>
                    <a:pt x="15283" y="6898"/>
                  </a:cubicBezTo>
                  <a:lnTo>
                    <a:pt x="15283" y="6383"/>
                  </a:lnTo>
                  <a:cubicBezTo>
                    <a:pt x="15283" y="4837"/>
                    <a:pt x="14024" y="3607"/>
                    <a:pt x="12507" y="3607"/>
                  </a:cubicBezTo>
                  <a:cubicBezTo>
                    <a:pt x="10961" y="3607"/>
                    <a:pt x="9702" y="4837"/>
                    <a:pt x="9702" y="6383"/>
                  </a:cubicBezTo>
                  <a:lnTo>
                    <a:pt x="9702" y="16800"/>
                  </a:lnTo>
                  <a:cubicBezTo>
                    <a:pt x="9702" y="17201"/>
                    <a:pt x="9387" y="17515"/>
                    <a:pt x="8987" y="17515"/>
                  </a:cubicBezTo>
                  <a:cubicBezTo>
                    <a:pt x="8615" y="17515"/>
                    <a:pt x="8271" y="17201"/>
                    <a:pt x="8271" y="16800"/>
                  </a:cubicBezTo>
                  <a:lnTo>
                    <a:pt x="8271" y="16113"/>
                  </a:lnTo>
                  <a:cubicBezTo>
                    <a:pt x="8271" y="15026"/>
                    <a:pt x="7413" y="14138"/>
                    <a:pt x="6325" y="14138"/>
                  </a:cubicBezTo>
                  <a:cubicBezTo>
                    <a:pt x="5237" y="14138"/>
                    <a:pt x="4350" y="15026"/>
                    <a:pt x="4379" y="16113"/>
                  </a:cubicBezTo>
                  <a:lnTo>
                    <a:pt x="4379" y="22467"/>
                  </a:lnTo>
                  <a:cubicBezTo>
                    <a:pt x="4379" y="22839"/>
                    <a:pt x="4035" y="23182"/>
                    <a:pt x="3663" y="23182"/>
                  </a:cubicBezTo>
                  <a:cubicBezTo>
                    <a:pt x="3263" y="23182"/>
                    <a:pt x="2948" y="22839"/>
                    <a:pt x="2948" y="22467"/>
                  </a:cubicBezTo>
                  <a:cubicBezTo>
                    <a:pt x="2948" y="21637"/>
                    <a:pt x="2261" y="20978"/>
                    <a:pt x="1460" y="20978"/>
                  </a:cubicBezTo>
                  <a:cubicBezTo>
                    <a:pt x="658" y="20978"/>
                    <a:pt x="0" y="21637"/>
                    <a:pt x="0" y="22467"/>
                  </a:cubicBezTo>
                  <a:lnTo>
                    <a:pt x="0" y="35317"/>
                  </a:lnTo>
                  <a:lnTo>
                    <a:pt x="42729" y="35317"/>
                  </a:lnTo>
                  <a:lnTo>
                    <a:pt x="42729" y="22839"/>
                  </a:lnTo>
                  <a:cubicBezTo>
                    <a:pt x="42729" y="21808"/>
                    <a:pt x="41899" y="20978"/>
                    <a:pt x="40897" y="20978"/>
                  </a:cubicBezTo>
                  <a:cubicBezTo>
                    <a:pt x="39867" y="20978"/>
                    <a:pt x="39037" y="21808"/>
                    <a:pt x="39037" y="22839"/>
                  </a:cubicBezTo>
                  <a:lnTo>
                    <a:pt x="39037" y="23497"/>
                  </a:lnTo>
                  <a:cubicBezTo>
                    <a:pt x="39037" y="23955"/>
                    <a:pt x="38665" y="24298"/>
                    <a:pt x="38235" y="24298"/>
                  </a:cubicBezTo>
                  <a:cubicBezTo>
                    <a:pt x="37806" y="24298"/>
                    <a:pt x="37434" y="23955"/>
                    <a:pt x="37434" y="23497"/>
                  </a:cubicBezTo>
                  <a:lnTo>
                    <a:pt x="37434" y="10990"/>
                  </a:lnTo>
                  <a:cubicBezTo>
                    <a:pt x="37434" y="9702"/>
                    <a:pt x="36375" y="8644"/>
                    <a:pt x="35087" y="8644"/>
                  </a:cubicBezTo>
                  <a:cubicBezTo>
                    <a:pt x="33799" y="8644"/>
                    <a:pt x="32741" y="9702"/>
                    <a:pt x="32741" y="10990"/>
                  </a:cubicBezTo>
                  <a:lnTo>
                    <a:pt x="32741" y="11763"/>
                  </a:lnTo>
                  <a:cubicBezTo>
                    <a:pt x="32741" y="12479"/>
                    <a:pt x="32168" y="13022"/>
                    <a:pt x="31481" y="13022"/>
                  </a:cubicBezTo>
                  <a:cubicBezTo>
                    <a:pt x="30766" y="13022"/>
                    <a:pt x="30222" y="12479"/>
                    <a:pt x="30222" y="11763"/>
                  </a:cubicBezTo>
                  <a:lnTo>
                    <a:pt x="30222" y="5324"/>
                  </a:lnTo>
                  <a:cubicBezTo>
                    <a:pt x="30222" y="3807"/>
                    <a:pt x="28963" y="2548"/>
                    <a:pt x="27446" y="2548"/>
                  </a:cubicBezTo>
                  <a:cubicBezTo>
                    <a:pt x="25901" y="2548"/>
                    <a:pt x="24641" y="3807"/>
                    <a:pt x="24641" y="5324"/>
                  </a:cubicBezTo>
                  <a:lnTo>
                    <a:pt x="24641" y="5696"/>
                  </a:lnTo>
                  <a:cubicBezTo>
                    <a:pt x="24641" y="6268"/>
                    <a:pt x="24155" y="6755"/>
                    <a:pt x="23582" y="6755"/>
                  </a:cubicBezTo>
                  <a:cubicBezTo>
                    <a:pt x="22981" y="6755"/>
                    <a:pt x="22495" y="6268"/>
                    <a:pt x="22495" y="5696"/>
                  </a:cubicBezTo>
                  <a:lnTo>
                    <a:pt x="22495" y="2834"/>
                  </a:lnTo>
                  <a:cubicBezTo>
                    <a:pt x="22495" y="1260"/>
                    <a:pt x="21236" y="1"/>
                    <a:pt x="196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3"/>
            <p:cNvSpPr/>
            <p:nvPr/>
          </p:nvSpPr>
          <p:spPr>
            <a:xfrm>
              <a:off x="4476284" y="4168083"/>
              <a:ext cx="4228512" cy="91836"/>
            </a:xfrm>
            <a:custGeom>
              <a:avLst/>
              <a:gdLst/>
              <a:ahLst/>
              <a:cxnLst/>
              <a:rect l="l" t="t" r="r" b="b"/>
              <a:pathLst>
                <a:path w="44847" h="974" extrusionOk="0">
                  <a:moveTo>
                    <a:pt x="659" y="1"/>
                  </a:moveTo>
                  <a:cubicBezTo>
                    <a:pt x="1" y="1"/>
                    <a:pt x="1" y="974"/>
                    <a:pt x="659" y="974"/>
                  </a:cubicBezTo>
                  <a:lnTo>
                    <a:pt x="44360" y="974"/>
                  </a:lnTo>
                  <a:cubicBezTo>
                    <a:pt x="44618" y="974"/>
                    <a:pt x="44847" y="745"/>
                    <a:pt x="44847" y="487"/>
                  </a:cubicBezTo>
                  <a:cubicBezTo>
                    <a:pt x="44847" y="201"/>
                    <a:pt x="44618" y="1"/>
                    <a:pt x="443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3"/>
            <p:cNvSpPr/>
            <p:nvPr/>
          </p:nvSpPr>
          <p:spPr>
            <a:xfrm>
              <a:off x="4476284" y="4168083"/>
              <a:ext cx="1848506" cy="94570"/>
            </a:xfrm>
            <a:custGeom>
              <a:avLst/>
              <a:gdLst/>
              <a:ahLst/>
              <a:cxnLst/>
              <a:rect l="l" t="t" r="r" b="b"/>
              <a:pathLst>
                <a:path w="19605" h="1003" extrusionOk="0">
                  <a:moveTo>
                    <a:pt x="659" y="1"/>
                  </a:moveTo>
                  <a:cubicBezTo>
                    <a:pt x="1" y="1"/>
                    <a:pt x="1" y="1003"/>
                    <a:pt x="659" y="1003"/>
                  </a:cubicBezTo>
                  <a:lnTo>
                    <a:pt x="19605" y="1003"/>
                  </a:lnTo>
                  <a:lnTo>
                    <a:pt x="196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3"/>
            <p:cNvSpPr/>
            <p:nvPr/>
          </p:nvSpPr>
          <p:spPr>
            <a:xfrm>
              <a:off x="6222224" y="4120939"/>
              <a:ext cx="202435" cy="184238"/>
            </a:xfrm>
            <a:custGeom>
              <a:avLst/>
              <a:gdLst/>
              <a:ahLst/>
              <a:cxnLst/>
              <a:rect l="l" t="t" r="r" b="b"/>
              <a:pathLst>
                <a:path w="2147" h="1954" extrusionOk="0">
                  <a:moveTo>
                    <a:pt x="1073" y="0"/>
                  </a:moveTo>
                  <a:cubicBezTo>
                    <a:pt x="823" y="0"/>
                    <a:pt x="573" y="100"/>
                    <a:pt x="372" y="301"/>
                  </a:cubicBezTo>
                  <a:cubicBezTo>
                    <a:pt x="0" y="673"/>
                    <a:pt x="0" y="1302"/>
                    <a:pt x="372" y="1674"/>
                  </a:cubicBezTo>
                  <a:cubicBezTo>
                    <a:pt x="573" y="1860"/>
                    <a:pt x="823" y="1953"/>
                    <a:pt x="1073" y="1953"/>
                  </a:cubicBezTo>
                  <a:cubicBezTo>
                    <a:pt x="1324" y="1953"/>
                    <a:pt x="1574" y="1860"/>
                    <a:pt x="1775" y="1674"/>
                  </a:cubicBezTo>
                  <a:cubicBezTo>
                    <a:pt x="2147" y="1302"/>
                    <a:pt x="2147" y="673"/>
                    <a:pt x="1775" y="301"/>
                  </a:cubicBezTo>
                  <a:cubicBezTo>
                    <a:pt x="1574" y="100"/>
                    <a:pt x="1324" y="0"/>
                    <a:pt x="10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3"/>
            <p:cNvSpPr/>
            <p:nvPr/>
          </p:nvSpPr>
          <p:spPr>
            <a:xfrm>
              <a:off x="7638907" y="2002377"/>
              <a:ext cx="1430247" cy="2025484"/>
            </a:xfrm>
            <a:custGeom>
              <a:avLst/>
              <a:gdLst/>
              <a:ahLst/>
              <a:cxnLst/>
              <a:rect l="l" t="t" r="r" b="b"/>
              <a:pathLst>
                <a:path w="15169" h="21482" extrusionOk="0">
                  <a:moveTo>
                    <a:pt x="5892" y="0"/>
                  </a:moveTo>
                  <a:cubicBezTo>
                    <a:pt x="1137" y="0"/>
                    <a:pt x="0" y="21482"/>
                    <a:pt x="0" y="21482"/>
                  </a:cubicBezTo>
                  <a:lnTo>
                    <a:pt x="8701" y="21482"/>
                  </a:lnTo>
                  <a:cubicBezTo>
                    <a:pt x="8701" y="21482"/>
                    <a:pt x="15168" y="2364"/>
                    <a:pt x="12020" y="1706"/>
                  </a:cubicBezTo>
                  <a:cubicBezTo>
                    <a:pt x="11914" y="1683"/>
                    <a:pt x="11808" y="1672"/>
                    <a:pt x="11704" y="1672"/>
                  </a:cubicBezTo>
                  <a:cubicBezTo>
                    <a:pt x="8733" y="1672"/>
                    <a:pt x="6560" y="10641"/>
                    <a:pt x="6443" y="10641"/>
                  </a:cubicBezTo>
                  <a:cubicBezTo>
                    <a:pt x="6442" y="10641"/>
                    <a:pt x="6440" y="10639"/>
                    <a:pt x="6440" y="10635"/>
                  </a:cubicBezTo>
                  <a:cubicBezTo>
                    <a:pt x="6382" y="10320"/>
                    <a:pt x="9216" y="447"/>
                    <a:pt x="6125" y="17"/>
                  </a:cubicBezTo>
                  <a:cubicBezTo>
                    <a:pt x="6046" y="6"/>
                    <a:pt x="5969" y="0"/>
                    <a:pt x="58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3"/>
            <p:cNvSpPr/>
            <p:nvPr/>
          </p:nvSpPr>
          <p:spPr>
            <a:xfrm>
              <a:off x="5266893" y="1680100"/>
              <a:ext cx="2860494" cy="1856615"/>
            </a:xfrm>
            <a:custGeom>
              <a:avLst/>
              <a:gdLst/>
              <a:ahLst/>
              <a:cxnLst/>
              <a:rect l="l" t="t" r="r" b="b"/>
              <a:pathLst>
                <a:path w="30338" h="19691" extrusionOk="0">
                  <a:moveTo>
                    <a:pt x="3292" y="1"/>
                  </a:moveTo>
                  <a:cubicBezTo>
                    <a:pt x="1461" y="1"/>
                    <a:pt x="1" y="1461"/>
                    <a:pt x="1" y="3264"/>
                  </a:cubicBezTo>
                  <a:lnTo>
                    <a:pt x="1" y="16400"/>
                  </a:lnTo>
                  <a:cubicBezTo>
                    <a:pt x="1" y="18203"/>
                    <a:pt x="1461" y="19691"/>
                    <a:pt x="3292" y="19691"/>
                  </a:cubicBezTo>
                  <a:lnTo>
                    <a:pt x="27075" y="19691"/>
                  </a:lnTo>
                  <a:cubicBezTo>
                    <a:pt x="28878" y="19691"/>
                    <a:pt x="30337" y="18203"/>
                    <a:pt x="30337" y="16400"/>
                  </a:cubicBezTo>
                  <a:lnTo>
                    <a:pt x="30337" y="3264"/>
                  </a:lnTo>
                  <a:cubicBezTo>
                    <a:pt x="30337" y="1461"/>
                    <a:pt x="28878" y="1"/>
                    <a:pt x="270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3"/>
            <p:cNvSpPr/>
            <p:nvPr/>
          </p:nvSpPr>
          <p:spPr>
            <a:xfrm>
              <a:off x="5391071" y="1788060"/>
              <a:ext cx="2614875" cy="1495023"/>
            </a:xfrm>
            <a:custGeom>
              <a:avLst/>
              <a:gdLst/>
              <a:ahLst/>
              <a:cxnLst/>
              <a:rect l="l" t="t" r="r" b="b"/>
              <a:pathLst>
                <a:path w="27733" h="15856" extrusionOk="0">
                  <a:moveTo>
                    <a:pt x="0" y="1"/>
                  </a:moveTo>
                  <a:lnTo>
                    <a:pt x="0" y="15856"/>
                  </a:lnTo>
                  <a:lnTo>
                    <a:pt x="27732" y="15856"/>
                  </a:lnTo>
                  <a:lnTo>
                    <a:pt x="277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3"/>
            <p:cNvSpPr/>
            <p:nvPr/>
          </p:nvSpPr>
          <p:spPr>
            <a:xfrm>
              <a:off x="6176305" y="3536635"/>
              <a:ext cx="1041688" cy="302380"/>
            </a:xfrm>
            <a:custGeom>
              <a:avLst/>
              <a:gdLst/>
              <a:ahLst/>
              <a:cxnLst/>
              <a:rect l="l" t="t" r="r" b="b"/>
              <a:pathLst>
                <a:path w="11048" h="3207" extrusionOk="0">
                  <a:moveTo>
                    <a:pt x="1" y="1"/>
                  </a:moveTo>
                  <a:lnTo>
                    <a:pt x="1" y="3206"/>
                  </a:lnTo>
                  <a:lnTo>
                    <a:pt x="11048" y="3206"/>
                  </a:lnTo>
                  <a:lnTo>
                    <a:pt x="11048" y="1"/>
                  </a:lnTo>
                  <a:close/>
                </a:path>
              </a:pathLst>
            </a:custGeom>
            <a:solidFill>
              <a:srgbClr val="E3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3"/>
            <p:cNvSpPr/>
            <p:nvPr/>
          </p:nvSpPr>
          <p:spPr>
            <a:xfrm>
              <a:off x="5879485" y="3817331"/>
              <a:ext cx="1635322" cy="210544"/>
            </a:xfrm>
            <a:custGeom>
              <a:avLst/>
              <a:gdLst/>
              <a:ahLst/>
              <a:cxnLst/>
              <a:rect l="l" t="t" r="r" b="b"/>
              <a:pathLst>
                <a:path w="17344" h="2233" extrusionOk="0">
                  <a:moveTo>
                    <a:pt x="2261" y="0"/>
                  </a:moveTo>
                  <a:cubicBezTo>
                    <a:pt x="1031" y="0"/>
                    <a:pt x="1" y="1002"/>
                    <a:pt x="29" y="2233"/>
                  </a:cubicBezTo>
                  <a:lnTo>
                    <a:pt x="17344" y="2233"/>
                  </a:lnTo>
                  <a:cubicBezTo>
                    <a:pt x="17344" y="1002"/>
                    <a:pt x="16342" y="0"/>
                    <a:pt x="151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3"/>
            <p:cNvSpPr/>
            <p:nvPr/>
          </p:nvSpPr>
          <p:spPr>
            <a:xfrm>
              <a:off x="5987445" y="3479967"/>
              <a:ext cx="1432981" cy="110788"/>
            </a:xfrm>
            <a:custGeom>
              <a:avLst/>
              <a:gdLst/>
              <a:ahLst/>
              <a:cxnLst/>
              <a:rect l="l" t="t" r="r" b="b"/>
              <a:pathLst>
                <a:path w="15198" h="1175" extrusionOk="0">
                  <a:moveTo>
                    <a:pt x="716" y="1"/>
                  </a:moveTo>
                  <a:cubicBezTo>
                    <a:pt x="0" y="58"/>
                    <a:pt x="0" y="1117"/>
                    <a:pt x="716" y="1174"/>
                  </a:cubicBezTo>
                  <a:lnTo>
                    <a:pt x="14482" y="1174"/>
                  </a:lnTo>
                  <a:cubicBezTo>
                    <a:pt x="15197" y="1117"/>
                    <a:pt x="15197" y="58"/>
                    <a:pt x="144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3"/>
            <p:cNvSpPr/>
            <p:nvPr/>
          </p:nvSpPr>
          <p:spPr>
            <a:xfrm>
              <a:off x="5007883" y="3652703"/>
              <a:ext cx="688204" cy="375170"/>
            </a:xfrm>
            <a:custGeom>
              <a:avLst/>
              <a:gdLst/>
              <a:ahLst/>
              <a:cxnLst/>
              <a:rect l="l" t="t" r="r" b="b"/>
              <a:pathLst>
                <a:path w="7299" h="3979" extrusionOk="0">
                  <a:moveTo>
                    <a:pt x="1031" y="1"/>
                  </a:moveTo>
                  <a:cubicBezTo>
                    <a:pt x="487" y="1"/>
                    <a:pt x="1" y="458"/>
                    <a:pt x="1" y="1031"/>
                  </a:cubicBezTo>
                  <a:cubicBezTo>
                    <a:pt x="1" y="2662"/>
                    <a:pt x="1346" y="3979"/>
                    <a:pt x="2977" y="3979"/>
                  </a:cubicBezTo>
                  <a:lnTo>
                    <a:pt x="4322" y="3979"/>
                  </a:lnTo>
                  <a:cubicBezTo>
                    <a:pt x="5982" y="3979"/>
                    <a:pt x="7298" y="2662"/>
                    <a:pt x="7298" y="1031"/>
                  </a:cubicBezTo>
                  <a:cubicBezTo>
                    <a:pt x="7298" y="458"/>
                    <a:pt x="6841" y="1"/>
                    <a:pt x="6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3"/>
            <p:cNvSpPr/>
            <p:nvPr/>
          </p:nvSpPr>
          <p:spPr>
            <a:xfrm>
              <a:off x="4940466" y="3091217"/>
              <a:ext cx="831144" cy="561576"/>
            </a:xfrm>
            <a:custGeom>
              <a:avLst/>
              <a:gdLst/>
              <a:ahLst/>
              <a:cxnLst/>
              <a:rect l="l" t="t" r="r" b="b"/>
              <a:pathLst>
                <a:path w="8815" h="5956" extrusionOk="0">
                  <a:moveTo>
                    <a:pt x="4624" y="1"/>
                  </a:moveTo>
                  <a:cubicBezTo>
                    <a:pt x="4609" y="1"/>
                    <a:pt x="4594" y="2"/>
                    <a:pt x="4579" y="3"/>
                  </a:cubicBezTo>
                  <a:cubicBezTo>
                    <a:pt x="3492" y="60"/>
                    <a:pt x="3492" y="2951"/>
                    <a:pt x="3492" y="2951"/>
                  </a:cubicBezTo>
                  <a:cubicBezTo>
                    <a:pt x="3492" y="2951"/>
                    <a:pt x="2695" y="1756"/>
                    <a:pt x="2081" y="1756"/>
                  </a:cubicBezTo>
                  <a:cubicBezTo>
                    <a:pt x="1923" y="1756"/>
                    <a:pt x="1777" y="1835"/>
                    <a:pt x="1660" y="2035"/>
                  </a:cubicBezTo>
                  <a:cubicBezTo>
                    <a:pt x="1240" y="2714"/>
                    <a:pt x="1630" y="3394"/>
                    <a:pt x="1904" y="3742"/>
                  </a:cubicBezTo>
                  <a:lnTo>
                    <a:pt x="1904" y="3742"/>
                  </a:lnTo>
                  <a:cubicBezTo>
                    <a:pt x="1716" y="3560"/>
                    <a:pt x="1428" y="3341"/>
                    <a:pt x="1125" y="3341"/>
                  </a:cubicBezTo>
                  <a:cubicBezTo>
                    <a:pt x="959" y="3341"/>
                    <a:pt x="789" y="3407"/>
                    <a:pt x="630" y="3580"/>
                  </a:cubicBezTo>
                  <a:cubicBezTo>
                    <a:pt x="0" y="4296"/>
                    <a:pt x="2375" y="5927"/>
                    <a:pt x="2375" y="5927"/>
                  </a:cubicBezTo>
                  <a:lnTo>
                    <a:pt x="5924" y="5956"/>
                  </a:lnTo>
                  <a:cubicBezTo>
                    <a:pt x="5924" y="5956"/>
                    <a:pt x="8815" y="3552"/>
                    <a:pt x="8099" y="3094"/>
                  </a:cubicBezTo>
                  <a:cubicBezTo>
                    <a:pt x="7981" y="3013"/>
                    <a:pt x="7858" y="2980"/>
                    <a:pt x="7734" y="2980"/>
                  </a:cubicBezTo>
                  <a:cubicBezTo>
                    <a:pt x="7106" y="2980"/>
                    <a:pt x="6468" y="3838"/>
                    <a:pt x="6468" y="3838"/>
                  </a:cubicBezTo>
                  <a:cubicBezTo>
                    <a:pt x="6468" y="3838"/>
                    <a:pt x="8357" y="1262"/>
                    <a:pt x="7241" y="1062"/>
                  </a:cubicBezTo>
                  <a:cubicBezTo>
                    <a:pt x="7183" y="1050"/>
                    <a:pt x="7125" y="1044"/>
                    <a:pt x="7069" y="1044"/>
                  </a:cubicBezTo>
                  <a:cubicBezTo>
                    <a:pt x="6038" y="1044"/>
                    <a:pt x="5266" y="2922"/>
                    <a:pt x="5266" y="2922"/>
                  </a:cubicBezTo>
                  <a:cubicBezTo>
                    <a:pt x="5266" y="2922"/>
                    <a:pt x="5655" y="1"/>
                    <a:pt x="46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3"/>
            <p:cNvSpPr/>
            <p:nvPr/>
          </p:nvSpPr>
          <p:spPr>
            <a:xfrm>
              <a:off x="4398025" y="3999590"/>
              <a:ext cx="4368906" cy="57704"/>
            </a:xfrm>
            <a:custGeom>
              <a:avLst/>
              <a:gdLst/>
              <a:ahLst/>
              <a:cxnLst/>
              <a:rect l="l" t="t" r="r" b="b"/>
              <a:pathLst>
                <a:path w="46336" h="612" extrusionOk="0">
                  <a:moveTo>
                    <a:pt x="1060" y="1"/>
                  </a:moveTo>
                  <a:cubicBezTo>
                    <a:pt x="859" y="1"/>
                    <a:pt x="659" y="4"/>
                    <a:pt x="459" y="13"/>
                  </a:cubicBezTo>
                  <a:lnTo>
                    <a:pt x="401" y="13"/>
                  </a:lnTo>
                  <a:cubicBezTo>
                    <a:pt x="1" y="13"/>
                    <a:pt x="1" y="586"/>
                    <a:pt x="401" y="586"/>
                  </a:cubicBezTo>
                  <a:lnTo>
                    <a:pt x="44103" y="586"/>
                  </a:lnTo>
                  <a:cubicBezTo>
                    <a:pt x="44484" y="586"/>
                    <a:pt x="44879" y="611"/>
                    <a:pt x="45277" y="611"/>
                  </a:cubicBezTo>
                  <a:cubicBezTo>
                    <a:pt x="45477" y="611"/>
                    <a:pt x="45677" y="605"/>
                    <a:pt x="45877" y="586"/>
                  </a:cubicBezTo>
                  <a:lnTo>
                    <a:pt x="45963" y="586"/>
                  </a:lnTo>
                  <a:cubicBezTo>
                    <a:pt x="46335" y="586"/>
                    <a:pt x="46335" y="13"/>
                    <a:pt x="45963" y="13"/>
                  </a:cubicBezTo>
                  <a:lnTo>
                    <a:pt x="2262" y="13"/>
                  </a:lnTo>
                  <a:cubicBezTo>
                    <a:pt x="1861" y="13"/>
                    <a:pt x="1460" y="1"/>
                    <a:pt x="10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4" name="Google Shape;334;p33"/>
            <p:cNvGrpSpPr/>
            <p:nvPr/>
          </p:nvGrpSpPr>
          <p:grpSpPr>
            <a:xfrm>
              <a:off x="5887555" y="1894040"/>
              <a:ext cx="1635387" cy="1330888"/>
              <a:chOff x="2357113" y="709250"/>
              <a:chExt cx="2171252" cy="1766978"/>
            </a:xfrm>
          </p:grpSpPr>
          <p:sp>
            <p:nvSpPr>
              <p:cNvPr id="335" name="Google Shape;335;p33"/>
              <p:cNvSpPr/>
              <p:nvPr/>
            </p:nvSpPr>
            <p:spPr>
              <a:xfrm>
                <a:off x="3734270" y="747515"/>
                <a:ext cx="491253" cy="292716"/>
              </a:xfrm>
              <a:custGeom>
                <a:avLst/>
                <a:gdLst/>
                <a:ahLst/>
                <a:cxnLst/>
                <a:rect l="l" t="t" r="r" b="b"/>
                <a:pathLst>
                  <a:path w="11246" h="6701" extrusionOk="0">
                    <a:moveTo>
                      <a:pt x="7977" y="2830"/>
                    </a:moveTo>
                    <a:cubicBezTo>
                      <a:pt x="9146" y="3597"/>
                      <a:pt x="10917" y="4272"/>
                      <a:pt x="11190" y="5787"/>
                    </a:cubicBezTo>
                    <a:cubicBezTo>
                      <a:pt x="11245" y="6079"/>
                      <a:pt x="11209" y="6390"/>
                      <a:pt x="11117" y="6700"/>
                    </a:cubicBezTo>
                    <a:cubicBezTo>
                      <a:pt x="7485" y="4875"/>
                      <a:pt x="3706" y="3159"/>
                      <a:pt x="0" y="1406"/>
                    </a:cubicBezTo>
                    <a:cubicBezTo>
                      <a:pt x="164" y="968"/>
                      <a:pt x="511" y="639"/>
                      <a:pt x="931" y="493"/>
                    </a:cubicBezTo>
                    <a:cubicBezTo>
                      <a:pt x="2209" y="0"/>
                      <a:pt x="3907" y="968"/>
                      <a:pt x="4911" y="1333"/>
                    </a:cubicBezTo>
                    <a:cubicBezTo>
                      <a:pt x="5257" y="767"/>
                      <a:pt x="5714" y="329"/>
                      <a:pt x="6499" y="329"/>
                    </a:cubicBezTo>
                    <a:cubicBezTo>
                      <a:pt x="7722" y="366"/>
                      <a:pt x="8525" y="1570"/>
                      <a:pt x="7977" y="283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3"/>
              <p:cNvSpPr/>
              <p:nvPr/>
            </p:nvSpPr>
            <p:spPr>
              <a:xfrm>
                <a:off x="3960717" y="796963"/>
                <a:ext cx="124451" cy="106891"/>
              </a:xfrm>
              <a:custGeom>
                <a:avLst/>
                <a:gdLst/>
                <a:ahLst/>
                <a:cxnLst/>
                <a:rect l="l" t="t" r="r" b="b"/>
                <a:pathLst>
                  <a:path w="2849" h="2447" extrusionOk="0">
                    <a:moveTo>
                      <a:pt x="1516" y="19"/>
                    </a:moveTo>
                    <a:cubicBezTo>
                      <a:pt x="2848" y="55"/>
                      <a:pt x="2319" y="2446"/>
                      <a:pt x="1004" y="1935"/>
                    </a:cubicBezTo>
                    <a:cubicBezTo>
                      <a:pt x="0" y="1552"/>
                      <a:pt x="585" y="0"/>
                      <a:pt x="151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3"/>
              <p:cNvSpPr/>
              <p:nvPr/>
            </p:nvSpPr>
            <p:spPr>
              <a:xfrm>
                <a:off x="3015791" y="723578"/>
                <a:ext cx="1337296" cy="1547059"/>
              </a:xfrm>
              <a:custGeom>
                <a:avLst/>
                <a:gdLst/>
                <a:ahLst/>
                <a:cxnLst/>
                <a:rect l="l" t="t" r="r" b="b"/>
                <a:pathLst>
                  <a:path w="30614" h="35416" extrusionOk="0">
                    <a:moveTo>
                      <a:pt x="9274" y="4948"/>
                    </a:moveTo>
                    <a:cubicBezTo>
                      <a:pt x="9456" y="4473"/>
                      <a:pt x="9767" y="3761"/>
                      <a:pt x="10095" y="3068"/>
                    </a:cubicBezTo>
                    <a:cubicBezTo>
                      <a:pt x="10771" y="1644"/>
                      <a:pt x="11337" y="1"/>
                      <a:pt x="12614" y="56"/>
                    </a:cubicBezTo>
                    <a:cubicBezTo>
                      <a:pt x="13235" y="92"/>
                      <a:pt x="14075" y="402"/>
                      <a:pt x="14896" y="731"/>
                    </a:cubicBezTo>
                    <a:cubicBezTo>
                      <a:pt x="15718" y="1041"/>
                      <a:pt x="16466" y="1461"/>
                      <a:pt x="17215" y="1808"/>
                    </a:cubicBezTo>
                    <a:cubicBezTo>
                      <a:pt x="20482" y="3378"/>
                      <a:pt x="22837" y="4820"/>
                      <a:pt x="26233" y="6317"/>
                    </a:cubicBezTo>
                    <a:cubicBezTo>
                      <a:pt x="26981" y="6646"/>
                      <a:pt x="27748" y="7047"/>
                      <a:pt x="28478" y="7431"/>
                    </a:cubicBezTo>
                    <a:cubicBezTo>
                      <a:pt x="29482" y="7978"/>
                      <a:pt x="30559" y="8471"/>
                      <a:pt x="30596" y="9347"/>
                    </a:cubicBezTo>
                    <a:cubicBezTo>
                      <a:pt x="30614" y="9767"/>
                      <a:pt x="30267" y="10333"/>
                      <a:pt x="30048" y="10917"/>
                    </a:cubicBezTo>
                    <a:cubicBezTo>
                      <a:pt x="29811" y="11501"/>
                      <a:pt x="29500" y="12031"/>
                      <a:pt x="29281" y="12506"/>
                    </a:cubicBezTo>
                    <a:cubicBezTo>
                      <a:pt x="28734" y="13637"/>
                      <a:pt x="28223" y="14678"/>
                      <a:pt x="27766" y="15645"/>
                    </a:cubicBezTo>
                    <a:cubicBezTo>
                      <a:pt x="26653" y="17964"/>
                      <a:pt x="25813" y="19990"/>
                      <a:pt x="24845" y="22199"/>
                    </a:cubicBezTo>
                    <a:cubicBezTo>
                      <a:pt x="23933" y="24298"/>
                      <a:pt x="23056" y="26562"/>
                      <a:pt x="22016" y="28771"/>
                    </a:cubicBezTo>
                    <a:cubicBezTo>
                      <a:pt x="21121" y="30651"/>
                      <a:pt x="20263" y="33353"/>
                      <a:pt x="18876" y="34503"/>
                    </a:cubicBezTo>
                    <a:cubicBezTo>
                      <a:pt x="17762" y="35416"/>
                      <a:pt x="16247" y="34850"/>
                      <a:pt x="14458" y="34138"/>
                    </a:cubicBezTo>
                    <a:cubicBezTo>
                      <a:pt x="10935" y="32732"/>
                      <a:pt x="7886" y="31016"/>
                      <a:pt x="4637" y="29483"/>
                    </a:cubicBezTo>
                    <a:cubicBezTo>
                      <a:pt x="3870" y="29118"/>
                      <a:pt x="2958" y="28734"/>
                      <a:pt x="2154" y="28333"/>
                    </a:cubicBezTo>
                    <a:cubicBezTo>
                      <a:pt x="1223" y="27876"/>
                      <a:pt x="329" y="27347"/>
                      <a:pt x="164" y="26781"/>
                    </a:cubicBezTo>
                    <a:cubicBezTo>
                      <a:pt x="0" y="26233"/>
                      <a:pt x="457" y="25138"/>
                      <a:pt x="876" y="24207"/>
                    </a:cubicBezTo>
                    <a:cubicBezTo>
                      <a:pt x="1296" y="23221"/>
                      <a:pt x="1753" y="22308"/>
                      <a:pt x="2136" y="21487"/>
                    </a:cubicBezTo>
                    <a:cubicBezTo>
                      <a:pt x="4637" y="16138"/>
                      <a:pt x="6882" y="10406"/>
                      <a:pt x="9256" y="5003"/>
                    </a:cubicBezTo>
                    <a:cubicBezTo>
                      <a:pt x="9256" y="4984"/>
                      <a:pt x="9274" y="4966"/>
                      <a:pt x="9274" y="494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3"/>
              <p:cNvSpPr/>
              <p:nvPr/>
            </p:nvSpPr>
            <p:spPr>
              <a:xfrm>
                <a:off x="3142556" y="1637446"/>
                <a:ext cx="52681" cy="77362"/>
              </a:xfrm>
              <a:custGeom>
                <a:avLst/>
                <a:gdLst/>
                <a:ahLst/>
                <a:cxnLst/>
                <a:rect l="l" t="t" r="r" b="b"/>
                <a:pathLst>
                  <a:path w="1206" h="1771" extrusionOk="0">
                    <a:moveTo>
                      <a:pt x="1206" y="128"/>
                    </a:moveTo>
                    <a:cubicBezTo>
                      <a:pt x="1206" y="420"/>
                      <a:pt x="950" y="876"/>
                      <a:pt x="658" y="1296"/>
                    </a:cubicBezTo>
                    <a:cubicBezTo>
                      <a:pt x="548" y="1479"/>
                      <a:pt x="348" y="1771"/>
                      <a:pt x="165" y="1680"/>
                    </a:cubicBezTo>
                    <a:cubicBezTo>
                      <a:pt x="1" y="1588"/>
                      <a:pt x="129" y="1205"/>
                      <a:pt x="202" y="1077"/>
                    </a:cubicBezTo>
                    <a:cubicBezTo>
                      <a:pt x="384" y="676"/>
                      <a:pt x="640" y="310"/>
                      <a:pt x="968" y="18"/>
                    </a:cubicBezTo>
                    <a:cubicBezTo>
                      <a:pt x="1060" y="0"/>
                      <a:pt x="1151" y="55"/>
                      <a:pt x="1206" y="12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3"/>
              <p:cNvSpPr/>
              <p:nvPr/>
            </p:nvSpPr>
            <p:spPr>
              <a:xfrm>
                <a:off x="3168896" y="1703624"/>
                <a:ext cx="42285" cy="50279"/>
              </a:xfrm>
              <a:custGeom>
                <a:avLst/>
                <a:gdLst/>
                <a:ahLst/>
                <a:cxnLst/>
                <a:rect l="l" t="t" r="r" b="b"/>
                <a:pathLst>
                  <a:path w="968" h="1151" extrusionOk="0">
                    <a:moveTo>
                      <a:pt x="493" y="37"/>
                    </a:moveTo>
                    <a:cubicBezTo>
                      <a:pt x="968" y="165"/>
                      <a:pt x="493" y="1150"/>
                      <a:pt x="146" y="931"/>
                    </a:cubicBezTo>
                    <a:cubicBezTo>
                      <a:pt x="0" y="822"/>
                      <a:pt x="55" y="274"/>
                      <a:pt x="237" y="92"/>
                    </a:cubicBezTo>
                    <a:cubicBezTo>
                      <a:pt x="311" y="19"/>
                      <a:pt x="402" y="0"/>
                      <a:pt x="493" y="3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3"/>
              <p:cNvSpPr/>
              <p:nvPr/>
            </p:nvSpPr>
            <p:spPr>
              <a:xfrm>
                <a:off x="3103504" y="1804092"/>
                <a:ext cx="27127" cy="50279"/>
              </a:xfrm>
              <a:custGeom>
                <a:avLst/>
                <a:gdLst/>
                <a:ahLst/>
                <a:cxnLst/>
                <a:rect l="l" t="t" r="r" b="b"/>
                <a:pathLst>
                  <a:path w="621" h="1151" extrusionOk="0">
                    <a:moveTo>
                      <a:pt x="384" y="37"/>
                    </a:moveTo>
                    <a:cubicBezTo>
                      <a:pt x="566" y="73"/>
                      <a:pt x="621" y="329"/>
                      <a:pt x="566" y="566"/>
                    </a:cubicBezTo>
                    <a:cubicBezTo>
                      <a:pt x="548" y="767"/>
                      <a:pt x="384" y="1150"/>
                      <a:pt x="183" y="1041"/>
                    </a:cubicBezTo>
                    <a:cubicBezTo>
                      <a:pt x="55" y="931"/>
                      <a:pt x="0" y="749"/>
                      <a:pt x="37" y="585"/>
                    </a:cubicBezTo>
                    <a:cubicBezTo>
                      <a:pt x="73" y="329"/>
                      <a:pt x="165" y="0"/>
                      <a:pt x="384" y="3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3"/>
              <p:cNvSpPr/>
              <p:nvPr/>
            </p:nvSpPr>
            <p:spPr>
              <a:xfrm>
                <a:off x="3179249" y="887865"/>
                <a:ext cx="1011163" cy="1217693"/>
              </a:xfrm>
              <a:custGeom>
                <a:avLst/>
                <a:gdLst/>
                <a:ahLst/>
                <a:cxnLst/>
                <a:rect l="l" t="t" r="r" b="b"/>
                <a:pathLst>
                  <a:path w="23148" h="27876" extrusionOk="0">
                    <a:moveTo>
                      <a:pt x="7485" y="3962"/>
                    </a:moveTo>
                    <a:cubicBezTo>
                      <a:pt x="7631" y="3597"/>
                      <a:pt x="7887" y="3012"/>
                      <a:pt x="8161" y="2465"/>
                    </a:cubicBezTo>
                    <a:cubicBezTo>
                      <a:pt x="8690" y="1315"/>
                      <a:pt x="9146" y="0"/>
                      <a:pt x="10096" y="0"/>
                    </a:cubicBezTo>
                    <a:cubicBezTo>
                      <a:pt x="10570" y="0"/>
                      <a:pt x="11173" y="219"/>
                      <a:pt x="11757" y="457"/>
                    </a:cubicBezTo>
                    <a:cubicBezTo>
                      <a:pt x="12359" y="676"/>
                      <a:pt x="12907" y="986"/>
                      <a:pt x="13454" y="1260"/>
                    </a:cubicBezTo>
                    <a:cubicBezTo>
                      <a:pt x="15828" y="2392"/>
                      <a:pt x="17544" y="3469"/>
                      <a:pt x="20008" y="4564"/>
                    </a:cubicBezTo>
                    <a:cubicBezTo>
                      <a:pt x="20556" y="4801"/>
                      <a:pt x="21103" y="5093"/>
                      <a:pt x="21633" y="5386"/>
                    </a:cubicBezTo>
                    <a:cubicBezTo>
                      <a:pt x="22381" y="5787"/>
                      <a:pt x="23148" y="6134"/>
                      <a:pt x="23148" y="6846"/>
                    </a:cubicBezTo>
                    <a:cubicBezTo>
                      <a:pt x="23148" y="7175"/>
                      <a:pt x="22874" y="7631"/>
                      <a:pt x="22692" y="8106"/>
                    </a:cubicBezTo>
                    <a:cubicBezTo>
                      <a:pt x="22509" y="8580"/>
                      <a:pt x="22272" y="9000"/>
                      <a:pt x="22089" y="9383"/>
                    </a:cubicBezTo>
                    <a:cubicBezTo>
                      <a:pt x="21651" y="10296"/>
                      <a:pt x="21249" y="11136"/>
                      <a:pt x="20866" y="11921"/>
                    </a:cubicBezTo>
                    <a:cubicBezTo>
                      <a:pt x="19990" y="13783"/>
                      <a:pt x="19314" y="15426"/>
                      <a:pt x="18529" y="17197"/>
                    </a:cubicBezTo>
                    <a:cubicBezTo>
                      <a:pt x="17781" y="18894"/>
                      <a:pt x="17087" y="20720"/>
                      <a:pt x="16248" y="22491"/>
                    </a:cubicBezTo>
                    <a:cubicBezTo>
                      <a:pt x="15536" y="24006"/>
                      <a:pt x="14805" y="26178"/>
                      <a:pt x="13747" y="27127"/>
                    </a:cubicBezTo>
                    <a:cubicBezTo>
                      <a:pt x="12907" y="27876"/>
                      <a:pt x="11793" y="27474"/>
                      <a:pt x="10479" y="26963"/>
                    </a:cubicBezTo>
                    <a:cubicBezTo>
                      <a:pt x="7923" y="25941"/>
                      <a:pt x="5714" y="24663"/>
                      <a:pt x="3341" y="23549"/>
                    </a:cubicBezTo>
                    <a:cubicBezTo>
                      <a:pt x="2775" y="23276"/>
                      <a:pt x="2118" y="23002"/>
                      <a:pt x="1534" y="22691"/>
                    </a:cubicBezTo>
                    <a:cubicBezTo>
                      <a:pt x="858" y="22363"/>
                      <a:pt x="201" y="21979"/>
                      <a:pt x="110" y="21541"/>
                    </a:cubicBezTo>
                    <a:cubicBezTo>
                      <a:pt x="0" y="21103"/>
                      <a:pt x="384" y="20227"/>
                      <a:pt x="712" y="19460"/>
                    </a:cubicBezTo>
                    <a:cubicBezTo>
                      <a:pt x="1041" y="18712"/>
                      <a:pt x="1406" y="17945"/>
                      <a:pt x="1716" y="17288"/>
                    </a:cubicBezTo>
                    <a:cubicBezTo>
                      <a:pt x="3725" y="12980"/>
                      <a:pt x="5550" y="8361"/>
                      <a:pt x="7467" y="3998"/>
                    </a:cubicBezTo>
                    <a:cubicBezTo>
                      <a:pt x="7467" y="3998"/>
                      <a:pt x="7485" y="3980"/>
                      <a:pt x="7485" y="396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3"/>
              <p:cNvSpPr/>
              <p:nvPr/>
            </p:nvSpPr>
            <p:spPr>
              <a:xfrm>
                <a:off x="3597109" y="954829"/>
                <a:ext cx="116458" cy="110080"/>
              </a:xfrm>
              <a:custGeom>
                <a:avLst/>
                <a:gdLst/>
                <a:ahLst/>
                <a:cxnLst/>
                <a:rect l="l" t="t" r="r" b="b"/>
                <a:pathLst>
                  <a:path w="2666" h="2520" extrusionOk="0">
                    <a:moveTo>
                      <a:pt x="749" y="1297"/>
                    </a:moveTo>
                    <a:cubicBezTo>
                      <a:pt x="968" y="1133"/>
                      <a:pt x="1205" y="877"/>
                      <a:pt x="1461" y="658"/>
                    </a:cubicBezTo>
                    <a:cubicBezTo>
                      <a:pt x="1698" y="457"/>
                      <a:pt x="1972" y="147"/>
                      <a:pt x="2264" y="74"/>
                    </a:cubicBezTo>
                    <a:cubicBezTo>
                      <a:pt x="2410" y="19"/>
                      <a:pt x="2574" y="110"/>
                      <a:pt x="2629" y="256"/>
                    </a:cubicBezTo>
                    <a:cubicBezTo>
                      <a:pt x="2665" y="585"/>
                      <a:pt x="1972" y="1187"/>
                      <a:pt x="1826" y="1370"/>
                    </a:cubicBezTo>
                    <a:cubicBezTo>
                      <a:pt x="1552" y="1717"/>
                      <a:pt x="1260" y="2045"/>
                      <a:pt x="931" y="2337"/>
                    </a:cubicBezTo>
                    <a:cubicBezTo>
                      <a:pt x="785" y="2447"/>
                      <a:pt x="621" y="2502"/>
                      <a:pt x="457" y="2520"/>
                    </a:cubicBezTo>
                    <a:cubicBezTo>
                      <a:pt x="0" y="2465"/>
                      <a:pt x="0" y="1498"/>
                      <a:pt x="0" y="950"/>
                    </a:cubicBezTo>
                    <a:cubicBezTo>
                      <a:pt x="0" y="640"/>
                      <a:pt x="37" y="19"/>
                      <a:pt x="329" y="1"/>
                    </a:cubicBezTo>
                    <a:cubicBezTo>
                      <a:pt x="749" y="1"/>
                      <a:pt x="712" y="877"/>
                      <a:pt x="749" y="129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3"/>
              <p:cNvSpPr/>
              <p:nvPr/>
            </p:nvSpPr>
            <p:spPr>
              <a:xfrm>
                <a:off x="3444004" y="1271436"/>
                <a:ext cx="116458" cy="110080"/>
              </a:xfrm>
              <a:custGeom>
                <a:avLst/>
                <a:gdLst/>
                <a:ahLst/>
                <a:cxnLst/>
                <a:rect l="l" t="t" r="r" b="b"/>
                <a:pathLst>
                  <a:path w="2666" h="2520" extrusionOk="0">
                    <a:moveTo>
                      <a:pt x="749" y="1278"/>
                    </a:moveTo>
                    <a:cubicBezTo>
                      <a:pt x="968" y="1114"/>
                      <a:pt x="1205" y="876"/>
                      <a:pt x="1461" y="639"/>
                    </a:cubicBezTo>
                    <a:cubicBezTo>
                      <a:pt x="1698" y="456"/>
                      <a:pt x="1972" y="146"/>
                      <a:pt x="2264" y="55"/>
                    </a:cubicBezTo>
                    <a:cubicBezTo>
                      <a:pt x="2410" y="18"/>
                      <a:pt x="2574" y="110"/>
                      <a:pt x="2611" y="256"/>
                    </a:cubicBezTo>
                    <a:cubicBezTo>
                      <a:pt x="2665" y="566"/>
                      <a:pt x="1972" y="1187"/>
                      <a:pt x="1826" y="1351"/>
                    </a:cubicBezTo>
                    <a:cubicBezTo>
                      <a:pt x="1552" y="1716"/>
                      <a:pt x="1260" y="2026"/>
                      <a:pt x="931" y="2318"/>
                    </a:cubicBezTo>
                    <a:cubicBezTo>
                      <a:pt x="785" y="2428"/>
                      <a:pt x="621" y="2501"/>
                      <a:pt x="457" y="2519"/>
                    </a:cubicBezTo>
                    <a:cubicBezTo>
                      <a:pt x="0" y="2464"/>
                      <a:pt x="0" y="1497"/>
                      <a:pt x="0" y="949"/>
                    </a:cubicBezTo>
                    <a:cubicBezTo>
                      <a:pt x="0" y="639"/>
                      <a:pt x="37" y="18"/>
                      <a:pt x="329" y="0"/>
                    </a:cubicBezTo>
                    <a:cubicBezTo>
                      <a:pt x="749" y="0"/>
                      <a:pt x="712" y="876"/>
                      <a:pt x="749" y="127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3"/>
              <p:cNvSpPr/>
              <p:nvPr/>
            </p:nvSpPr>
            <p:spPr>
              <a:xfrm>
                <a:off x="3500616" y="1122306"/>
                <a:ext cx="126810" cy="106105"/>
              </a:xfrm>
              <a:custGeom>
                <a:avLst/>
                <a:gdLst/>
                <a:ahLst/>
                <a:cxnLst/>
                <a:rect l="l" t="t" r="r" b="b"/>
                <a:pathLst>
                  <a:path w="2903" h="2429" extrusionOk="0">
                    <a:moveTo>
                      <a:pt x="621" y="1406"/>
                    </a:moveTo>
                    <a:cubicBezTo>
                      <a:pt x="895" y="1223"/>
                      <a:pt x="1187" y="931"/>
                      <a:pt x="1534" y="676"/>
                    </a:cubicBezTo>
                    <a:cubicBezTo>
                      <a:pt x="1881" y="420"/>
                      <a:pt x="2209" y="128"/>
                      <a:pt x="2574" y="19"/>
                    </a:cubicBezTo>
                    <a:cubicBezTo>
                      <a:pt x="2702" y="0"/>
                      <a:pt x="2830" y="92"/>
                      <a:pt x="2866" y="219"/>
                    </a:cubicBezTo>
                    <a:cubicBezTo>
                      <a:pt x="2903" y="457"/>
                      <a:pt x="2465" y="785"/>
                      <a:pt x="2373" y="877"/>
                    </a:cubicBezTo>
                    <a:cubicBezTo>
                      <a:pt x="1990" y="1242"/>
                      <a:pt x="1570" y="1570"/>
                      <a:pt x="1150" y="1899"/>
                    </a:cubicBezTo>
                    <a:cubicBezTo>
                      <a:pt x="877" y="2100"/>
                      <a:pt x="365" y="2428"/>
                      <a:pt x="128" y="2008"/>
                    </a:cubicBezTo>
                    <a:cubicBezTo>
                      <a:pt x="0" y="1789"/>
                      <a:pt x="37" y="1260"/>
                      <a:pt x="73" y="895"/>
                    </a:cubicBezTo>
                    <a:cubicBezTo>
                      <a:pt x="110" y="548"/>
                      <a:pt x="219" y="219"/>
                      <a:pt x="457" y="292"/>
                    </a:cubicBezTo>
                    <a:cubicBezTo>
                      <a:pt x="712" y="365"/>
                      <a:pt x="603" y="1041"/>
                      <a:pt x="621" y="140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3"/>
              <p:cNvSpPr/>
              <p:nvPr/>
            </p:nvSpPr>
            <p:spPr>
              <a:xfrm>
                <a:off x="3293258" y="1576029"/>
                <a:ext cx="126068" cy="106105"/>
              </a:xfrm>
              <a:custGeom>
                <a:avLst/>
                <a:gdLst/>
                <a:ahLst/>
                <a:cxnLst/>
                <a:rect l="l" t="t" r="r" b="b"/>
                <a:pathLst>
                  <a:path w="2886" h="2429" extrusionOk="0">
                    <a:moveTo>
                      <a:pt x="603" y="1406"/>
                    </a:moveTo>
                    <a:cubicBezTo>
                      <a:pt x="877" y="1224"/>
                      <a:pt x="1188" y="913"/>
                      <a:pt x="1516" y="676"/>
                    </a:cubicBezTo>
                    <a:cubicBezTo>
                      <a:pt x="1863" y="420"/>
                      <a:pt x="2192" y="110"/>
                      <a:pt x="2557" y="19"/>
                    </a:cubicBezTo>
                    <a:cubicBezTo>
                      <a:pt x="2684" y="0"/>
                      <a:pt x="2812" y="73"/>
                      <a:pt x="2867" y="220"/>
                    </a:cubicBezTo>
                    <a:cubicBezTo>
                      <a:pt x="2885" y="457"/>
                      <a:pt x="2465" y="785"/>
                      <a:pt x="2374" y="858"/>
                    </a:cubicBezTo>
                    <a:cubicBezTo>
                      <a:pt x="1973" y="1224"/>
                      <a:pt x="1571" y="1570"/>
                      <a:pt x="1133" y="1899"/>
                    </a:cubicBezTo>
                    <a:cubicBezTo>
                      <a:pt x="859" y="2100"/>
                      <a:pt x="366" y="2428"/>
                      <a:pt x="129" y="2009"/>
                    </a:cubicBezTo>
                    <a:cubicBezTo>
                      <a:pt x="1" y="1771"/>
                      <a:pt x="19" y="1260"/>
                      <a:pt x="74" y="895"/>
                    </a:cubicBezTo>
                    <a:cubicBezTo>
                      <a:pt x="110" y="548"/>
                      <a:pt x="202" y="220"/>
                      <a:pt x="457" y="293"/>
                    </a:cubicBezTo>
                    <a:cubicBezTo>
                      <a:pt x="713" y="384"/>
                      <a:pt x="603" y="1041"/>
                      <a:pt x="603" y="140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3"/>
              <p:cNvSpPr/>
              <p:nvPr/>
            </p:nvSpPr>
            <p:spPr>
              <a:xfrm>
                <a:off x="3350700" y="1440484"/>
                <a:ext cx="110866" cy="104489"/>
              </a:xfrm>
              <a:custGeom>
                <a:avLst/>
                <a:gdLst/>
                <a:ahLst/>
                <a:cxnLst/>
                <a:rect l="l" t="t" r="r" b="b"/>
                <a:pathLst>
                  <a:path w="2538" h="2392" extrusionOk="0">
                    <a:moveTo>
                      <a:pt x="1716" y="0"/>
                    </a:moveTo>
                    <a:cubicBezTo>
                      <a:pt x="1534" y="0"/>
                      <a:pt x="1406" y="256"/>
                      <a:pt x="1278" y="511"/>
                    </a:cubicBezTo>
                    <a:lnTo>
                      <a:pt x="1223" y="621"/>
                    </a:lnTo>
                    <a:cubicBezTo>
                      <a:pt x="1187" y="676"/>
                      <a:pt x="1150" y="749"/>
                      <a:pt x="1114" y="822"/>
                    </a:cubicBezTo>
                    <a:lnTo>
                      <a:pt x="1041" y="785"/>
                    </a:lnTo>
                    <a:lnTo>
                      <a:pt x="895" y="730"/>
                    </a:lnTo>
                    <a:cubicBezTo>
                      <a:pt x="712" y="657"/>
                      <a:pt x="530" y="603"/>
                      <a:pt x="329" y="584"/>
                    </a:cubicBezTo>
                    <a:cubicBezTo>
                      <a:pt x="128" y="584"/>
                      <a:pt x="73" y="676"/>
                      <a:pt x="55" y="749"/>
                    </a:cubicBezTo>
                    <a:cubicBezTo>
                      <a:pt x="0" y="986"/>
                      <a:pt x="365" y="1205"/>
                      <a:pt x="840" y="1406"/>
                    </a:cubicBezTo>
                    <a:cubicBezTo>
                      <a:pt x="822" y="1461"/>
                      <a:pt x="804" y="1497"/>
                      <a:pt x="785" y="1552"/>
                    </a:cubicBezTo>
                    <a:cubicBezTo>
                      <a:pt x="658" y="1826"/>
                      <a:pt x="548" y="2118"/>
                      <a:pt x="621" y="2282"/>
                    </a:cubicBezTo>
                    <a:cubicBezTo>
                      <a:pt x="639" y="2337"/>
                      <a:pt x="694" y="2373"/>
                      <a:pt x="767" y="2392"/>
                    </a:cubicBezTo>
                    <a:lnTo>
                      <a:pt x="804" y="2392"/>
                    </a:lnTo>
                    <a:cubicBezTo>
                      <a:pt x="1023" y="2392"/>
                      <a:pt x="1242" y="2045"/>
                      <a:pt x="1461" y="1625"/>
                    </a:cubicBezTo>
                    <a:cubicBezTo>
                      <a:pt x="1607" y="1661"/>
                      <a:pt x="1753" y="1698"/>
                      <a:pt x="1881" y="1734"/>
                    </a:cubicBezTo>
                    <a:cubicBezTo>
                      <a:pt x="1972" y="1771"/>
                      <a:pt x="2081" y="1789"/>
                      <a:pt x="2191" y="1807"/>
                    </a:cubicBezTo>
                    <a:cubicBezTo>
                      <a:pt x="2392" y="1807"/>
                      <a:pt x="2465" y="1716"/>
                      <a:pt x="2501" y="1643"/>
                    </a:cubicBezTo>
                    <a:cubicBezTo>
                      <a:pt x="2538" y="1424"/>
                      <a:pt x="2246" y="1296"/>
                      <a:pt x="1972" y="1168"/>
                    </a:cubicBezTo>
                    <a:lnTo>
                      <a:pt x="1862" y="1132"/>
                    </a:lnTo>
                    <a:cubicBezTo>
                      <a:pt x="1808" y="1095"/>
                      <a:pt x="1753" y="1077"/>
                      <a:pt x="1698" y="1041"/>
                    </a:cubicBezTo>
                    <a:cubicBezTo>
                      <a:pt x="1753" y="895"/>
                      <a:pt x="1808" y="749"/>
                      <a:pt x="1844" y="621"/>
                    </a:cubicBezTo>
                    <a:cubicBezTo>
                      <a:pt x="1899" y="493"/>
                      <a:pt x="2027" y="91"/>
                      <a:pt x="17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3"/>
              <p:cNvSpPr/>
              <p:nvPr/>
            </p:nvSpPr>
            <p:spPr>
              <a:xfrm>
                <a:off x="3698364" y="1017032"/>
                <a:ext cx="429879" cy="256023"/>
              </a:xfrm>
              <a:custGeom>
                <a:avLst/>
                <a:gdLst/>
                <a:ahLst/>
                <a:cxnLst/>
                <a:rect l="l" t="t" r="r" b="b"/>
                <a:pathLst>
                  <a:path w="9841" h="5861" extrusionOk="0">
                    <a:moveTo>
                      <a:pt x="475" y="1"/>
                    </a:moveTo>
                    <a:lnTo>
                      <a:pt x="1" y="986"/>
                    </a:lnTo>
                    <a:cubicBezTo>
                      <a:pt x="201" y="1096"/>
                      <a:pt x="402" y="1187"/>
                      <a:pt x="585" y="1279"/>
                    </a:cubicBezTo>
                    <a:cubicBezTo>
                      <a:pt x="3195" y="2556"/>
                      <a:pt x="5696" y="4017"/>
                      <a:pt x="8215" y="5313"/>
                    </a:cubicBezTo>
                    <a:cubicBezTo>
                      <a:pt x="8544" y="5477"/>
                      <a:pt x="8946" y="5714"/>
                      <a:pt x="9274" y="5861"/>
                    </a:cubicBezTo>
                    <a:cubicBezTo>
                      <a:pt x="9438" y="5550"/>
                      <a:pt x="9621" y="5240"/>
                      <a:pt x="9767" y="4893"/>
                    </a:cubicBezTo>
                    <a:cubicBezTo>
                      <a:pt x="9804" y="4856"/>
                      <a:pt x="9822" y="4802"/>
                      <a:pt x="9840" y="4747"/>
                    </a:cubicBezTo>
                    <a:cubicBezTo>
                      <a:pt x="9493" y="4546"/>
                      <a:pt x="9128" y="4364"/>
                      <a:pt x="8781" y="4199"/>
                    </a:cubicBezTo>
                    <a:cubicBezTo>
                      <a:pt x="7193" y="3341"/>
                      <a:pt x="5787" y="2593"/>
                      <a:pt x="4163" y="1790"/>
                    </a:cubicBezTo>
                    <a:cubicBezTo>
                      <a:pt x="3177" y="1297"/>
                      <a:pt x="2155" y="840"/>
                      <a:pt x="1096" y="311"/>
                    </a:cubicBezTo>
                    <a:lnTo>
                      <a:pt x="4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3"/>
              <p:cNvSpPr/>
              <p:nvPr/>
            </p:nvSpPr>
            <p:spPr>
              <a:xfrm>
                <a:off x="3646513" y="1121519"/>
                <a:ext cx="427477" cy="253621"/>
              </a:xfrm>
              <a:custGeom>
                <a:avLst/>
                <a:gdLst/>
                <a:ahLst/>
                <a:cxnLst/>
                <a:rect l="l" t="t" r="r" b="b"/>
                <a:pathLst>
                  <a:path w="9786" h="5806" extrusionOk="0">
                    <a:moveTo>
                      <a:pt x="494" y="0"/>
                    </a:moveTo>
                    <a:lnTo>
                      <a:pt x="1" y="986"/>
                    </a:lnTo>
                    <a:lnTo>
                      <a:pt x="220" y="1095"/>
                    </a:lnTo>
                    <a:cubicBezTo>
                      <a:pt x="2812" y="2373"/>
                      <a:pt x="5313" y="3815"/>
                      <a:pt x="7832" y="5130"/>
                    </a:cubicBezTo>
                    <a:cubicBezTo>
                      <a:pt x="8325" y="5385"/>
                      <a:pt x="8982" y="5787"/>
                      <a:pt x="9293" y="5805"/>
                    </a:cubicBezTo>
                    <a:cubicBezTo>
                      <a:pt x="9457" y="5458"/>
                      <a:pt x="9621" y="5093"/>
                      <a:pt x="9786" y="4728"/>
                    </a:cubicBezTo>
                    <a:cubicBezTo>
                      <a:pt x="9366" y="4454"/>
                      <a:pt x="8873" y="4235"/>
                      <a:pt x="8417" y="3998"/>
                    </a:cubicBezTo>
                    <a:cubicBezTo>
                      <a:pt x="6828" y="3158"/>
                      <a:pt x="5404" y="2410"/>
                      <a:pt x="3780" y="1588"/>
                    </a:cubicBezTo>
                    <a:cubicBezTo>
                      <a:pt x="2794" y="1114"/>
                      <a:pt x="1790" y="639"/>
                      <a:pt x="713" y="110"/>
                    </a:cubicBezTo>
                    <a:lnTo>
                      <a:pt x="4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3"/>
              <p:cNvSpPr/>
              <p:nvPr/>
            </p:nvSpPr>
            <p:spPr>
              <a:xfrm>
                <a:off x="3596279" y="1223560"/>
                <a:ext cx="428263" cy="253621"/>
              </a:xfrm>
              <a:custGeom>
                <a:avLst/>
                <a:gdLst/>
                <a:ahLst/>
                <a:cxnLst/>
                <a:rect l="l" t="t" r="r" b="b"/>
                <a:pathLst>
                  <a:path w="9804" h="5806" extrusionOk="0">
                    <a:moveTo>
                      <a:pt x="494" y="1"/>
                    </a:moveTo>
                    <a:lnTo>
                      <a:pt x="1" y="968"/>
                    </a:lnTo>
                    <a:cubicBezTo>
                      <a:pt x="293" y="1114"/>
                      <a:pt x="567" y="1260"/>
                      <a:pt x="822" y="1388"/>
                    </a:cubicBezTo>
                    <a:cubicBezTo>
                      <a:pt x="3415" y="2648"/>
                      <a:pt x="5934" y="4108"/>
                      <a:pt x="8435" y="5404"/>
                    </a:cubicBezTo>
                    <a:cubicBezTo>
                      <a:pt x="8672" y="5532"/>
                      <a:pt x="8909" y="5678"/>
                      <a:pt x="9165" y="5806"/>
                    </a:cubicBezTo>
                    <a:cubicBezTo>
                      <a:pt x="9384" y="5441"/>
                      <a:pt x="9585" y="5057"/>
                      <a:pt x="9804" y="4692"/>
                    </a:cubicBezTo>
                    <a:cubicBezTo>
                      <a:pt x="9530" y="4546"/>
                      <a:pt x="9274" y="4418"/>
                      <a:pt x="9019" y="4291"/>
                    </a:cubicBezTo>
                    <a:cubicBezTo>
                      <a:pt x="7431" y="3451"/>
                      <a:pt x="6007" y="2684"/>
                      <a:pt x="4382" y="1881"/>
                    </a:cubicBezTo>
                    <a:cubicBezTo>
                      <a:pt x="3396" y="1406"/>
                      <a:pt x="2374" y="932"/>
                      <a:pt x="1315" y="402"/>
                    </a:cubicBezTo>
                    <a:cubicBezTo>
                      <a:pt x="1060" y="275"/>
                      <a:pt x="804" y="147"/>
                      <a:pt x="4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3"/>
              <p:cNvSpPr/>
              <p:nvPr/>
            </p:nvSpPr>
            <p:spPr>
              <a:xfrm>
                <a:off x="3545259" y="1327217"/>
                <a:ext cx="420269" cy="249645"/>
              </a:xfrm>
              <a:custGeom>
                <a:avLst/>
                <a:gdLst/>
                <a:ahLst/>
                <a:cxnLst/>
                <a:rect l="l" t="t" r="r" b="b"/>
                <a:pathLst>
                  <a:path w="9621" h="5715" extrusionOk="0">
                    <a:moveTo>
                      <a:pt x="493" y="1"/>
                    </a:moveTo>
                    <a:lnTo>
                      <a:pt x="1" y="1005"/>
                    </a:lnTo>
                    <a:lnTo>
                      <a:pt x="420" y="1224"/>
                    </a:lnTo>
                    <a:cubicBezTo>
                      <a:pt x="3031" y="2484"/>
                      <a:pt x="5532" y="3944"/>
                      <a:pt x="8051" y="5240"/>
                    </a:cubicBezTo>
                    <a:cubicBezTo>
                      <a:pt x="8325" y="5386"/>
                      <a:pt x="8653" y="5587"/>
                      <a:pt x="8946" y="5715"/>
                    </a:cubicBezTo>
                    <a:lnTo>
                      <a:pt x="9621" y="4638"/>
                    </a:lnTo>
                    <a:cubicBezTo>
                      <a:pt x="9292" y="4455"/>
                      <a:pt x="8946" y="4291"/>
                      <a:pt x="8617" y="4127"/>
                    </a:cubicBezTo>
                    <a:cubicBezTo>
                      <a:pt x="7047" y="3269"/>
                      <a:pt x="5623" y="2520"/>
                      <a:pt x="3998" y="1717"/>
                    </a:cubicBezTo>
                    <a:cubicBezTo>
                      <a:pt x="3013" y="1224"/>
                      <a:pt x="1990" y="768"/>
                      <a:pt x="932" y="238"/>
                    </a:cubicBezTo>
                    <a:lnTo>
                      <a:pt x="4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3"/>
              <p:cNvSpPr/>
              <p:nvPr/>
            </p:nvSpPr>
            <p:spPr>
              <a:xfrm>
                <a:off x="3499830" y="1421308"/>
                <a:ext cx="425031" cy="253664"/>
              </a:xfrm>
              <a:custGeom>
                <a:avLst/>
                <a:gdLst/>
                <a:ahLst/>
                <a:cxnLst/>
                <a:rect l="l" t="t" r="r" b="b"/>
                <a:pathLst>
                  <a:path w="9730" h="5807" extrusionOk="0">
                    <a:moveTo>
                      <a:pt x="475" y="1"/>
                    </a:moveTo>
                    <a:lnTo>
                      <a:pt x="0" y="987"/>
                    </a:lnTo>
                    <a:lnTo>
                      <a:pt x="475" y="1224"/>
                    </a:lnTo>
                    <a:cubicBezTo>
                      <a:pt x="3067" y="2502"/>
                      <a:pt x="5586" y="3944"/>
                      <a:pt x="8087" y="5258"/>
                    </a:cubicBezTo>
                    <a:cubicBezTo>
                      <a:pt x="8434" y="5423"/>
                      <a:pt x="8835" y="5660"/>
                      <a:pt x="9146" y="5806"/>
                    </a:cubicBezTo>
                    <a:cubicBezTo>
                      <a:pt x="9328" y="5477"/>
                      <a:pt x="9511" y="5167"/>
                      <a:pt x="9657" y="4839"/>
                    </a:cubicBezTo>
                    <a:cubicBezTo>
                      <a:pt x="9693" y="4784"/>
                      <a:pt x="9712" y="4729"/>
                      <a:pt x="9730" y="4674"/>
                    </a:cubicBezTo>
                    <a:cubicBezTo>
                      <a:pt x="9383" y="4492"/>
                      <a:pt x="9018" y="4309"/>
                      <a:pt x="8671" y="4127"/>
                    </a:cubicBezTo>
                    <a:cubicBezTo>
                      <a:pt x="7083" y="3287"/>
                      <a:pt x="5659" y="2538"/>
                      <a:pt x="4034" y="1717"/>
                    </a:cubicBezTo>
                    <a:cubicBezTo>
                      <a:pt x="3049" y="1242"/>
                      <a:pt x="2045" y="768"/>
                      <a:pt x="986" y="238"/>
                    </a:cubicBezTo>
                    <a:lnTo>
                      <a:pt x="4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3"/>
              <p:cNvSpPr/>
              <p:nvPr/>
            </p:nvSpPr>
            <p:spPr>
              <a:xfrm>
                <a:off x="3447979" y="1525795"/>
                <a:ext cx="422672" cy="251218"/>
              </a:xfrm>
              <a:custGeom>
                <a:avLst/>
                <a:gdLst/>
                <a:ahLst/>
                <a:cxnLst/>
                <a:rect l="l" t="t" r="r" b="b"/>
                <a:pathLst>
                  <a:path w="9676" h="5751" extrusionOk="0">
                    <a:moveTo>
                      <a:pt x="493" y="0"/>
                    </a:moveTo>
                    <a:lnTo>
                      <a:pt x="0" y="986"/>
                    </a:lnTo>
                    <a:lnTo>
                      <a:pt x="92" y="1041"/>
                    </a:lnTo>
                    <a:cubicBezTo>
                      <a:pt x="2702" y="2301"/>
                      <a:pt x="5221" y="3761"/>
                      <a:pt x="7722" y="5057"/>
                    </a:cubicBezTo>
                    <a:cubicBezTo>
                      <a:pt x="8215" y="5313"/>
                      <a:pt x="8872" y="5714"/>
                      <a:pt x="9183" y="5751"/>
                    </a:cubicBezTo>
                    <a:cubicBezTo>
                      <a:pt x="9347" y="5386"/>
                      <a:pt x="9511" y="5039"/>
                      <a:pt x="9676" y="4674"/>
                    </a:cubicBezTo>
                    <a:cubicBezTo>
                      <a:pt x="9256" y="4400"/>
                      <a:pt x="8763" y="4181"/>
                      <a:pt x="8307" y="3943"/>
                    </a:cubicBezTo>
                    <a:cubicBezTo>
                      <a:pt x="6718" y="3085"/>
                      <a:pt x="5294" y="2337"/>
                      <a:pt x="3670" y="1534"/>
                    </a:cubicBezTo>
                    <a:cubicBezTo>
                      <a:pt x="2684" y="1041"/>
                      <a:pt x="1662" y="585"/>
                      <a:pt x="603" y="55"/>
                    </a:cubicBezTo>
                    <a:lnTo>
                      <a:pt x="4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3"/>
              <p:cNvSpPr/>
              <p:nvPr/>
            </p:nvSpPr>
            <p:spPr>
              <a:xfrm>
                <a:off x="3398531" y="1627050"/>
                <a:ext cx="422672" cy="251262"/>
              </a:xfrm>
              <a:custGeom>
                <a:avLst/>
                <a:gdLst/>
                <a:ahLst/>
                <a:cxnLst/>
                <a:rect l="l" t="t" r="r" b="b"/>
                <a:pathLst>
                  <a:path w="9676" h="5752" extrusionOk="0">
                    <a:moveTo>
                      <a:pt x="475" y="1"/>
                    </a:moveTo>
                    <a:lnTo>
                      <a:pt x="1" y="987"/>
                    </a:lnTo>
                    <a:cubicBezTo>
                      <a:pt x="238" y="1114"/>
                      <a:pt x="475" y="1224"/>
                      <a:pt x="694" y="1333"/>
                    </a:cubicBezTo>
                    <a:cubicBezTo>
                      <a:pt x="3287" y="2611"/>
                      <a:pt x="5787" y="4072"/>
                      <a:pt x="8307" y="5368"/>
                    </a:cubicBezTo>
                    <a:cubicBezTo>
                      <a:pt x="8544" y="5477"/>
                      <a:pt x="8800" y="5623"/>
                      <a:pt x="9037" y="5751"/>
                    </a:cubicBezTo>
                    <a:cubicBezTo>
                      <a:pt x="9256" y="5386"/>
                      <a:pt x="9475" y="5021"/>
                      <a:pt x="9676" y="4638"/>
                    </a:cubicBezTo>
                    <a:cubicBezTo>
                      <a:pt x="9420" y="4510"/>
                      <a:pt x="9146" y="4382"/>
                      <a:pt x="8891" y="4254"/>
                    </a:cubicBezTo>
                    <a:cubicBezTo>
                      <a:pt x="7303" y="3396"/>
                      <a:pt x="5879" y="2648"/>
                      <a:pt x="4254" y="1845"/>
                    </a:cubicBezTo>
                    <a:cubicBezTo>
                      <a:pt x="3268" y="1352"/>
                      <a:pt x="2264" y="895"/>
                      <a:pt x="1187" y="366"/>
                    </a:cubicBezTo>
                    <a:cubicBezTo>
                      <a:pt x="968" y="238"/>
                      <a:pt x="731" y="129"/>
                      <a:pt x="4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3"/>
              <p:cNvSpPr/>
              <p:nvPr/>
            </p:nvSpPr>
            <p:spPr>
              <a:xfrm>
                <a:off x="3346725" y="1731537"/>
                <a:ext cx="415464" cy="247243"/>
              </a:xfrm>
              <a:custGeom>
                <a:avLst/>
                <a:gdLst/>
                <a:ahLst/>
                <a:cxnLst/>
                <a:rect l="l" t="t" r="r" b="b"/>
                <a:pathLst>
                  <a:path w="9511" h="5660" extrusionOk="0">
                    <a:moveTo>
                      <a:pt x="493" y="0"/>
                    </a:moveTo>
                    <a:lnTo>
                      <a:pt x="0" y="1004"/>
                    </a:lnTo>
                    <a:lnTo>
                      <a:pt x="310" y="1150"/>
                    </a:lnTo>
                    <a:cubicBezTo>
                      <a:pt x="2921" y="2428"/>
                      <a:pt x="5422" y="3870"/>
                      <a:pt x="7941" y="5185"/>
                    </a:cubicBezTo>
                    <a:cubicBezTo>
                      <a:pt x="8215" y="5331"/>
                      <a:pt x="8543" y="5513"/>
                      <a:pt x="8836" y="5659"/>
                    </a:cubicBezTo>
                    <a:lnTo>
                      <a:pt x="9511" y="4564"/>
                    </a:lnTo>
                    <a:cubicBezTo>
                      <a:pt x="9182" y="4400"/>
                      <a:pt x="8836" y="4235"/>
                      <a:pt x="8507" y="4053"/>
                    </a:cubicBezTo>
                    <a:cubicBezTo>
                      <a:pt x="6919" y="3213"/>
                      <a:pt x="5513" y="2465"/>
                      <a:pt x="3888" y="1661"/>
                    </a:cubicBezTo>
                    <a:cubicBezTo>
                      <a:pt x="2903" y="1169"/>
                      <a:pt x="1880" y="712"/>
                      <a:pt x="822" y="164"/>
                    </a:cubicBezTo>
                    <a:lnTo>
                      <a:pt x="4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3"/>
              <p:cNvSpPr/>
              <p:nvPr/>
            </p:nvSpPr>
            <p:spPr>
              <a:xfrm>
                <a:off x="3114643" y="2036917"/>
                <a:ext cx="50279" cy="90161"/>
              </a:xfrm>
              <a:custGeom>
                <a:avLst/>
                <a:gdLst/>
                <a:ahLst/>
                <a:cxnLst/>
                <a:rect l="l" t="t" r="r" b="b"/>
                <a:pathLst>
                  <a:path w="1151" h="2064" extrusionOk="0">
                    <a:moveTo>
                      <a:pt x="1" y="1"/>
                    </a:moveTo>
                    <a:lnTo>
                      <a:pt x="256" y="1005"/>
                    </a:lnTo>
                    <a:cubicBezTo>
                      <a:pt x="329" y="1297"/>
                      <a:pt x="402" y="1589"/>
                      <a:pt x="457" y="1826"/>
                    </a:cubicBezTo>
                    <a:cubicBezTo>
                      <a:pt x="494" y="1899"/>
                      <a:pt x="512" y="2027"/>
                      <a:pt x="603" y="2064"/>
                    </a:cubicBezTo>
                    <a:lnTo>
                      <a:pt x="622" y="2064"/>
                    </a:lnTo>
                    <a:cubicBezTo>
                      <a:pt x="822" y="1461"/>
                      <a:pt x="950" y="804"/>
                      <a:pt x="11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3"/>
              <p:cNvSpPr/>
              <p:nvPr/>
            </p:nvSpPr>
            <p:spPr>
              <a:xfrm>
                <a:off x="3089919" y="1912554"/>
                <a:ext cx="98155" cy="125238"/>
              </a:xfrm>
              <a:custGeom>
                <a:avLst/>
                <a:gdLst/>
                <a:ahLst/>
                <a:cxnLst/>
                <a:rect l="l" t="t" r="r" b="b"/>
                <a:pathLst>
                  <a:path w="2247" h="2867" extrusionOk="0">
                    <a:moveTo>
                      <a:pt x="1114" y="0"/>
                    </a:moveTo>
                    <a:cubicBezTo>
                      <a:pt x="968" y="0"/>
                      <a:pt x="804" y="0"/>
                      <a:pt x="658" y="18"/>
                    </a:cubicBezTo>
                    <a:cubicBezTo>
                      <a:pt x="494" y="18"/>
                      <a:pt x="330" y="55"/>
                      <a:pt x="183" y="110"/>
                    </a:cubicBezTo>
                    <a:cubicBezTo>
                      <a:pt x="74" y="256"/>
                      <a:pt x="1" y="438"/>
                      <a:pt x="1" y="639"/>
                    </a:cubicBezTo>
                    <a:cubicBezTo>
                      <a:pt x="37" y="822"/>
                      <a:pt x="92" y="1004"/>
                      <a:pt x="147" y="1168"/>
                    </a:cubicBezTo>
                    <a:cubicBezTo>
                      <a:pt x="293" y="1734"/>
                      <a:pt x="439" y="2300"/>
                      <a:pt x="585" y="2866"/>
                    </a:cubicBezTo>
                    <a:lnTo>
                      <a:pt x="1717" y="2848"/>
                    </a:lnTo>
                    <a:cubicBezTo>
                      <a:pt x="1717" y="2830"/>
                      <a:pt x="1735" y="2793"/>
                      <a:pt x="1735" y="2757"/>
                    </a:cubicBezTo>
                    <a:cubicBezTo>
                      <a:pt x="1863" y="2264"/>
                      <a:pt x="2009" y="1753"/>
                      <a:pt x="2137" y="1241"/>
                    </a:cubicBezTo>
                    <a:cubicBezTo>
                      <a:pt x="2192" y="1059"/>
                      <a:pt x="2228" y="895"/>
                      <a:pt x="2246" y="712"/>
                    </a:cubicBezTo>
                    <a:cubicBezTo>
                      <a:pt x="2173" y="511"/>
                      <a:pt x="2045" y="310"/>
                      <a:pt x="1918" y="146"/>
                    </a:cubicBezTo>
                    <a:cubicBezTo>
                      <a:pt x="1772" y="18"/>
                      <a:pt x="1352" y="0"/>
                      <a:pt x="11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3"/>
              <p:cNvSpPr/>
              <p:nvPr/>
            </p:nvSpPr>
            <p:spPr>
              <a:xfrm>
                <a:off x="3089133" y="1313676"/>
                <a:ext cx="113269" cy="630819"/>
              </a:xfrm>
              <a:custGeom>
                <a:avLst/>
                <a:gdLst/>
                <a:ahLst/>
                <a:cxnLst/>
                <a:rect l="l" t="t" r="r" b="b"/>
                <a:pathLst>
                  <a:path w="2593" h="14441" extrusionOk="0">
                    <a:moveTo>
                      <a:pt x="1863" y="14002"/>
                    </a:moveTo>
                    <a:cubicBezTo>
                      <a:pt x="1735" y="14130"/>
                      <a:pt x="1607" y="14239"/>
                      <a:pt x="1461" y="14331"/>
                    </a:cubicBezTo>
                    <a:cubicBezTo>
                      <a:pt x="1352" y="14203"/>
                      <a:pt x="1242" y="14057"/>
                      <a:pt x="1151" y="13911"/>
                    </a:cubicBezTo>
                    <a:cubicBezTo>
                      <a:pt x="1023" y="13966"/>
                      <a:pt x="950" y="14203"/>
                      <a:pt x="767" y="14294"/>
                    </a:cubicBezTo>
                    <a:cubicBezTo>
                      <a:pt x="658" y="14166"/>
                      <a:pt x="548" y="14057"/>
                      <a:pt x="439" y="13929"/>
                    </a:cubicBezTo>
                    <a:cubicBezTo>
                      <a:pt x="274" y="14039"/>
                      <a:pt x="238" y="14294"/>
                      <a:pt x="55" y="14349"/>
                    </a:cubicBezTo>
                    <a:cubicBezTo>
                      <a:pt x="1" y="14057"/>
                      <a:pt x="1" y="13747"/>
                      <a:pt x="37" y="13455"/>
                    </a:cubicBezTo>
                    <a:cubicBezTo>
                      <a:pt x="165" y="9000"/>
                      <a:pt x="238" y="4473"/>
                      <a:pt x="384" y="1"/>
                    </a:cubicBezTo>
                    <a:cubicBezTo>
                      <a:pt x="1132" y="1"/>
                      <a:pt x="1844" y="19"/>
                      <a:pt x="2556" y="55"/>
                    </a:cubicBezTo>
                    <a:cubicBezTo>
                      <a:pt x="2593" y="183"/>
                      <a:pt x="2593" y="329"/>
                      <a:pt x="2575" y="475"/>
                    </a:cubicBezTo>
                    <a:cubicBezTo>
                      <a:pt x="2465" y="4747"/>
                      <a:pt x="2392" y="9146"/>
                      <a:pt x="2283" y="13455"/>
                    </a:cubicBezTo>
                    <a:cubicBezTo>
                      <a:pt x="2283" y="13783"/>
                      <a:pt x="2283" y="14112"/>
                      <a:pt x="2246" y="14422"/>
                    </a:cubicBezTo>
                    <a:cubicBezTo>
                      <a:pt x="2082" y="14440"/>
                      <a:pt x="1990" y="14130"/>
                      <a:pt x="1863" y="1400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3"/>
              <p:cNvSpPr/>
              <p:nvPr/>
            </p:nvSpPr>
            <p:spPr>
              <a:xfrm>
                <a:off x="3106693" y="1247498"/>
                <a:ext cx="98111" cy="75789"/>
              </a:xfrm>
              <a:custGeom>
                <a:avLst/>
                <a:gdLst/>
                <a:ahLst/>
                <a:cxnLst/>
                <a:rect l="l" t="t" r="r" b="b"/>
                <a:pathLst>
                  <a:path w="2246" h="1735" extrusionOk="0">
                    <a:moveTo>
                      <a:pt x="2173" y="1607"/>
                    </a:moveTo>
                    <a:cubicBezTo>
                      <a:pt x="1369" y="1735"/>
                      <a:pt x="730" y="1570"/>
                      <a:pt x="19" y="1534"/>
                    </a:cubicBezTo>
                    <a:cubicBezTo>
                      <a:pt x="0" y="1096"/>
                      <a:pt x="219" y="694"/>
                      <a:pt x="584" y="457"/>
                    </a:cubicBezTo>
                    <a:cubicBezTo>
                      <a:pt x="1388" y="0"/>
                      <a:pt x="2246" y="658"/>
                      <a:pt x="2173" y="160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3"/>
              <p:cNvSpPr/>
              <p:nvPr/>
            </p:nvSpPr>
            <p:spPr>
              <a:xfrm>
                <a:off x="3094724" y="1312890"/>
                <a:ext cx="115671" cy="97325"/>
              </a:xfrm>
              <a:custGeom>
                <a:avLst/>
                <a:gdLst/>
                <a:ahLst/>
                <a:cxnLst/>
                <a:rect l="l" t="t" r="r" b="b"/>
                <a:pathLst>
                  <a:path w="2648" h="2228" extrusionOk="0">
                    <a:moveTo>
                      <a:pt x="183" y="2191"/>
                    </a:moveTo>
                    <a:cubicBezTo>
                      <a:pt x="201" y="1990"/>
                      <a:pt x="165" y="1808"/>
                      <a:pt x="73" y="1643"/>
                    </a:cubicBezTo>
                    <a:cubicBezTo>
                      <a:pt x="73" y="1552"/>
                      <a:pt x="146" y="1479"/>
                      <a:pt x="183" y="1388"/>
                    </a:cubicBezTo>
                    <a:cubicBezTo>
                      <a:pt x="0" y="1169"/>
                      <a:pt x="201" y="1004"/>
                      <a:pt x="201" y="840"/>
                    </a:cubicBezTo>
                    <a:cubicBezTo>
                      <a:pt x="201" y="767"/>
                      <a:pt x="146" y="694"/>
                      <a:pt x="146" y="639"/>
                    </a:cubicBezTo>
                    <a:cubicBezTo>
                      <a:pt x="146" y="511"/>
                      <a:pt x="220" y="457"/>
                      <a:pt x="238" y="329"/>
                    </a:cubicBezTo>
                    <a:cubicBezTo>
                      <a:pt x="256" y="219"/>
                      <a:pt x="183" y="146"/>
                      <a:pt x="238" y="55"/>
                    </a:cubicBezTo>
                    <a:cubicBezTo>
                      <a:pt x="603" y="0"/>
                      <a:pt x="986" y="0"/>
                      <a:pt x="1370" y="55"/>
                    </a:cubicBezTo>
                    <a:cubicBezTo>
                      <a:pt x="1735" y="55"/>
                      <a:pt x="2100" y="73"/>
                      <a:pt x="2483" y="110"/>
                    </a:cubicBezTo>
                    <a:cubicBezTo>
                      <a:pt x="2647" y="329"/>
                      <a:pt x="2501" y="566"/>
                      <a:pt x="2501" y="767"/>
                    </a:cubicBezTo>
                    <a:cubicBezTo>
                      <a:pt x="2501" y="895"/>
                      <a:pt x="2556" y="1004"/>
                      <a:pt x="2556" y="1132"/>
                    </a:cubicBezTo>
                    <a:cubicBezTo>
                      <a:pt x="2556" y="1315"/>
                      <a:pt x="2392" y="1479"/>
                      <a:pt x="2556" y="1771"/>
                    </a:cubicBezTo>
                    <a:cubicBezTo>
                      <a:pt x="2520" y="1917"/>
                      <a:pt x="2374" y="2008"/>
                      <a:pt x="2410" y="2191"/>
                    </a:cubicBezTo>
                    <a:cubicBezTo>
                      <a:pt x="2392" y="2209"/>
                      <a:pt x="2374" y="2227"/>
                      <a:pt x="2374" y="2209"/>
                    </a:cubicBezTo>
                    <a:cubicBezTo>
                      <a:pt x="1643" y="2209"/>
                      <a:pt x="895" y="2227"/>
                      <a:pt x="183" y="219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3"/>
              <p:cNvSpPr/>
              <p:nvPr/>
            </p:nvSpPr>
            <p:spPr>
              <a:xfrm>
                <a:off x="3700155" y="2273410"/>
                <a:ext cx="190456" cy="202818"/>
              </a:xfrm>
              <a:custGeom>
                <a:avLst/>
                <a:gdLst/>
                <a:ahLst/>
                <a:cxnLst/>
                <a:rect l="l" t="t" r="r" b="b"/>
                <a:pathLst>
                  <a:path w="4360" h="4643" extrusionOk="0">
                    <a:moveTo>
                      <a:pt x="3275" y="0"/>
                    </a:moveTo>
                    <a:cubicBezTo>
                      <a:pt x="3119" y="0"/>
                      <a:pt x="2971" y="73"/>
                      <a:pt x="2880" y="209"/>
                    </a:cubicBezTo>
                    <a:lnTo>
                      <a:pt x="1146" y="2765"/>
                    </a:lnTo>
                    <a:cubicBezTo>
                      <a:pt x="1128" y="2802"/>
                      <a:pt x="1110" y="2820"/>
                      <a:pt x="1091" y="2856"/>
                    </a:cubicBezTo>
                    <a:lnTo>
                      <a:pt x="562" y="2510"/>
                    </a:lnTo>
                    <a:cubicBezTo>
                      <a:pt x="506" y="2464"/>
                      <a:pt x="448" y="2445"/>
                      <a:pt x="394" y="2445"/>
                    </a:cubicBezTo>
                    <a:cubicBezTo>
                      <a:pt x="167" y="2445"/>
                      <a:pt x="1" y="2786"/>
                      <a:pt x="252" y="2948"/>
                    </a:cubicBezTo>
                    <a:lnTo>
                      <a:pt x="252" y="2929"/>
                    </a:lnTo>
                    <a:lnTo>
                      <a:pt x="2680" y="4591"/>
                    </a:lnTo>
                    <a:cubicBezTo>
                      <a:pt x="2732" y="4627"/>
                      <a:pt x="2785" y="4642"/>
                      <a:pt x="2835" y="4642"/>
                    </a:cubicBezTo>
                    <a:cubicBezTo>
                      <a:pt x="3063" y="4642"/>
                      <a:pt x="3230" y="4317"/>
                      <a:pt x="2990" y="4153"/>
                    </a:cubicBezTo>
                    <a:lnTo>
                      <a:pt x="2406" y="3751"/>
                    </a:lnTo>
                    <a:cubicBezTo>
                      <a:pt x="2442" y="3714"/>
                      <a:pt x="2460" y="3696"/>
                      <a:pt x="2479" y="3660"/>
                    </a:cubicBezTo>
                    <a:lnTo>
                      <a:pt x="4213" y="1122"/>
                    </a:lnTo>
                    <a:cubicBezTo>
                      <a:pt x="4359" y="903"/>
                      <a:pt x="4304" y="593"/>
                      <a:pt x="4085" y="429"/>
                    </a:cubicBezTo>
                    <a:lnTo>
                      <a:pt x="3556" y="82"/>
                    </a:lnTo>
                    <a:cubicBezTo>
                      <a:pt x="3466" y="27"/>
                      <a:pt x="3369" y="0"/>
                      <a:pt x="32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3"/>
              <p:cNvSpPr/>
              <p:nvPr/>
            </p:nvSpPr>
            <p:spPr>
              <a:xfrm>
                <a:off x="3749908" y="2207494"/>
                <a:ext cx="231211" cy="160140"/>
              </a:xfrm>
              <a:custGeom>
                <a:avLst/>
                <a:gdLst/>
                <a:ahLst/>
                <a:cxnLst/>
                <a:rect l="l" t="t" r="r" b="b"/>
                <a:pathLst>
                  <a:path w="5293" h="3666" extrusionOk="0">
                    <a:moveTo>
                      <a:pt x="571" y="1"/>
                    </a:moveTo>
                    <a:cubicBezTo>
                      <a:pt x="161" y="1"/>
                      <a:pt x="1" y="556"/>
                      <a:pt x="390" y="751"/>
                    </a:cubicBezTo>
                    <a:lnTo>
                      <a:pt x="2453" y="2157"/>
                    </a:lnTo>
                    <a:lnTo>
                      <a:pt x="4534" y="3562"/>
                    </a:lnTo>
                    <a:cubicBezTo>
                      <a:pt x="4615" y="3634"/>
                      <a:pt x="4705" y="3665"/>
                      <a:pt x="4792" y="3665"/>
                    </a:cubicBezTo>
                    <a:cubicBezTo>
                      <a:pt x="5057" y="3665"/>
                      <a:pt x="5293" y="3376"/>
                      <a:pt x="5155" y="3088"/>
                    </a:cubicBezTo>
                    <a:cubicBezTo>
                      <a:pt x="4443" y="1390"/>
                      <a:pt x="4133" y="897"/>
                      <a:pt x="3585" y="514"/>
                    </a:cubicBezTo>
                    <a:cubicBezTo>
                      <a:pt x="3019" y="130"/>
                      <a:pt x="2453" y="21"/>
                      <a:pt x="610" y="2"/>
                    </a:cubicBezTo>
                    <a:cubicBezTo>
                      <a:pt x="596" y="1"/>
                      <a:pt x="583" y="1"/>
                      <a:pt x="5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3"/>
              <p:cNvSpPr/>
              <p:nvPr/>
            </p:nvSpPr>
            <p:spPr>
              <a:xfrm>
                <a:off x="4239800" y="1559692"/>
                <a:ext cx="142798" cy="144676"/>
              </a:xfrm>
              <a:custGeom>
                <a:avLst/>
                <a:gdLst/>
                <a:ahLst/>
                <a:cxnLst/>
                <a:rect l="l" t="t" r="r" b="b"/>
                <a:pathLst>
                  <a:path w="3269" h="3312" extrusionOk="0">
                    <a:moveTo>
                      <a:pt x="1651" y="1"/>
                    </a:moveTo>
                    <a:cubicBezTo>
                      <a:pt x="1499" y="1"/>
                      <a:pt x="1351" y="74"/>
                      <a:pt x="1260" y="210"/>
                    </a:cubicBezTo>
                    <a:lnTo>
                      <a:pt x="165" y="1835"/>
                    </a:lnTo>
                    <a:cubicBezTo>
                      <a:pt x="1" y="2054"/>
                      <a:pt x="56" y="2346"/>
                      <a:pt x="293" y="2492"/>
                    </a:cubicBezTo>
                    <a:lnTo>
                      <a:pt x="1352" y="3222"/>
                    </a:lnTo>
                    <a:cubicBezTo>
                      <a:pt x="1433" y="3284"/>
                      <a:pt x="1525" y="3312"/>
                      <a:pt x="1617" y="3312"/>
                    </a:cubicBezTo>
                    <a:cubicBezTo>
                      <a:pt x="1771" y="3312"/>
                      <a:pt x="1924" y="3232"/>
                      <a:pt x="2027" y="3094"/>
                    </a:cubicBezTo>
                    <a:lnTo>
                      <a:pt x="3122" y="1488"/>
                    </a:lnTo>
                    <a:cubicBezTo>
                      <a:pt x="3268" y="1269"/>
                      <a:pt x="3214" y="959"/>
                      <a:pt x="2995" y="813"/>
                    </a:cubicBezTo>
                    <a:lnTo>
                      <a:pt x="1918" y="82"/>
                    </a:lnTo>
                    <a:cubicBezTo>
                      <a:pt x="1835" y="27"/>
                      <a:pt x="1742" y="1"/>
                      <a:pt x="16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3"/>
              <p:cNvSpPr/>
              <p:nvPr/>
            </p:nvSpPr>
            <p:spPr>
              <a:xfrm>
                <a:off x="4317947" y="1518981"/>
                <a:ext cx="79808" cy="84831"/>
              </a:xfrm>
              <a:custGeom>
                <a:avLst/>
                <a:gdLst/>
                <a:ahLst/>
                <a:cxnLst/>
                <a:rect l="l" t="t" r="r" b="b"/>
                <a:pathLst>
                  <a:path w="1827" h="1942" extrusionOk="0">
                    <a:moveTo>
                      <a:pt x="1247" y="0"/>
                    </a:moveTo>
                    <a:cubicBezTo>
                      <a:pt x="1176" y="0"/>
                      <a:pt x="1103" y="24"/>
                      <a:pt x="1041" y="65"/>
                    </a:cubicBezTo>
                    <a:lnTo>
                      <a:pt x="1041" y="83"/>
                    </a:lnTo>
                    <a:lnTo>
                      <a:pt x="92" y="1014"/>
                    </a:lnTo>
                    <a:cubicBezTo>
                      <a:pt x="1" y="1160"/>
                      <a:pt x="37" y="1343"/>
                      <a:pt x="183" y="1434"/>
                    </a:cubicBezTo>
                    <a:lnTo>
                      <a:pt x="840" y="1891"/>
                    </a:lnTo>
                    <a:cubicBezTo>
                      <a:pt x="896" y="1925"/>
                      <a:pt x="956" y="1941"/>
                      <a:pt x="1015" y="1941"/>
                    </a:cubicBezTo>
                    <a:cubicBezTo>
                      <a:pt x="1111" y="1941"/>
                      <a:pt x="1204" y="1897"/>
                      <a:pt x="1260" y="1818"/>
                    </a:cubicBezTo>
                    <a:cubicBezTo>
                      <a:pt x="1260" y="1818"/>
                      <a:pt x="1790" y="613"/>
                      <a:pt x="1790" y="595"/>
                    </a:cubicBezTo>
                    <a:cubicBezTo>
                      <a:pt x="1826" y="467"/>
                      <a:pt x="1790" y="321"/>
                      <a:pt x="1680" y="248"/>
                    </a:cubicBezTo>
                    <a:lnTo>
                      <a:pt x="1406" y="47"/>
                    </a:lnTo>
                    <a:cubicBezTo>
                      <a:pt x="1358" y="15"/>
                      <a:pt x="1303" y="0"/>
                      <a:pt x="1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3"/>
              <p:cNvSpPr/>
              <p:nvPr/>
            </p:nvSpPr>
            <p:spPr>
              <a:xfrm>
                <a:off x="4378577" y="1317433"/>
                <a:ext cx="149787" cy="214787"/>
              </a:xfrm>
              <a:custGeom>
                <a:avLst/>
                <a:gdLst/>
                <a:ahLst/>
                <a:cxnLst/>
                <a:rect l="l" t="t" r="r" b="b"/>
                <a:pathLst>
                  <a:path w="3429" h="4917" extrusionOk="0">
                    <a:moveTo>
                      <a:pt x="3355" y="1"/>
                    </a:moveTo>
                    <a:cubicBezTo>
                      <a:pt x="3349" y="1"/>
                      <a:pt x="3344" y="2"/>
                      <a:pt x="3341" y="6"/>
                    </a:cubicBezTo>
                    <a:lnTo>
                      <a:pt x="0" y="4770"/>
                    </a:lnTo>
                    <a:lnTo>
                      <a:pt x="219" y="4916"/>
                    </a:lnTo>
                    <a:lnTo>
                      <a:pt x="3414" y="61"/>
                    </a:lnTo>
                    <a:cubicBezTo>
                      <a:pt x="3429" y="31"/>
                      <a:pt x="3383" y="1"/>
                      <a:pt x="33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3"/>
              <p:cNvSpPr/>
              <p:nvPr/>
            </p:nvSpPr>
            <p:spPr>
              <a:xfrm>
                <a:off x="4374559" y="1516971"/>
                <a:ext cx="23152" cy="16818"/>
              </a:xfrm>
              <a:custGeom>
                <a:avLst/>
                <a:gdLst/>
                <a:ahLst/>
                <a:cxnLst/>
                <a:rect l="l" t="t" r="r" b="b"/>
                <a:pathLst>
                  <a:path w="530" h="385" extrusionOk="0">
                    <a:moveTo>
                      <a:pt x="122" y="1"/>
                    </a:moveTo>
                    <a:cubicBezTo>
                      <a:pt x="84" y="1"/>
                      <a:pt x="49" y="21"/>
                      <a:pt x="37" y="56"/>
                    </a:cubicBezTo>
                    <a:cubicBezTo>
                      <a:pt x="1" y="93"/>
                      <a:pt x="1" y="166"/>
                      <a:pt x="56" y="202"/>
                    </a:cubicBezTo>
                    <a:lnTo>
                      <a:pt x="311" y="367"/>
                    </a:lnTo>
                    <a:cubicBezTo>
                      <a:pt x="334" y="379"/>
                      <a:pt x="355" y="385"/>
                      <a:pt x="376" y="385"/>
                    </a:cubicBezTo>
                    <a:cubicBezTo>
                      <a:pt x="471" y="385"/>
                      <a:pt x="529" y="263"/>
                      <a:pt x="439" y="202"/>
                    </a:cubicBezTo>
                    <a:lnTo>
                      <a:pt x="183" y="20"/>
                    </a:lnTo>
                    <a:cubicBezTo>
                      <a:pt x="164" y="7"/>
                      <a:pt x="142" y="1"/>
                      <a:pt x="122" y="1"/>
                    </a:cubicBezTo>
                    <a:close/>
                  </a:path>
                </a:pathLst>
              </a:custGeom>
              <a:solidFill>
                <a:srgbClr val="334F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3"/>
              <p:cNvSpPr/>
              <p:nvPr/>
            </p:nvSpPr>
            <p:spPr>
              <a:xfrm>
                <a:off x="4221454" y="1665359"/>
                <a:ext cx="86972" cy="74173"/>
              </a:xfrm>
              <a:custGeom>
                <a:avLst/>
                <a:gdLst/>
                <a:ahLst/>
                <a:cxnLst/>
                <a:rect l="l" t="t" r="r" b="b"/>
                <a:pathLst>
                  <a:path w="1991" h="1698" extrusionOk="0">
                    <a:moveTo>
                      <a:pt x="457" y="0"/>
                    </a:moveTo>
                    <a:lnTo>
                      <a:pt x="1" y="657"/>
                    </a:lnTo>
                    <a:lnTo>
                      <a:pt x="1534" y="1698"/>
                    </a:lnTo>
                    <a:lnTo>
                      <a:pt x="1991" y="1041"/>
                    </a:lnTo>
                    <a:lnTo>
                      <a:pt x="4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3"/>
              <p:cNvSpPr/>
              <p:nvPr/>
            </p:nvSpPr>
            <p:spPr>
              <a:xfrm>
                <a:off x="4211101" y="1635218"/>
                <a:ext cx="136508" cy="95403"/>
              </a:xfrm>
              <a:custGeom>
                <a:avLst/>
                <a:gdLst/>
                <a:ahLst/>
                <a:cxnLst/>
                <a:rect l="l" t="t" r="r" b="b"/>
                <a:pathLst>
                  <a:path w="3125" h="2184" extrusionOk="0">
                    <a:moveTo>
                      <a:pt x="311" y="0"/>
                    </a:moveTo>
                    <a:cubicBezTo>
                      <a:pt x="225" y="0"/>
                      <a:pt x="137" y="45"/>
                      <a:pt x="92" y="124"/>
                    </a:cubicBezTo>
                    <a:cubicBezTo>
                      <a:pt x="1" y="234"/>
                      <a:pt x="37" y="398"/>
                      <a:pt x="165" y="489"/>
                    </a:cubicBezTo>
                    <a:lnTo>
                      <a:pt x="2593" y="2132"/>
                    </a:lnTo>
                    <a:cubicBezTo>
                      <a:pt x="2645" y="2168"/>
                      <a:pt x="2697" y="2184"/>
                      <a:pt x="2746" y="2184"/>
                    </a:cubicBezTo>
                    <a:cubicBezTo>
                      <a:pt x="2971" y="2184"/>
                      <a:pt x="3125" y="1859"/>
                      <a:pt x="2885" y="1694"/>
                    </a:cubicBezTo>
                    <a:lnTo>
                      <a:pt x="457" y="51"/>
                    </a:lnTo>
                    <a:cubicBezTo>
                      <a:pt x="416" y="17"/>
                      <a:pt x="364" y="0"/>
                      <a:pt x="3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3"/>
              <p:cNvSpPr/>
              <p:nvPr/>
            </p:nvSpPr>
            <p:spPr>
              <a:xfrm>
                <a:off x="3833908" y="1676847"/>
                <a:ext cx="481687" cy="617714"/>
              </a:xfrm>
              <a:custGeom>
                <a:avLst/>
                <a:gdLst/>
                <a:ahLst/>
                <a:cxnLst/>
                <a:rect l="l" t="t" r="r" b="b"/>
                <a:pathLst>
                  <a:path w="11027" h="14141" extrusionOk="0">
                    <a:moveTo>
                      <a:pt x="8540" y="1"/>
                    </a:moveTo>
                    <a:cubicBezTo>
                      <a:pt x="8361" y="1"/>
                      <a:pt x="8183" y="89"/>
                      <a:pt x="8070" y="248"/>
                    </a:cubicBezTo>
                    <a:lnTo>
                      <a:pt x="1" y="12205"/>
                    </a:lnTo>
                    <a:lnTo>
                      <a:pt x="2776" y="14140"/>
                    </a:lnTo>
                    <a:lnTo>
                      <a:pt x="10863" y="2147"/>
                    </a:lnTo>
                    <a:cubicBezTo>
                      <a:pt x="11027" y="1873"/>
                      <a:pt x="10972" y="1526"/>
                      <a:pt x="10717" y="1362"/>
                    </a:cubicBezTo>
                    <a:lnTo>
                      <a:pt x="8855" y="102"/>
                    </a:lnTo>
                    <a:cubicBezTo>
                      <a:pt x="8758" y="33"/>
                      <a:pt x="8649" y="1"/>
                      <a:pt x="85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3"/>
              <p:cNvSpPr/>
              <p:nvPr/>
            </p:nvSpPr>
            <p:spPr>
              <a:xfrm>
                <a:off x="4091500" y="1676847"/>
                <a:ext cx="224091" cy="233352"/>
              </a:xfrm>
              <a:custGeom>
                <a:avLst/>
                <a:gdLst/>
                <a:ahLst/>
                <a:cxnLst/>
                <a:rect l="l" t="t" r="r" b="b"/>
                <a:pathLst>
                  <a:path w="5130" h="5342" extrusionOk="0">
                    <a:moveTo>
                      <a:pt x="2638" y="1"/>
                    </a:moveTo>
                    <a:cubicBezTo>
                      <a:pt x="2455" y="1"/>
                      <a:pt x="2275" y="89"/>
                      <a:pt x="2173" y="248"/>
                    </a:cubicBezTo>
                    <a:lnTo>
                      <a:pt x="0" y="3461"/>
                    </a:lnTo>
                    <a:lnTo>
                      <a:pt x="2812" y="5341"/>
                    </a:lnTo>
                    <a:lnTo>
                      <a:pt x="4966" y="2147"/>
                    </a:lnTo>
                    <a:cubicBezTo>
                      <a:pt x="5130" y="1891"/>
                      <a:pt x="5057" y="1544"/>
                      <a:pt x="4801" y="1362"/>
                    </a:cubicBezTo>
                    <a:lnTo>
                      <a:pt x="2958" y="102"/>
                    </a:lnTo>
                    <a:cubicBezTo>
                      <a:pt x="2861" y="33"/>
                      <a:pt x="2749" y="1"/>
                      <a:pt x="26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3"/>
              <p:cNvSpPr/>
              <p:nvPr/>
            </p:nvSpPr>
            <p:spPr>
              <a:xfrm>
                <a:off x="4235039" y="1772335"/>
                <a:ext cx="52681" cy="40581"/>
              </a:xfrm>
              <a:custGeom>
                <a:avLst/>
                <a:gdLst/>
                <a:ahLst/>
                <a:cxnLst/>
                <a:rect l="l" t="t" r="r" b="b"/>
                <a:pathLst>
                  <a:path w="1206" h="929" extrusionOk="0">
                    <a:moveTo>
                      <a:pt x="171" y="1"/>
                    </a:moveTo>
                    <a:cubicBezTo>
                      <a:pt x="122" y="1"/>
                      <a:pt x="76" y="20"/>
                      <a:pt x="55" y="52"/>
                    </a:cubicBezTo>
                    <a:cubicBezTo>
                      <a:pt x="0" y="125"/>
                      <a:pt x="18" y="235"/>
                      <a:pt x="91" y="289"/>
                    </a:cubicBezTo>
                    <a:lnTo>
                      <a:pt x="1022" y="928"/>
                    </a:lnTo>
                    <a:lnTo>
                      <a:pt x="1205" y="673"/>
                    </a:lnTo>
                    <a:lnTo>
                      <a:pt x="274" y="34"/>
                    </a:lnTo>
                    <a:cubicBezTo>
                      <a:pt x="243" y="11"/>
                      <a:pt x="206" y="1"/>
                      <a:pt x="1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3"/>
              <p:cNvSpPr/>
              <p:nvPr/>
            </p:nvSpPr>
            <p:spPr>
              <a:xfrm>
                <a:off x="4193541" y="1833010"/>
                <a:ext cx="52681" cy="40494"/>
              </a:xfrm>
              <a:custGeom>
                <a:avLst/>
                <a:gdLst/>
                <a:ahLst/>
                <a:cxnLst/>
                <a:rect l="l" t="t" r="r" b="b"/>
                <a:pathLst>
                  <a:path w="1206" h="927" extrusionOk="0">
                    <a:moveTo>
                      <a:pt x="178" y="0"/>
                    </a:moveTo>
                    <a:cubicBezTo>
                      <a:pt x="127" y="0"/>
                      <a:pt x="78" y="24"/>
                      <a:pt x="56" y="69"/>
                    </a:cubicBezTo>
                    <a:cubicBezTo>
                      <a:pt x="1" y="142"/>
                      <a:pt x="19" y="233"/>
                      <a:pt x="92" y="288"/>
                    </a:cubicBezTo>
                    <a:lnTo>
                      <a:pt x="1041" y="927"/>
                    </a:lnTo>
                    <a:lnTo>
                      <a:pt x="1206" y="671"/>
                    </a:lnTo>
                    <a:lnTo>
                      <a:pt x="275" y="32"/>
                    </a:lnTo>
                    <a:cubicBezTo>
                      <a:pt x="246" y="10"/>
                      <a:pt x="211" y="0"/>
                      <a:pt x="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3"/>
              <p:cNvSpPr/>
              <p:nvPr/>
            </p:nvSpPr>
            <p:spPr>
              <a:xfrm>
                <a:off x="4152087" y="1892854"/>
                <a:ext cx="52681" cy="41236"/>
              </a:xfrm>
              <a:custGeom>
                <a:avLst/>
                <a:gdLst/>
                <a:ahLst/>
                <a:cxnLst/>
                <a:rect l="l" t="t" r="r" b="b"/>
                <a:pathLst>
                  <a:path w="1206" h="944" extrusionOk="0">
                    <a:moveTo>
                      <a:pt x="183" y="0"/>
                    </a:moveTo>
                    <a:cubicBezTo>
                      <a:pt x="130" y="0"/>
                      <a:pt x="78" y="29"/>
                      <a:pt x="55" y="86"/>
                    </a:cubicBezTo>
                    <a:cubicBezTo>
                      <a:pt x="1" y="159"/>
                      <a:pt x="19" y="250"/>
                      <a:pt x="92" y="305"/>
                    </a:cubicBezTo>
                    <a:lnTo>
                      <a:pt x="1041" y="944"/>
                    </a:lnTo>
                    <a:lnTo>
                      <a:pt x="1206" y="688"/>
                    </a:lnTo>
                    <a:lnTo>
                      <a:pt x="275" y="31"/>
                    </a:lnTo>
                    <a:cubicBezTo>
                      <a:pt x="247" y="11"/>
                      <a:pt x="215"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3"/>
              <p:cNvSpPr/>
              <p:nvPr/>
            </p:nvSpPr>
            <p:spPr>
              <a:xfrm>
                <a:off x="4110633" y="1954227"/>
                <a:ext cx="53467" cy="41280"/>
              </a:xfrm>
              <a:custGeom>
                <a:avLst/>
                <a:gdLst/>
                <a:ahLst/>
                <a:cxnLst/>
                <a:rect l="l" t="t" r="r" b="b"/>
                <a:pathLst>
                  <a:path w="1224" h="945" extrusionOk="0">
                    <a:moveTo>
                      <a:pt x="183" y="0"/>
                    </a:moveTo>
                    <a:cubicBezTo>
                      <a:pt x="135" y="0"/>
                      <a:pt x="88" y="24"/>
                      <a:pt x="55" y="68"/>
                    </a:cubicBezTo>
                    <a:cubicBezTo>
                      <a:pt x="0" y="141"/>
                      <a:pt x="19" y="251"/>
                      <a:pt x="92" y="287"/>
                    </a:cubicBezTo>
                    <a:lnTo>
                      <a:pt x="1059" y="945"/>
                    </a:lnTo>
                    <a:lnTo>
                      <a:pt x="1224" y="689"/>
                    </a:lnTo>
                    <a:lnTo>
                      <a:pt x="274" y="32"/>
                    </a:lnTo>
                    <a:cubicBezTo>
                      <a:pt x="245" y="10"/>
                      <a:pt x="214"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3"/>
              <p:cNvSpPr/>
              <p:nvPr/>
            </p:nvSpPr>
            <p:spPr>
              <a:xfrm>
                <a:off x="4069179" y="2015556"/>
                <a:ext cx="54254" cy="41367"/>
              </a:xfrm>
              <a:custGeom>
                <a:avLst/>
                <a:gdLst/>
                <a:ahLst/>
                <a:cxnLst/>
                <a:rect l="l" t="t" r="r" b="b"/>
                <a:pathLst>
                  <a:path w="1242" h="947" extrusionOk="0">
                    <a:moveTo>
                      <a:pt x="177" y="0"/>
                    </a:moveTo>
                    <a:cubicBezTo>
                      <a:pt x="131" y="0"/>
                      <a:pt x="87" y="20"/>
                      <a:pt x="55" y="52"/>
                    </a:cubicBezTo>
                    <a:cubicBezTo>
                      <a:pt x="0" y="125"/>
                      <a:pt x="18" y="234"/>
                      <a:pt x="110" y="289"/>
                    </a:cubicBezTo>
                    <a:lnTo>
                      <a:pt x="1059" y="946"/>
                    </a:lnTo>
                    <a:lnTo>
                      <a:pt x="1241" y="672"/>
                    </a:lnTo>
                    <a:lnTo>
                      <a:pt x="274" y="34"/>
                    </a:lnTo>
                    <a:cubicBezTo>
                      <a:pt x="243" y="11"/>
                      <a:pt x="210" y="0"/>
                      <a:pt x="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3"/>
              <p:cNvSpPr/>
              <p:nvPr/>
            </p:nvSpPr>
            <p:spPr>
              <a:xfrm>
                <a:off x="4027681" y="2076143"/>
                <a:ext cx="54297" cy="41367"/>
              </a:xfrm>
              <a:custGeom>
                <a:avLst/>
                <a:gdLst/>
                <a:ahLst/>
                <a:cxnLst/>
                <a:rect l="l" t="t" r="r" b="b"/>
                <a:pathLst>
                  <a:path w="1243" h="947" extrusionOk="0">
                    <a:moveTo>
                      <a:pt x="185" y="1"/>
                    </a:moveTo>
                    <a:cubicBezTo>
                      <a:pt x="138" y="1"/>
                      <a:pt x="87" y="20"/>
                      <a:pt x="56" y="52"/>
                    </a:cubicBezTo>
                    <a:cubicBezTo>
                      <a:pt x="1" y="125"/>
                      <a:pt x="19" y="235"/>
                      <a:pt x="110" y="289"/>
                    </a:cubicBezTo>
                    <a:lnTo>
                      <a:pt x="1060" y="947"/>
                    </a:lnTo>
                    <a:lnTo>
                      <a:pt x="1242" y="691"/>
                    </a:lnTo>
                    <a:lnTo>
                      <a:pt x="275" y="34"/>
                    </a:lnTo>
                    <a:cubicBezTo>
                      <a:pt x="252" y="11"/>
                      <a:pt x="219"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3"/>
              <p:cNvSpPr/>
              <p:nvPr/>
            </p:nvSpPr>
            <p:spPr>
              <a:xfrm>
                <a:off x="3987013" y="2136817"/>
                <a:ext cx="53467" cy="41324"/>
              </a:xfrm>
              <a:custGeom>
                <a:avLst/>
                <a:gdLst/>
                <a:ahLst/>
                <a:cxnLst/>
                <a:rect l="l" t="t" r="r" b="b"/>
                <a:pathLst>
                  <a:path w="1224" h="946" extrusionOk="0">
                    <a:moveTo>
                      <a:pt x="174" y="0"/>
                    </a:moveTo>
                    <a:cubicBezTo>
                      <a:pt x="127" y="0"/>
                      <a:pt x="78" y="25"/>
                      <a:pt x="56" y="69"/>
                    </a:cubicBezTo>
                    <a:cubicBezTo>
                      <a:pt x="1" y="142"/>
                      <a:pt x="19" y="233"/>
                      <a:pt x="92" y="288"/>
                    </a:cubicBezTo>
                    <a:lnTo>
                      <a:pt x="1060" y="945"/>
                    </a:lnTo>
                    <a:lnTo>
                      <a:pt x="1224" y="689"/>
                    </a:lnTo>
                    <a:lnTo>
                      <a:pt x="256" y="32"/>
                    </a:lnTo>
                    <a:cubicBezTo>
                      <a:pt x="235" y="11"/>
                      <a:pt x="205" y="0"/>
                      <a:pt x="1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3"/>
              <p:cNvSpPr/>
              <p:nvPr/>
            </p:nvSpPr>
            <p:spPr>
              <a:xfrm>
                <a:off x="2357113" y="709250"/>
                <a:ext cx="328580" cy="720106"/>
              </a:xfrm>
              <a:custGeom>
                <a:avLst/>
                <a:gdLst/>
                <a:ahLst/>
                <a:cxnLst/>
                <a:rect l="l" t="t" r="r" b="b"/>
                <a:pathLst>
                  <a:path w="7522" h="16485" extrusionOk="0">
                    <a:moveTo>
                      <a:pt x="6645" y="2081"/>
                    </a:moveTo>
                    <a:cubicBezTo>
                      <a:pt x="5313" y="2355"/>
                      <a:pt x="4017" y="2757"/>
                      <a:pt x="2775" y="3286"/>
                    </a:cubicBezTo>
                    <a:cubicBezTo>
                      <a:pt x="2027" y="3615"/>
                      <a:pt x="1570" y="3980"/>
                      <a:pt x="1534" y="4947"/>
                    </a:cubicBezTo>
                    <a:cubicBezTo>
                      <a:pt x="1534" y="5458"/>
                      <a:pt x="1589" y="5988"/>
                      <a:pt x="1698" y="6499"/>
                    </a:cubicBezTo>
                    <a:cubicBezTo>
                      <a:pt x="1972" y="7923"/>
                      <a:pt x="2355" y="9347"/>
                      <a:pt x="2666" y="10679"/>
                    </a:cubicBezTo>
                    <a:cubicBezTo>
                      <a:pt x="3140" y="12706"/>
                      <a:pt x="3688" y="14422"/>
                      <a:pt x="3998" y="16247"/>
                    </a:cubicBezTo>
                    <a:cubicBezTo>
                      <a:pt x="3670" y="16338"/>
                      <a:pt x="3378" y="16430"/>
                      <a:pt x="3049" y="16485"/>
                    </a:cubicBezTo>
                    <a:cubicBezTo>
                      <a:pt x="2063" y="13819"/>
                      <a:pt x="1242" y="11081"/>
                      <a:pt x="585" y="8306"/>
                    </a:cubicBezTo>
                    <a:cubicBezTo>
                      <a:pt x="366" y="7339"/>
                      <a:pt x="92" y="6335"/>
                      <a:pt x="19" y="5349"/>
                    </a:cubicBezTo>
                    <a:cubicBezTo>
                      <a:pt x="1" y="5075"/>
                      <a:pt x="1" y="4783"/>
                      <a:pt x="19" y="4509"/>
                    </a:cubicBezTo>
                    <a:cubicBezTo>
                      <a:pt x="128" y="3067"/>
                      <a:pt x="1260" y="2337"/>
                      <a:pt x="2428" y="1899"/>
                    </a:cubicBezTo>
                    <a:cubicBezTo>
                      <a:pt x="3688" y="1406"/>
                      <a:pt x="5112" y="1242"/>
                      <a:pt x="6609" y="1059"/>
                    </a:cubicBezTo>
                    <a:cubicBezTo>
                      <a:pt x="6737" y="694"/>
                      <a:pt x="6682" y="0"/>
                      <a:pt x="7065" y="37"/>
                    </a:cubicBezTo>
                    <a:cubicBezTo>
                      <a:pt x="7503" y="73"/>
                      <a:pt x="7522" y="822"/>
                      <a:pt x="7522" y="1479"/>
                    </a:cubicBezTo>
                    <a:cubicBezTo>
                      <a:pt x="7522" y="2154"/>
                      <a:pt x="7485" y="2958"/>
                      <a:pt x="7029" y="2921"/>
                    </a:cubicBezTo>
                    <a:cubicBezTo>
                      <a:pt x="6682" y="2884"/>
                      <a:pt x="6737" y="2410"/>
                      <a:pt x="6645" y="208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3"/>
              <p:cNvSpPr/>
              <p:nvPr/>
            </p:nvSpPr>
            <p:spPr>
              <a:xfrm>
                <a:off x="2800483" y="709250"/>
                <a:ext cx="328580" cy="720106"/>
              </a:xfrm>
              <a:custGeom>
                <a:avLst/>
                <a:gdLst/>
                <a:ahLst/>
                <a:cxnLst/>
                <a:rect l="l" t="t" r="r" b="b"/>
                <a:pathLst>
                  <a:path w="7522" h="16485" extrusionOk="0">
                    <a:moveTo>
                      <a:pt x="877" y="2081"/>
                    </a:moveTo>
                    <a:cubicBezTo>
                      <a:pt x="2191" y="2355"/>
                      <a:pt x="3505" y="2757"/>
                      <a:pt x="4747" y="3286"/>
                    </a:cubicBezTo>
                    <a:cubicBezTo>
                      <a:pt x="5495" y="3615"/>
                      <a:pt x="5951" y="3980"/>
                      <a:pt x="5988" y="4947"/>
                    </a:cubicBezTo>
                    <a:cubicBezTo>
                      <a:pt x="5988" y="5458"/>
                      <a:pt x="5933" y="5988"/>
                      <a:pt x="5824" y="6499"/>
                    </a:cubicBezTo>
                    <a:cubicBezTo>
                      <a:pt x="5550" y="7923"/>
                      <a:pt x="5167" y="9347"/>
                      <a:pt x="4856" y="10679"/>
                    </a:cubicBezTo>
                    <a:cubicBezTo>
                      <a:pt x="4382" y="12706"/>
                      <a:pt x="3816" y="14422"/>
                      <a:pt x="3524" y="16247"/>
                    </a:cubicBezTo>
                    <a:cubicBezTo>
                      <a:pt x="3852" y="16338"/>
                      <a:pt x="4144" y="16430"/>
                      <a:pt x="4473" y="16485"/>
                    </a:cubicBezTo>
                    <a:cubicBezTo>
                      <a:pt x="5459" y="13819"/>
                      <a:pt x="6280" y="11081"/>
                      <a:pt x="6937" y="8306"/>
                    </a:cubicBezTo>
                    <a:cubicBezTo>
                      <a:pt x="7156" y="7339"/>
                      <a:pt x="7430" y="6335"/>
                      <a:pt x="7503" y="5349"/>
                    </a:cubicBezTo>
                    <a:cubicBezTo>
                      <a:pt x="7521" y="5075"/>
                      <a:pt x="7521" y="4783"/>
                      <a:pt x="7503" y="4509"/>
                    </a:cubicBezTo>
                    <a:cubicBezTo>
                      <a:pt x="7394" y="3067"/>
                      <a:pt x="6262" y="2337"/>
                      <a:pt x="5093" y="1899"/>
                    </a:cubicBezTo>
                    <a:cubicBezTo>
                      <a:pt x="3834" y="1406"/>
                      <a:pt x="2410" y="1242"/>
                      <a:pt x="913" y="1059"/>
                    </a:cubicBezTo>
                    <a:cubicBezTo>
                      <a:pt x="785" y="694"/>
                      <a:pt x="840" y="0"/>
                      <a:pt x="457" y="37"/>
                    </a:cubicBezTo>
                    <a:cubicBezTo>
                      <a:pt x="19" y="73"/>
                      <a:pt x="0" y="822"/>
                      <a:pt x="0" y="1479"/>
                    </a:cubicBezTo>
                    <a:cubicBezTo>
                      <a:pt x="0" y="2154"/>
                      <a:pt x="37" y="2958"/>
                      <a:pt x="493" y="2921"/>
                    </a:cubicBezTo>
                    <a:cubicBezTo>
                      <a:pt x="822" y="2884"/>
                      <a:pt x="767" y="2410"/>
                      <a:pt x="877" y="208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3"/>
              <p:cNvSpPr/>
              <p:nvPr/>
            </p:nvSpPr>
            <p:spPr>
              <a:xfrm>
                <a:off x="2464745" y="1387061"/>
                <a:ext cx="1220926" cy="885968"/>
              </a:xfrm>
              <a:custGeom>
                <a:avLst/>
                <a:gdLst/>
                <a:ahLst/>
                <a:cxnLst/>
                <a:rect l="l" t="t" r="r" b="b"/>
                <a:pathLst>
                  <a:path w="27950" h="20282" extrusionOk="0">
                    <a:moveTo>
                      <a:pt x="10753" y="0"/>
                    </a:moveTo>
                    <a:cubicBezTo>
                      <a:pt x="11593" y="73"/>
                      <a:pt x="12414" y="146"/>
                      <a:pt x="13236" y="219"/>
                    </a:cubicBezTo>
                    <a:cubicBezTo>
                      <a:pt x="12761" y="3815"/>
                      <a:pt x="11155" y="6261"/>
                      <a:pt x="8015" y="7193"/>
                    </a:cubicBezTo>
                    <a:cubicBezTo>
                      <a:pt x="8344" y="8799"/>
                      <a:pt x="8617" y="10296"/>
                      <a:pt x="9165" y="11665"/>
                    </a:cubicBezTo>
                    <a:cubicBezTo>
                      <a:pt x="9676" y="12943"/>
                      <a:pt x="10352" y="14148"/>
                      <a:pt x="11191" y="15225"/>
                    </a:cubicBezTo>
                    <a:cubicBezTo>
                      <a:pt x="12013" y="16302"/>
                      <a:pt x="12889" y="17178"/>
                      <a:pt x="14203" y="17799"/>
                    </a:cubicBezTo>
                    <a:cubicBezTo>
                      <a:pt x="15481" y="18401"/>
                      <a:pt x="17307" y="18511"/>
                      <a:pt x="18913" y="17981"/>
                    </a:cubicBezTo>
                    <a:cubicBezTo>
                      <a:pt x="20282" y="17525"/>
                      <a:pt x="21286" y="16612"/>
                      <a:pt x="22071" y="15553"/>
                    </a:cubicBezTo>
                    <a:cubicBezTo>
                      <a:pt x="22875" y="14440"/>
                      <a:pt x="23276" y="13052"/>
                      <a:pt x="23495" y="11391"/>
                    </a:cubicBezTo>
                    <a:cubicBezTo>
                      <a:pt x="23605" y="10533"/>
                      <a:pt x="23660" y="9712"/>
                      <a:pt x="23842" y="8945"/>
                    </a:cubicBezTo>
                    <a:cubicBezTo>
                      <a:pt x="24371" y="6736"/>
                      <a:pt x="25266" y="4838"/>
                      <a:pt x="27767" y="4491"/>
                    </a:cubicBezTo>
                    <a:cubicBezTo>
                      <a:pt x="27803" y="4655"/>
                      <a:pt x="27840" y="4801"/>
                      <a:pt x="27876" y="4965"/>
                    </a:cubicBezTo>
                    <a:cubicBezTo>
                      <a:pt x="27913" y="5130"/>
                      <a:pt x="27949" y="5294"/>
                      <a:pt x="27949" y="5458"/>
                    </a:cubicBezTo>
                    <a:cubicBezTo>
                      <a:pt x="27913" y="5623"/>
                      <a:pt x="27639" y="5714"/>
                      <a:pt x="27511" y="5805"/>
                    </a:cubicBezTo>
                    <a:cubicBezTo>
                      <a:pt x="27384" y="5933"/>
                      <a:pt x="27238" y="6061"/>
                      <a:pt x="27091" y="6170"/>
                    </a:cubicBezTo>
                    <a:cubicBezTo>
                      <a:pt x="26124" y="7211"/>
                      <a:pt x="25576" y="8708"/>
                      <a:pt x="25302" y="10405"/>
                    </a:cubicBezTo>
                    <a:cubicBezTo>
                      <a:pt x="25156" y="11318"/>
                      <a:pt x="25120" y="12194"/>
                      <a:pt x="24956" y="13052"/>
                    </a:cubicBezTo>
                    <a:cubicBezTo>
                      <a:pt x="24773" y="13819"/>
                      <a:pt x="24518" y="14549"/>
                      <a:pt x="24171" y="15261"/>
                    </a:cubicBezTo>
                    <a:cubicBezTo>
                      <a:pt x="23550" y="16557"/>
                      <a:pt x="22619" y="17689"/>
                      <a:pt x="21451" y="18547"/>
                    </a:cubicBezTo>
                    <a:cubicBezTo>
                      <a:pt x="20191" y="19533"/>
                      <a:pt x="18658" y="20099"/>
                      <a:pt x="17069" y="20172"/>
                    </a:cubicBezTo>
                    <a:cubicBezTo>
                      <a:pt x="14642" y="20281"/>
                      <a:pt x="12250" y="19405"/>
                      <a:pt x="10479" y="17744"/>
                    </a:cubicBezTo>
                    <a:cubicBezTo>
                      <a:pt x="8873" y="16229"/>
                      <a:pt x="7668" y="14312"/>
                      <a:pt x="7029" y="12176"/>
                    </a:cubicBezTo>
                    <a:cubicBezTo>
                      <a:pt x="6518" y="10588"/>
                      <a:pt x="6153" y="8945"/>
                      <a:pt x="5952" y="7266"/>
                    </a:cubicBezTo>
                    <a:cubicBezTo>
                      <a:pt x="4419" y="6992"/>
                      <a:pt x="3031" y="6207"/>
                      <a:pt x="2027" y="5020"/>
                    </a:cubicBezTo>
                    <a:cubicBezTo>
                      <a:pt x="987" y="3870"/>
                      <a:pt x="275" y="2446"/>
                      <a:pt x="1" y="913"/>
                    </a:cubicBezTo>
                    <a:cubicBezTo>
                      <a:pt x="804" y="694"/>
                      <a:pt x="1626" y="493"/>
                      <a:pt x="2484" y="329"/>
                    </a:cubicBezTo>
                    <a:cubicBezTo>
                      <a:pt x="2885" y="1789"/>
                      <a:pt x="3469" y="3085"/>
                      <a:pt x="4437" y="4053"/>
                    </a:cubicBezTo>
                    <a:cubicBezTo>
                      <a:pt x="4912" y="4564"/>
                      <a:pt x="5532" y="4929"/>
                      <a:pt x="6208" y="5111"/>
                    </a:cubicBezTo>
                    <a:cubicBezTo>
                      <a:pt x="6974" y="5276"/>
                      <a:pt x="7796" y="5130"/>
                      <a:pt x="8453" y="4692"/>
                    </a:cubicBezTo>
                    <a:cubicBezTo>
                      <a:pt x="9786" y="3815"/>
                      <a:pt x="10479" y="2136"/>
                      <a:pt x="10698" y="91"/>
                    </a:cubicBezTo>
                    <a:cubicBezTo>
                      <a:pt x="10698" y="55"/>
                      <a:pt x="10717" y="18"/>
                      <a:pt x="107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3"/>
              <p:cNvSpPr/>
              <p:nvPr/>
            </p:nvSpPr>
            <p:spPr>
              <a:xfrm>
                <a:off x="3587543" y="1464378"/>
                <a:ext cx="306258" cy="319013"/>
              </a:xfrm>
              <a:custGeom>
                <a:avLst/>
                <a:gdLst/>
                <a:ahLst/>
                <a:cxnLst/>
                <a:rect l="l" t="t" r="r" b="b"/>
                <a:pathLst>
                  <a:path w="7011" h="7303" extrusionOk="0">
                    <a:moveTo>
                      <a:pt x="3469" y="56"/>
                    </a:moveTo>
                    <a:cubicBezTo>
                      <a:pt x="4473" y="1"/>
                      <a:pt x="5440" y="402"/>
                      <a:pt x="6097" y="1169"/>
                    </a:cubicBezTo>
                    <a:cubicBezTo>
                      <a:pt x="6681" y="1808"/>
                      <a:pt x="6992" y="2629"/>
                      <a:pt x="7010" y="3487"/>
                    </a:cubicBezTo>
                    <a:cubicBezTo>
                      <a:pt x="7010" y="4418"/>
                      <a:pt x="6627" y="5295"/>
                      <a:pt x="5933" y="5915"/>
                    </a:cubicBezTo>
                    <a:cubicBezTo>
                      <a:pt x="5312" y="6518"/>
                      <a:pt x="4546" y="6919"/>
                      <a:pt x="3706" y="7084"/>
                    </a:cubicBezTo>
                    <a:cubicBezTo>
                      <a:pt x="2264" y="7303"/>
                      <a:pt x="1077" y="6372"/>
                      <a:pt x="548" y="5349"/>
                    </a:cubicBezTo>
                    <a:cubicBezTo>
                      <a:pt x="347" y="5003"/>
                      <a:pt x="219" y="4619"/>
                      <a:pt x="164" y="4218"/>
                    </a:cubicBezTo>
                    <a:cubicBezTo>
                      <a:pt x="0" y="2319"/>
                      <a:pt x="949" y="914"/>
                      <a:pt x="2136" y="348"/>
                    </a:cubicBezTo>
                    <a:cubicBezTo>
                      <a:pt x="2556" y="183"/>
                      <a:pt x="3012" y="74"/>
                      <a:pt x="3469" y="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3"/>
              <p:cNvSpPr/>
              <p:nvPr/>
            </p:nvSpPr>
            <p:spPr>
              <a:xfrm>
                <a:off x="3651318" y="1519417"/>
                <a:ext cx="200983" cy="185039"/>
              </a:xfrm>
              <a:custGeom>
                <a:avLst/>
                <a:gdLst/>
                <a:ahLst/>
                <a:cxnLst/>
                <a:rect l="l" t="t" r="r" b="b"/>
                <a:pathLst>
                  <a:path w="4601" h="4236" extrusionOk="0">
                    <a:moveTo>
                      <a:pt x="1917" y="110"/>
                    </a:moveTo>
                    <a:cubicBezTo>
                      <a:pt x="2666" y="0"/>
                      <a:pt x="3414" y="347"/>
                      <a:pt x="3834" y="986"/>
                    </a:cubicBezTo>
                    <a:cubicBezTo>
                      <a:pt x="3925" y="1114"/>
                      <a:pt x="3998" y="1260"/>
                      <a:pt x="4071" y="1406"/>
                    </a:cubicBezTo>
                    <a:cubicBezTo>
                      <a:pt x="4601" y="2739"/>
                      <a:pt x="3725" y="4217"/>
                      <a:pt x="2282" y="4236"/>
                    </a:cubicBezTo>
                    <a:cubicBezTo>
                      <a:pt x="1169" y="4236"/>
                      <a:pt x="165" y="3505"/>
                      <a:pt x="55" y="2428"/>
                    </a:cubicBezTo>
                    <a:cubicBezTo>
                      <a:pt x="0" y="1753"/>
                      <a:pt x="256" y="1077"/>
                      <a:pt x="785" y="639"/>
                    </a:cubicBezTo>
                    <a:cubicBezTo>
                      <a:pt x="1096" y="365"/>
                      <a:pt x="1497" y="165"/>
                      <a:pt x="1917" y="11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33"/>
            <p:cNvGrpSpPr/>
            <p:nvPr/>
          </p:nvGrpSpPr>
          <p:grpSpPr>
            <a:xfrm>
              <a:off x="5134407" y="2468361"/>
              <a:ext cx="753147" cy="515697"/>
              <a:chOff x="4549425" y="3498550"/>
              <a:chExt cx="295375" cy="202250"/>
            </a:xfrm>
          </p:grpSpPr>
          <p:sp>
            <p:nvSpPr>
              <p:cNvPr id="383" name="Google Shape;383;p33"/>
              <p:cNvSpPr/>
              <p:nvPr/>
            </p:nvSpPr>
            <p:spPr>
              <a:xfrm>
                <a:off x="4549425" y="3498550"/>
                <a:ext cx="295375" cy="202250"/>
              </a:xfrm>
              <a:custGeom>
                <a:avLst/>
                <a:gdLst/>
                <a:ahLst/>
                <a:cxnLst/>
                <a:rect l="l" t="t" r="r" b="b"/>
                <a:pathLst>
                  <a:path w="11815" h="8090" extrusionOk="0">
                    <a:moveTo>
                      <a:pt x="1" y="1"/>
                    </a:moveTo>
                    <a:lnTo>
                      <a:pt x="1" y="8090"/>
                    </a:lnTo>
                    <a:lnTo>
                      <a:pt x="11815" y="8090"/>
                    </a:lnTo>
                    <a:lnTo>
                      <a:pt x="118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3"/>
              <p:cNvSpPr/>
              <p:nvPr/>
            </p:nvSpPr>
            <p:spPr>
              <a:xfrm>
                <a:off x="4574450" y="3683025"/>
                <a:ext cx="18125" cy="17775"/>
              </a:xfrm>
              <a:custGeom>
                <a:avLst/>
                <a:gdLst/>
                <a:ahLst/>
                <a:cxnLst/>
                <a:rect l="l" t="t" r="r" b="b"/>
                <a:pathLst>
                  <a:path w="725" h="711" extrusionOk="0">
                    <a:moveTo>
                      <a:pt x="0" y="0"/>
                    </a:moveTo>
                    <a:lnTo>
                      <a:pt x="0" y="711"/>
                    </a:lnTo>
                    <a:lnTo>
                      <a:pt x="725" y="711"/>
                    </a:lnTo>
                    <a:lnTo>
                      <a:pt x="7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3"/>
              <p:cNvSpPr/>
              <p:nvPr/>
            </p:nvSpPr>
            <p:spPr>
              <a:xfrm>
                <a:off x="4612500" y="3631925"/>
                <a:ext cx="17775" cy="68875"/>
              </a:xfrm>
              <a:custGeom>
                <a:avLst/>
                <a:gdLst/>
                <a:ahLst/>
                <a:cxnLst/>
                <a:rect l="l" t="t" r="r" b="b"/>
                <a:pathLst>
                  <a:path w="711" h="2755" extrusionOk="0">
                    <a:moveTo>
                      <a:pt x="0" y="0"/>
                    </a:moveTo>
                    <a:lnTo>
                      <a:pt x="0" y="2755"/>
                    </a:lnTo>
                    <a:lnTo>
                      <a:pt x="710" y="2755"/>
                    </a:lnTo>
                    <a:lnTo>
                      <a:pt x="7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3"/>
              <p:cNvSpPr/>
              <p:nvPr/>
            </p:nvSpPr>
            <p:spPr>
              <a:xfrm>
                <a:off x="4650175" y="3599675"/>
                <a:ext cx="17775" cy="101125"/>
              </a:xfrm>
              <a:custGeom>
                <a:avLst/>
                <a:gdLst/>
                <a:ahLst/>
                <a:cxnLst/>
                <a:rect l="l" t="t" r="r" b="b"/>
                <a:pathLst>
                  <a:path w="711" h="4045" extrusionOk="0">
                    <a:moveTo>
                      <a:pt x="1" y="0"/>
                    </a:moveTo>
                    <a:lnTo>
                      <a:pt x="1" y="4045"/>
                    </a:lnTo>
                    <a:lnTo>
                      <a:pt x="711" y="4045"/>
                    </a:lnTo>
                    <a:lnTo>
                      <a:pt x="7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3"/>
              <p:cNvSpPr/>
              <p:nvPr/>
            </p:nvSpPr>
            <p:spPr>
              <a:xfrm>
                <a:off x="4688225" y="3553275"/>
                <a:ext cx="17775" cy="147525"/>
              </a:xfrm>
              <a:custGeom>
                <a:avLst/>
                <a:gdLst/>
                <a:ahLst/>
                <a:cxnLst/>
                <a:rect l="l" t="t" r="r" b="b"/>
                <a:pathLst>
                  <a:path w="711" h="5901" extrusionOk="0">
                    <a:moveTo>
                      <a:pt x="1" y="1"/>
                    </a:moveTo>
                    <a:lnTo>
                      <a:pt x="1" y="5901"/>
                    </a:lnTo>
                    <a:lnTo>
                      <a:pt x="711" y="5901"/>
                    </a:lnTo>
                    <a:lnTo>
                      <a:pt x="7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3"/>
              <p:cNvSpPr/>
              <p:nvPr/>
            </p:nvSpPr>
            <p:spPr>
              <a:xfrm>
                <a:off x="4725925" y="3517050"/>
                <a:ext cx="17775" cy="183750"/>
              </a:xfrm>
              <a:custGeom>
                <a:avLst/>
                <a:gdLst/>
                <a:ahLst/>
                <a:cxnLst/>
                <a:rect l="l" t="t" r="r" b="b"/>
                <a:pathLst>
                  <a:path w="711" h="7350" extrusionOk="0">
                    <a:moveTo>
                      <a:pt x="0" y="0"/>
                    </a:moveTo>
                    <a:lnTo>
                      <a:pt x="0" y="7350"/>
                    </a:lnTo>
                    <a:lnTo>
                      <a:pt x="711" y="7350"/>
                    </a:lnTo>
                    <a:lnTo>
                      <a:pt x="7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3"/>
              <p:cNvSpPr/>
              <p:nvPr/>
            </p:nvSpPr>
            <p:spPr>
              <a:xfrm>
                <a:off x="4763600" y="3654025"/>
                <a:ext cx="18150" cy="46775"/>
              </a:xfrm>
              <a:custGeom>
                <a:avLst/>
                <a:gdLst/>
                <a:ahLst/>
                <a:cxnLst/>
                <a:rect l="l" t="t" r="r" b="b"/>
                <a:pathLst>
                  <a:path w="726" h="1871" extrusionOk="0">
                    <a:moveTo>
                      <a:pt x="1" y="1"/>
                    </a:moveTo>
                    <a:lnTo>
                      <a:pt x="1" y="1871"/>
                    </a:lnTo>
                    <a:lnTo>
                      <a:pt x="726" y="1871"/>
                    </a:lnTo>
                    <a:lnTo>
                      <a:pt x="7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3"/>
              <p:cNvSpPr/>
              <p:nvPr/>
            </p:nvSpPr>
            <p:spPr>
              <a:xfrm>
                <a:off x="4801650" y="3594225"/>
                <a:ext cx="17800" cy="106575"/>
              </a:xfrm>
              <a:custGeom>
                <a:avLst/>
                <a:gdLst/>
                <a:ahLst/>
                <a:cxnLst/>
                <a:rect l="l" t="t" r="r" b="b"/>
                <a:pathLst>
                  <a:path w="712" h="4263" extrusionOk="0">
                    <a:moveTo>
                      <a:pt x="1" y="1"/>
                    </a:moveTo>
                    <a:lnTo>
                      <a:pt x="1" y="4263"/>
                    </a:lnTo>
                    <a:lnTo>
                      <a:pt x="711" y="4263"/>
                    </a:lnTo>
                    <a:lnTo>
                      <a:pt x="7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1" name="Google Shape;391;p33"/>
            <p:cNvSpPr/>
            <p:nvPr/>
          </p:nvSpPr>
          <p:spPr>
            <a:xfrm flipH="1">
              <a:off x="5219363" y="937100"/>
              <a:ext cx="552233" cy="515696"/>
            </a:xfrm>
            <a:custGeom>
              <a:avLst/>
              <a:gdLst/>
              <a:ahLst/>
              <a:cxnLst/>
              <a:rect l="l" t="t" r="r" b="b"/>
              <a:pathLst>
                <a:path w="10565" h="9866" extrusionOk="0">
                  <a:moveTo>
                    <a:pt x="4552" y="1"/>
                  </a:moveTo>
                  <a:cubicBezTo>
                    <a:pt x="2229" y="1"/>
                    <a:pt x="0" y="1811"/>
                    <a:pt x="0" y="4539"/>
                  </a:cubicBezTo>
                  <a:cubicBezTo>
                    <a:pt x="0" y="6145"/>
                    <a:pt x="876" y="7642"/>
                    <a:pt x="2282" y="8463"/>
                  </a:cubicBezTo>
                  <a:cubicBezTo>
                    <a:pt x="2191" y="8902"/>
                    <a:pt x="2081" y="9358"/>
                    <a:pt x="1917" y="9778"/>
                  </a:cubicBezTo>
                  <a:cubicBezTo>
                    <a:pt x="1903" y="9831"/>
                    <a:pt x="1949" y="9865"/>
                    <a:pt x="1988" y="9865"/>
                  </a:cubicBezTo>
                  <a:cubicBezTo>
                    <a:pt x="2003" y="9865"/>
                    <a:pt x="2017" y="9861"/>
                    <a:pt x="2026" y="9851"/>
                  </a:cubicBezTo>
                  <a:lnTo>
                    <a:pt x="2884" y="8755"/>
                  </a:lnTo>
                  <a:cubicBezTo>
                    <a:pt x="3395" y="8956"/>
                    <a:pt x="3961" y="9048"/>
                    <a:pt x="4527" y="9048"/>
                  </a:cubicBezTo>
                  <a:cubicBezTo>
                    <a:pt x="4535" y="9048"/>
                    <a:pt x="4542" y="9048"/>
                    <a:pt x="4550" y="9048"/>
                  </a:cubicBezTo>
                  <a:cubicBezTo>
                    <a:pt x="8551" y="9048"/>
                    <a:pt x="10564" y="4186"/>
                    <a:pt x="7722" y="1344"/>
                  </a:cubicBezTo>
                  <a:cubicBezTo>
                    <a:pt x="6800" y="416"/>
                    <a:pt x="5665" y="1"/>
                    <a:pt x="45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3"/>
            <p:cNvSpPr/>
            <p:nvPr/>
          </p:nvSpPr>
          <p:spPr>
            <a:xfrm flipH="1">
              <a:off x="5360335" y="1047286"/>
              <a:ext cx="349268" cy="295953"/>
            </a:xfrm>
            <a:custGeom>
              <a:avLst/>
              <a:gdLst/>
              <a:ahLst/>
              <a:cxnLst/>
              <a:rect l="l" t="t" r="r" b="b"/>
              <a:pathLst>
                <a:path w="6682" h="5662" extrusionOk="0">
                  <a:moveTo>
                    <a:pt x="1721" y="1"/>
                  </a:moveTo>
                  <a:cubicBezTo>
                    <a:pt x="861" y="1"/>
                    <a:pt x="1" y="606"/>
                    <a:pt x="1" y="1700"/>
                  </a:cubicBezTo>
                  <a:cubicBezTo>
                    <a:pt x="1" y="3599"/>
                    <a:pt x="3341" y="5662"/>
                    <a:pt x="3341" y="5662"/>
                  </a:cubicBezTo>
                  <a:cubicBezTo>
                    <a:pt x="3341" y="5662"/>
                    <a:pt x="6682" y="3380"/>
                    <a:pt x="6682" y="1700"/>
                  </a:cubicBezTo>
                  <a:cubicBezTo>
                    <a:pt x="6682" y="769"/>
                    <a:pt x="5915" y="3"/>
                    <a:pt x="4984" y="3"/>
                  </a:cubicBezTo>
                  <a:cubicBezTo>
                    <a:pt x="4218" y="3"/>
                    <a:pt x="3560" y="496"/>
                    <a:pt x="3341" y="1226"/>
                  </a:cubicBezTo>
                  <a:cubicBezTo>
                    <a:pt x="3098" y="389"/>
                    <a:pt x="2410" y="1"/>
                    <a:pt x="17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3"/>
            <p:cNvSpPr/>
            <p:nvPr/>
          </p:nvSpPr>
          <p:spPr>
            <a:xfrm flipH="1">
              <a:off x="5394676" y="1144718"/>
              <a:ext cx="293914" cy="108826"/>
            </a:xfrm>
            <a:custGeom>
              <a:avLst/>
              <a:gdLst/>
              <a:ahLst/>
              <a:cxnLst/>
              <a:rect l="l" t="t" r="r" b="b"/>
              <a:pathLst>
                <a:path w="5623" h="2082" extrusionOk="0">
                  <a:moveTo>
                    <a:pt x="2428" y="1"/>
                  </a:moveTo>
                  <a:cubicBezTo>
                    <a:pt x="2410" y="1"/>
                    <a:pt x="2392" y="19"/>
                    <a:pt x="2373" y="37"/>
                  </a:cubicBezTo>
                  <a:lnTo>
                    <a:pt x="2081" y="1078"/>
                  </a:lnTo>
                  <a:lnTo>
                    <a:pt x="0" y="1078"/>
                  </a:lnTo>
                  <a:cubicBezTo>
                    <a:pt x="18" y="1114"/>
                    <a:pt x="55" y="1151"/>
                    <a:pt x="73" y="1187"/>
                  </a:cubicBezTo>
                  <a:lnTo>
                    <a:pt x="2136" y="1187"/>
                  </a:lnTo>
                  <a:cubicBezTo>
                    <a:pt x="2154" y="1187"/>
                    <a:pt x="2191" y="1169"/>
                    <a:pt x="2191" y="1151"/>
                  </a:cubicBezTo>
                  <a:lnTo>
                    <a:pt x="2428" y="293"/>
                  </a:lnTo>
                  <a:lnTo>
                    <a:pt x="2885" y="2027"/>
                  </a:lnTo>
                  <a:cubicBezTo>
                    <a:pt x="2903" y="2045"/>
                    <a:pt x="2921" y="2063"/>
                    <a:pt x="2939" y="2082"/>
                  </a:cubicBezTo>
                  <a:cubicBezTo>
                    <a:pt x="2976" y="2082"/>
                    <a:pt x="2994" y="2063"/>
                    <a:pt x="2994" y="2027"/>
                  </a:cubicBezTo>
                  <a:lnTo>
                    <a:pt x="3487" y="804"/>
                  </a:lnTo>
                  <a:lnTo>
                    <a:pt x="3651" y="1406"/>
                  </a:lnTo>
                  <a:cubicBezTo>
                    <a:pt x="3651" y="1425"/>
                    <a:pt x="3688" y="1443"/>
                    <a:pt x="3706" y="1443"/>
                  </a:cubicBezTo>
                  <a:lnTo>
                    <a:pt x="5532" y="1443"/>
                  </a:lnTo>
                  <a:cubicBezTo>
                    <a:pt x="5568" y="1406"/>
                    <a:pt x="5605" y="1370"/>
                    <a:pt x="5623" y="1315"/>
                  </a:cubicBezTo>
                  <a:lnTo>
                    <a:pt x="5623" y="1315"/>
                  </a:lnTo>
                  <a:lnTo>
                    <a:pt x="3761" y="1333"/>
                  </a:lnTo>
                  <a:lnTo>
                    <a:pt x="3578" y="585"/>
                  </a:lnTo>
                  <a:cubicBezTo>
                    <a:pt x="3578" y="567"/>
                    <a:pt x="3560" y="548"/>
                    <a:pt x="3523" y="548"/>
                  </a:cubicBezTo>
                  <a:cubicBezTo>
                    <a:pt x="3505" y="548"/>
                    <a:pt x="3469" y="567"/>
                    <a:pt x="3469" y="585"/>
                  </a:cubicBezTo>
                  <a:lnTo>
                    <a:pt x="2976" y="1826"/>
                  </a:lnTo>
                  <a:lnTo>
                    <a:pt x="2501" y="37"/>
                  </a:lnTo>
                  <a:cubicBezTo>
                    <a:pt x="2483" y="19"/>
                    <a:pt x="2465" y="1"/>
                    <a:pt x="24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3"/>
            <p:cNvSpPr/>
            <p:nvPr/>
          </p:nvSpPr>
          <p:spPr>
            <a:xfrm>
              <a:off x="7084550" y="622868"/>
              <a:ext cx="430242" cy="425873"/>
            </a:xfrm>
            <a:custGeom>
              <a:avLst/>
              <a:gdLst/>
              <a:ahLst/>
              <a:cxnLst/>
              <a:rect l="l" t="t" r="r" b="b"/>
              <a:pathLst>
                <a:path w="5712" h="5654" extrusionOk="0">
                  <a:moveTo>
                    <a:pt x="2872" y="1323"/>
                  </a:moveTo>
                  <a:cubicBezTo>
                    <a:pt x="2914" y="1323"/>
                    <a:pt x="2958" y="1327"/>
                    <a:pt x="3001" y="1334"/>
                  </a:cubicBezTo>
                  <a:lnTo>
                    <a:pt x="3073" y="1334"/>
                  </a:lnTo>
                  <a:cubicBezTo>
                    <a:pt x="3110" y="1341"/>
                    <a:pt x="3121" y="1341"/>
                    <a:pt x="3131" y="1341"/>
                  </a:cubicBezTo>
                  <a:cubicBezTo>
                    <a:pt x="3142" y="1341"/>
                    <a:pt x="3153" y="1341"/>
                    <a:pt x="3189" y="1349"/>
                  </a:cubicBezTo>
                  <a:cubicBezTo>
                    <a:pt x="3247" y="1363"/>
                    <a:pt x="3291" y="1378"/>
                    <a:pt x="3349" y="1392"/>
                  </a:cubicBezTo>
                  <a:lnTo>
                    <a:pt x="3392" y="1407"/>
                  </a:lnTo>
                  <a:cubicBezTo>
                    <a:pt x="3465" y="1436"/>
                    <a:pt x="3537" y="1465"/>
                    <a:pt x="3595" y="1508"/>
                  </a:cubicBezTo>
                  <a:lnTo>
                    <a:pt x="3668" y="1537"/>
                  </a:lnTo>
                  <a:cubicBezTo>
                    <a:pt x="3682" y="1552"/>
                    <a:pt x="3697" y="1566"/>
                    <a:pt x="3726" y="1581"/>
                  </a:cubicBezTo>
                  <a:lnTo>
                    <a:pt x="3784" y="1624"/>
                  </a:lnTo>
                  <a:lnTo>
                    <a:pt x="3842" y="1668"/>
                  </a:lnTo>
                  <a:lnTo>
                    <a:pt x="3900" y="1711"/>
                  </a:lnTo>
                  <a:cubicBezTo>
                    <a:pt x="3929" y="1740"/>
                    <a:pt x="3972" y="1783"/>
                    <a:pt x="4001" y="1812"/>
                  </a:cubicBezTo>
                  <a:cubicBezTo>
                    <a:pt x="4016" y="1827"/>
                    <a:pt x="4030" y="1841"/>
                    <a:pt x="4045" y="1856"/>
                  </a:cubicBezTo>
                  <a:cubicBezTo>
                    <a:pt x="4059" y="1885"/>
                    <a:pt x="4088" y="1914"/>
                    <a:pt x="4103" y="1943"/>
                  </a:cubicBezTo>
                  <a:lnTo>
                    <a:pt x="4132" y="1986"/>
                  </a:lnTo>
                  <a:cubicBezTo>
                    <a:pt x="4161" y="2030"/>
                    <a:pt x="4190" y="2073"/>
                    <a:pt x="4219" y="2131"/>
                  </a:cubicBezTo>
                  <a:cubicBezTo>
                    <a:pt x="4233" y="2146"/>
                    <a:pt x="4248" y="2175"/>
                    <a:pt x="4248" y="2189"/>
                  </a:cubicBezTo>
                  <a:lnTo>
                    <a:pt x="4248" y="2204"/>
                  </a:lnTo>
                  <a:cubicBezTo>
                    <a:pt x="4262" y="2218"/>
                    <a:pt x="4277" y="2247"/>
                    <a:pt x="4277" y="2262"/>
                  </a:cubicBezTo>
                  <a:cubicBezTo>
                    <a:pt x="4277" y="2291"/>
                    <a:pt x="4291" y="2305"/>
                    <a:pt x="4291" y="2320"/>
                  </a:cubicBezTo>
                  <a:lnTo>
                    <a:pt x="4306" y="2349"/>
                  </a:lnTo>
                  <a:cubicBezTo>
                    <a:pt x="4320" y="2407"/>
                    <a:pt x="4335" y="2450"/>
                    <a:pt x="4349" y="2508"/>
                  </a:cubicBezTo>
                  <a:lnTo>
                    <a:pt x="4349" y="2552"/>
                  </a:lnTo>
                  <a:cubicBezTo>
                    <a:pt x="4349" y="2566"/>
                    <a:pt x="4364" y="2624"/>
                    <a:pt x="4364" y="2668"/>
                  </a:cubicBezTo>
                  <a:cubicBezTo>
                    <a:pt x="4364" y="2711"/>
                    <a:pt x="4364" y="2769"/>
                    <a:pt x="4364" y="2827"/>
                  </a:cubicBezTo>
                  <a:cubicBezTo>
                    <a:pt x="4378" y="2871"/>
                    <a:pt x="4378" y="2929"/>
                    <a:pt x="4378" y="2987"/>
                  </a:cubicBezTo>
                  <a:lnTo>
                    <a:pt x="4378" y="3001"/>
                  </a:lnTo>
                  <a:cubicBezTo>
                    <a:pt x="4378" y="3016"/>
                    <a:pt x="4378" y="3059"/>
                    <a:pt x="4364" y="3074"/>
                  </a:cubicBezTo>
                  <a:cubicBezTo>
                    <a:pt x="4364" y="3103"/>
                    <a:pt x="4364" y="3132"/>
                    <a:pt x="4349" y="3161"/>
                  </a:cubicBezTo>
                  <a:cubicBezTo>
                    <a:pt x="4349" y="3204"/>
                    <a:pt x="4335" y="3248"/>
                    <a:pt x="4320" y="3306"/>
                  </a:cubicBezTo>
                  <a:lnTo>
                    <a:pt x="4277" y="3393"/>
                  </a:lnTo>
                  <a:cubicBezTo>
                    <a:pt x="4277" y="3421"/>
                    <a:pt x="4262" y="3436"/>
                    <a:pt x="4248" y="3465"/>
                  </a:cubicBezTo>
                  <a:lnTo>
                    <a:pt x="4219" y="3523"/>
                  </a:lnTo>
                  <a:cubicBezTo>
                    <a:pt x="4190" y="3566"/>
                    <a:pt x="4175" y="3624"/>
                    <a:pt x="4132" y="3668"/>
                  </a:cubicBezTo>
                  <a:cubicBezTo>
                    <a:pt x="4132" y="3668"/>
                    <a:pt x="4117" y="3682"/>
                    <a:pt x="4117" y="3697"/>
                  </a:cubicBezTo>
                  <a:cubicBezTo>
                    <a:pt x="4103" y="3711"/>
                    <a:pt x="4103" y="3711"/>
                    <a:pt x="4103" y="3711"/>
                  </a:cubicBezTo>
                  <a:lnTo>
                    <a:pt x="4074" y="3755"/>
                  </a:lnTo>
                  <a:lnTo>
                    <a:pt x="4030" y="3813"/>
                  </a:lnTo>
                  <a:cubicBezTo>
                    <a:pt x="4001" y="3842"/>
                    <a:pt x="3972" y="3871"/>
                    <a:pt x="3943" y="3900"/>
                  </a:cubicBezTo>
                  <a:lnTo>
                    <a:pt x="3900" y="3943"/>
                  </a:lnTo>
                  <a:lnTo>
                    <a:pt x="3856" y="3972"/>
                  </a:lnTo>
                  <a:lnTo>
                    <a:pt x="3798" y="4030"/>
                  </a:lnTo>
                  <a:cubicBezTo>
                    <a:pt x="3755" y="4059"/>
                    <a:pt x="3697" y="4103"/>
                    <a:pt x="3639" y="4132"/>
                  </a:cubicBezTo>
                  <a:lnTo>
                    <a:pt x="3595" y="4161"/>
                  </a:lnTo>
                  <a:lnTo>
                    <a:pt x="3523" y="4190"/>
                  </a:lnTo>
                  <a:lnTo>
                    <a:pt x="3465" y="4219"/>
                  </a:lnTo>
                  <a:lnTo>
                    <a:pt x="3378" y="4262"/>
                  </a:lnTo>
                  <a:cubicBezTo>
                    <a:pt x="3349" y="4262"/>
                    <a:pt x="3334" y="4277"/>
                    <a:pt x="3320" y="4277"/>
                  </a:cubicBezTo>
                  <a:cubicBezTo>
                    <a:pt x="3276" y="4291"/>
                    <a:pt x="3233" y="4306"/>
                    <a:pt x="3189" y="4306"/>
                  </a:cubicBezTo>
                  <a:lnTo>
                    <a:pt x="3131" y="4320"/>
                  </a:lnTo>
                  <a:lnTo>
                    <a:pt x="3059" y="4335"/>
                  </a:lnTo>
                  <a:cubicBezTo>
                    <a:pt x="3001" y="4342"/>
                    <a:pt x="2947" y="4346"/>
                    <a:pt x="2894" y="4346"/>
                  </a:cubicBezTo>
                  <a:cubicBezTo>
                    <a:pt x="2842" y="4346"/>
                    <a:pt x="2791" y="4342"/>
                    <a:pt x="2740" y="4335"/>
                  </a:cubicBezTo>
                  <a:lnTo>
                    <a:pt x="2610" y="4335"/>
                  </a:lnTo>
                  <a:lnTo>
                    <a:pt x="2552" y="4320"/>
                  </a:lnTo>
                  <a:cubicBezTo>
                    <a:pt x="2479" y="4306"/>
                    <a:pt x="2407" y="4277"/>
                    <a:pt x="2334" y="4262"/>
                  </a:cubicBezTo>
                  <a:lnTo>
                    <a:pt x="2276" y="4233"/>
                  </a:lnTo>
                  <a:lnTo>
                    <a:pt x="2218" y="4204"/>
                  </a:lnTo>
                  <a:lnTo>
                    <a:pt x="2146" y="4161"/>
                  </a:lnTo>
                  <a:cubicBezTo>
                    <a:pt x="2102" y="4132"/>
                    <a:pt x="2059" y="4103"/>
                    <a:pt x="2030" y="4088"/>
                  </a:cubicBezTo>
                  <a:lnTo>
                    <a:pt x="1972" y="4045"/>
                  </a:lnTo>
                  <a:cubicBezTo>
                    <a:pt x="1957" y="4030"/>
                    <a:pt x="1928" y="4016"/>
                    <a:pt x="1914" y="4001"/>
                  </a:cubicBezTo>
                  <a:cubicBezTo>
                    <a:pt x="1899" y="3987"/>
                    <a:pt x="1870" y="3958"/>
                    <a:pt x="1856" y="3943"/>
                  </a:cubicBezTo>
                  <a:cubicBezTo>
                    <a:pt x="1827" y="3914"/>
                    <a:pt x="1812" y="3900"/>
                    <a:pt x="1783" y="3885"/>
                  </a:cubicBezTo>
                  <a:lnTo>
                    <a:pt x="1740" y="3827"/>
                  </a:lnTo>
                  <a:cubicBezTo>
                    <a:pt x="1682" y="3755"/>
                    <a:pt x="1624" y="3682"/>
                    <a:pt x="1580" y="3610"/>
                  </a:cubicBezTo>
                  <a:cubicBezTo>
                    <a:pt x="1566" y="3595"/>
                    <a:pt x="1551" y="3566"/>
                    <a:pt x="1537" y="3552"/>
                  </a:cubicBezTo>
                  <a:cubicBezTo>
                    <a:pt x="1537" y="3523"/>
                    <a:pt x="1522" y="3494"/>
                    <a:pt x="1508" y="3479"/>
                  </a:cubicBezTo>
                  <a:cubicBezTo>
                    <a:pt x="1493" y="3465"/>
                    <a:pt x="1493" y="3450"/>
                    <a:pt x="1493" y="3436"/>
                  </a:cubicBezTo>
                  <a:cubicBezTo>
                    <a:pt x="1479" y="3421"/>
                    <a:pt x="1479" y="3421"/>
                    <a:pt x="1479" y="3407"/>
                  </a:cubicBezTo>
                  <a:lnTo>
                    <a:pt x="1464" y="3364"/>
                  </a:lnTo>
                  <a:lnTo>
                    <a:pt x="1450" y="3320"/>
                  </a:lnTo>
                  <a:cubicBezTo>
                    <a:pt x="1435" y="3306"/>
                    <a:pt x="1435" y="3306"/>
                    <a:pt x="1450" y="3306"/>
                  </a:cubicBezTo>
                  <a:cubicBezTo>
                    <a:pt x="1450" y="3277"/>
                    <a:pt x="1435" y="3262"/>
                    <a:pt x="1421" y="3233"/>
                  </a:cubicBezTo>
                  <a:cubicBezTo>
                    <a:pt x="1421" y="3219"/>
                    <a:pt x="1406" y="3175"/>
                    <a:pt x="1406" y="3146"/>
                  </a:cubicBezTo>
                  <a:cubicBezTo>
                    <a:pt x="1392" y="3117"/>
                    <a:pt x="1406" y="3103"/>
                    <a:pt x="1392" y="3088"/>
                  </a:cubicBezTo>
                  <a:cubicBezTo>
                    <a:pt x="1377" y="3074"/>
                    <a:pt x="1377" y="3016"/>
                    <a:pt x="1377" y="2987"/>
                  </a:cubicBezTo>
                  <a:cubicBezTo>
                    <a:pt x="1363" y="2943"/>
                    <a:pt x="1377" y="2885"/>
                    <a:pt x="1377" y="2827"/>
                  </a:cubicBezTo>
                  <a:lnTo>
                    <a:pt x="1377" y="2668"/>
                  </a:lnTo>
                  <a:cubicBezTo>
                    <a:pt x="1377" y="2668"/>
                    <a:pt x="1377" y="2668"/>
                    <a:pt x="1377" y="2653"/>
                  </a:cubicBezTo>
                  <a:lnTo>
                    <a:pt x="1392" y="2581"/>
                  </a:lnTo>
                  <a:cubicBezTo>
                    <a:pt x="1392" y="2552"/>
                    <a:pt x="1392" y="2537"/>
                    <a:pt x="1406" y="2508"/>
                  </a:cubicBezTo>
                  <a:cubicBezTo>
                    <a:pt x="1406" y="2450"/>
                    <a:pt x="1421" y="2407"/>
                    <a:pt x="1435" y="2349"/>
                  </a:cubicBezTo>
                  <a:lnTo>
                    <a:pt x="1464" y="2291"/>
                  </a:lnTo>
                  <a:lnTo>
                    <a:pt x="1479" y="2247"/>
                  </a:lnTo>
                  <a:cubicBezTo>
                    <a:pt x="1479" y="2233"/>
                    <a:pt x="1493" y="2233"/>
                    <a:pt x="1493" y="2218"/>
                  </a:cubicBezTo>
                  <a:cubicBezTo>
                    <a:pt x="1493" y="2204"/>
                    <a:pt x="1508" y="2189"/>
                    <a:pt x="1508" y="2175"/>
                  </a:cubicBezTo>
                  <a:cubicBezTo>
                    <a:pt x="1522" y="2131"/>
                    <a:pt x="1551" y="2102"/>
                    <a:pt x="1580" y="2059"/>
                  </a:cubicBezTo>
                  <a:lnTo>
                    <a:pt x="1609" y="2015"/>
                  </a:lnTo>
                  <a:lnTo>
                    <a:pt x="1638" y="1957"/>
                  </a:lnTo>
                  <a:lnTo>
                    <a:pt x="1682" y="1899"/>
                  </a:lnTo>
                  <a:lnTo>
                    <a:pt x="1740" y="1841"/>
                  </a:lnTo>
                  <a:lnTo>
                    <a:pt x="1798" y="1783"/>
                  </a:lnTo>
                  <a:cubicBezTo>
                    <a:pt x="1885" y="1682"/>
                    <a:pt x="1986" y="1595"/>
                    <a:pt x="2102" y="1537"/>
                  </a:cubicBezTo>
                  <a:lnTo>
                    <a:pt x="2160" y="1494"/>
                  </a:lnTo>
                  <a:lnTo>
                    <a:pt x="2218" y="1465"/>
                  </a:lnTo>
                  <a:lnTo>
                    <a:pt x="2276" y="1450"/>
                  </a:lnTo>
                  <a:cubicBezTo>
                    <a:pt x="2305" y="1436"/>
                    <a:pt x="2349" y="1421"/>
                    <a:pt x="2378" y="1407"/>
                  </a:cubicBezTo>
                  <a:lnTo>
                    <a:pt x="2436" y="1392"/>
                  </a:lnTo>
                  <a:lnTo>
                    <a:pt x="2494" y="1363"/>
                  </a:lnTo>
                  <a:lnTo>
                    <a:pt x="2566" y="1349"/>
                  </a:lnTo>
                  <a:lnTo>
                    <a:pt x="2624" y="1349"/>
                  </a:lnTo>
                  <a:cubicBezTo>
                    <a:pt x="2639" y="1334"/>
                    <a:pt x="2668" y="1334"/>
                    <a:pt x="2682" y="1334"/>
                  </a:cubicBezTo>
                  <a:lnTo>
                    <a:pt x="2755" y="1334"/>
                  </a:lnTo>
                  <a:cubicBezTo>
                    <a:pt x="2791" y="1327"/>
                    <a:pt x="2831" y="1323"/>
                    <a:pt x="2872" y="1323"/>
                  </a:cubicBezTo>
                  <a:close/>
                  <a:moveTo>
                    <a:pt x="2871" y="1"/>
                  </a:moveTo>
                  <a:cubicBezTo>
                    <a:pt x="2769" y="1"/>
                    <a:pt x="2668" y="1"/>
                    <a:pt x="2566" y="15"/>
                  </a:cubicBezTo>
                  <a:cubicBezTo>
                    <a:pt x="2407" y="30"/>
                    <a:pt x="2276" y="189"/>
                    <a:pt x="2291" y="348"/>
                  </a:cubicBezTo>
                  <a:lnTo>
                    <a:pt x="2291" y="377"/>
                  </a:lnTo>
                  <a:cubicBezTo>
                    <a:pt x="2291" y="392"/>
                    <a:pt x="2291" y="406"/>
                    <a:pt x="2291" y="421"/>
                  </a:cubicBezTo>
                  <a:cubicBezTo>
                    <a:pt x="2291" y="537"/>
                    <a:pt x="2218" y="653"/>
                    <a:pt x="2117" y="696"/>
                  </a:cubicBezTo>
                  <a:lnTo>
                    <a:pt x="2088" y="711"/>
                  </a:lnTo>
                  <a:lnTo>
                    <a:pt x="1986" y="740"/>
                  </a:lnTo>
                  <a:lnTo>
                    <a:pt x="1914" y="783"/>
                  </a:lnTo>
                  <a:lnTo>
                    <a:pt x="1899" y="783"/>
                  </a:lnTo>
                  <a:cubicBezTo>
                    <a:pt x="1860" y="801"/>
                    <a:pt x="1819" y="809"/>
                    <a:pt x="1777" y="809"/>
                  </a:cubicBezTo>
                  <a:cubicBezTo>
                    <a:pt x="1680" y="809"/>
                    <a:pt x="1583" y="763"/>
                    <a:pt x="1522" y="682"/>
                  </a:cubicBezTo>
                  <a:cubicBezTo>
                    <a:pt x="1460" y="601"/>
                    <a:pt x="1370" y="560"/>
                    <a:pt x="1276" y="560"/>
                  </a:cubicBezTo>
                  <a:cubicBezTo>
                    <a:pt x="1218" y="560"/>
                    <a:pt x="1158" y="576"/>
                    <a:pt x="1102" y="609"/>
                  </a:cubicBezTo>
                  <a:lnTo>
                    <a:pt x="1073" y="624"/>
                  </a:lnTo>
                  <a:cubicBezTo>
                    <a:pt x="1001" y="682"/>
                    <a:pt x="914" y="754"/>
                    <a:pt x="841" y="827"/>
                  </a:cubicBezTo>
                  <a:cubicBezTo>
                    <a:pt x="769" y="899"/>
                    <a:pt x="711" y="972"/>
                    <a:pt x="638" y="1059"/>
                  </a:cubicBezTo>
                  <a:cubicBezTo>
                    <a:pt x="580" y="1131"/>
                    <a:pt x="551" y="1247"/>
                    <a:pt x="580" y="1349"/>
                  </a:cubicBezTo>
                  <a:cubicBezTo>
                    <a:pt x="595" y="1363"/>
                    <a:pt x="609" y="1392"/>
                    <a:pt x="624" y="1421"/>
                  </a:cubicBezTo>
                  <a:cubicBezTo>
                    <a:pt x="638" y="1450"/>
                    <a:pt x="653" y="1465"/>
                    <a:pt x="667" y="1479"/>
                  </a:cubicBezTo>
                  <a:lnTo>
                    <a:pt x="696" y="1508"/>
                  </a:lnTo>
                  <a:cubicBezTo>
                    <a:pt x="812" y="1595"/>
                    <a:pt x="856" y="1740"/>
                    <a:pt x="798" y="1885"/>
                  </a:cubicBezTo>
                  <a:cubicBezTo>
                    <a:pt x="769" y="1943"/>
                    <a:pt x="740" y="2001"/>
                    <a:pt x="725" y="2059"/>
                  </a:cubicBezTo>
                  <a:cubicBezTo>
                    <a:pt x="711" y="2102"/>
                    <a:pt x="682" y="2131"/>
                    <a:pt x="653" y="2160"/>
                  </a:cubicBezTo>
                  <a:cubicBezTo>
                    <a:pt x="638" y="2175"/>
                    <a:pt x="624" y="2189"/>
                    <a:pt x="609" y="2204"/>
                  </a:cubicBezTo>
                  <a:cubicBezTo>
                    <a:pt x="595" y="2218"/>
                    <a:pt x="566" y="2233"/>
                    <a:pt x="551" y="2233"/>
                  </a:cubicBezTo>
                  <a:lnTo>
                    <a:pt x="493" y="2262"/>
                  </a:lnTo>
                  <a:lnTo>
                    <a:pt x="334" y="2262"/>
                  </a:lnTo>
                  <a:cubicBezTo>
                    <a:pt x="327" y="2255"/>
                    <a:pt x="319" y="2251"/>
                    <a:pt x="310" y="2251"/>
                  </a:cubicBezTo>
                  <a:cubicBezTo>
                    <a:pt x="301" y="2251"/>
                    <a:pt x="290" y="2255"/>
                    <a:pt x="276" y="2262"/>
                  </a:cubicBezTo>
                  <a:cubicBezTo>
                    <a:pt x="145" y="2276"/>
                    <a:pt x="44" y="2392"/>
                    <a:pt x="29" y="2523"/>
                  </a:cubicBezTo>
                  <a:cubicBezTo>
                    <a:pt x="0" y="2726"/>
                    <a:pt x="0" y="2929"/>
                    <a:pt x="29" y="3132"/>
                  </a:cubicBezTo>
                  <a:cubicBezTo>
                    <a:pt x="44" y="3277"/>
                    <a:pt x="145" y="3393"/>
                    <a:pt x="276" y="3407"/>
                  </a:cubicBezTo>
                  <a:cubicBezTo>
                    <a:pt x="298" y="3414"/>
                    <a:pt x="316" y="3418"/>
                    <a:pt x="332" y="3418"/>
                  </a:cubicBezTo>
                  <a:cubicBezTo>
                    <a:pt x="348" y="3418"/>
                    <a:pt x="363" y="3414"/>
                    <a:pt x="377" y="3407"/>
                  </a:cubicBezTo>
                  <a:lnTo>
                    <a:pt x="435" y="3407"/>
                  </a:lnTo>
                  <a:cubicBezTo>
                    <a:pt x="493" y="3407"/>
                    <a:pt x="551" y="3436"/>
                    <a:pt x="609" y="3465"/>
                  </a:cubicBezTo>
                  <a:cubicBezTo>
                    <a:pt x="624" y="3479"/>
                    <a:pt x="638" y="3479"/>
                    <a:pt x="653" y="3494"/>
                  </a:cubicBezTo>
                  <a:cubicBezTo>
                    <a:pt x="682" y="3523"/>
                    <a:pt x="711" y="3566"/>
                    <a:pt x="725" y="3610"/>
                  </a:cubicBezTo>
                  <a:cubicBezTo>
                    <a:pt x="754" y="3668"/>
                    <a:pt x="769" y="3740"/>
                    <a:pt x="798" y="3798"/>
                  </a:cubicBezTo>
                  <a:cubicBezTo>
                    <a:pt x="870" y="3914"/>
                    <a:pt x="841" y="4059"/>
                    <a:pt x="725" y="4161"/>
                  </a:cubicBezTo>
                  <a:lnTo>
                    <a:pt x="696" y="4175"/>
                  </a:lnTo>
                  <a:lnTo>
                    <a:pt x="667" y="4204"/>
                  </a:lnTo>
                  <a:cubicBezTo>
                    <a:pt x="653" y="4219"/>
                    <a:pt x="638" y="4233"/>
                    <a:pt x="624" y="4262"/>
                  </a:cubicBezTo>
                  <a:cubicBezTo>
                    <a:pt x="609" y="4277"/>
                    <a:pt x="595" y="4306"/>
                    <a:pt x="595" y="4335"/>
                  </a:cubicBezTo>
                  <a:lnTo>
                    <a:pt x="595" y="4364"/>
                  </a:lnTo>
                  <a:cubicBezTo>
                    <a:pt x="595" y="4378"/>
                    <a:pt x="595" y="4393"/>
                    <a:pt x="595" y="4393"/>
                  </a:cubicBezTo>
                  <a:cubicBezTo>
                    <a:pt x="595" y="4407"/>
                    <a:pt x="595" y="4422"/>
                    <a:pt x="595" y="4422"/>
                  </a:cubicBezTo>
                  <a:cubicBezTo>
                    <a:pt x="595" y="4436"/>
                    <a:pt x="595" y="4451"/>
                    <a:pt x="595" y="4465"/>
                  </a:cubicBezTo>
                  <a:lnTo>
                    <a:pt x="595" y="4509"/>
                  </a:lnTo>
                  <a:lnTo>
                    <a:pt x="595" y="4523"/>
                  </a:lnTo>
                  <a:cubicBezTo>
                    <a:pt x="595" y="4538"/>
                    <a:pt x="595" y="4552"/>
                    <a:pt x="609" y="4552"/>
                  </a:cubicBezTo>
                  <a:lnTo>
                    <a:pt x="638" y="4596"/>
                  </a:lnTo>
                  <a:cubicBezTo>
                    <a:pt x="696" y="4668"/>
                    <a:pt x="769" y="4755"/>
                    <a:pt x="841" y="4828"/>
                  </a:cubicBezTo>
                  <a:cubicBezTo>
                    <a:pt x="914" y="4900"/>
                    <a:pt x="986" y="4958"/>
                    <a:pt x="1073" y="5031"/>
                  </a:cubicBezTo>
                  <a:cubicBezTo>
                    <a:pt x="1121" y="5066"/>
                    <a:pt x="1188" y="5092"/>
                    <a:pt x="1251" y="5092"/>
                  </a:cubicBezTo>
                  <a:cubicBezTo>
                    <a:pt x="1264" y="5092"/>
                    <a:pt x="1278" y="5091"/>
                    <a:pt x="1291" y="5089"/>
                  </a:cubicBezTo>
                  <a:cubicBezTo>
                    <a:pt x="1319" y="5089"/>
                    <a:pt x="1348" y="5089"/>
                    <a:pt x="1363" y="5074"/>
                  </a:cubicBezTo>
                  <a:cubicBezTo>
                    <a:pt x="1421" y="5060"/>
                    <a:pt x="1479" y="5016"/>
                    <a:pt x="1508" y="4973"/>
                  </a:cubicBezTo>
                  <a:lnTo>
                    <a:pt x="1537" y="4944"/>
                  </a:lnTo>
                  <a:cubicBezTo>
                    <a:pt x="1580" y="4900"/>
                    <a:pt x="1609" y="4871"/>
                    <a:pt x="1667" y="4857"/>
                  </a:cubicBezTo>
                  <a:lnTo>
                    <a:pt x="1769" y="4842"/>
                  </a:lnTo>
                  <a:cubicBezTo>
                    <a:pt x="1812" y="4842"/>
                    <a:pt x="1856" y="4857"/>
                    <a:pt x="1899" y="4871"/>
                  </a:cubicBezTo>
                  <a:cubicBezTo>
                    <a:pt x="1957" y="4900"/>
                    <a:pt x="2015" y="4929"/>
                    <a:pt x="2073" y="4944"/>
                  </a:cubicBezTo>
                  <a:cubicBezTo>
                    <a:pt x="2131" y="4973"/>
                    <a:pt x="2189" y="5016"/>
                    <a:pt x="2218" y="5060"/>
                  </a:cubicBezTo>
                  <a:cubicBezTo>
                    <a:pt x="2233" y="5074"/>
                    <a:pt x="2247" y="5103"/>
                    <a:pt x="2262" y="5117"/>
                  </a:cubicBezTo>
                  <a:cubicBezTo>
                    <a:pt x="2276" y="5175"/>
                    <a:pt x="2276" y="5233"/>
                    <a:pt x="2276" y="5277"/>
                  </a:cubicBezTo>
                  <a:cubicBezTo>
                    <a:pt x="2247" y="5451"/>
                    <a:pt x="2349" y="5596"/>
                    <a:pt x="2508" y="5639"/>
                  </a:cubicBezTo>
                  <a:lnTo>
                    <a:pt x="2552" y="5639"/>
                  </a:lnTo>
                  <a:cubicBezTo>
                    <a:pt x="2653" y="5654"/>
                    <a:pt x="2755" y="5654"/>
                    <a:pt x="2856" y="5654"/>
                  </a:cubicBezTo>
                  <a:cubicBezTo>
                    <a:pt x="2958" y="5654"/>
                    <a:pt x="3059" y="5654"/>
                    <a:pt x="3160" y="5639"/>
                  </a:cubicBezTo>
                  <a:cubicBezTo>
                    <a:pt x="3233" y="5625"/>
                    <a:pt x="3291" y="5596"/>
                    <a:pt x="3334" y="5538"/>
                  </a:cubicBezTo>
                  <a:cubicBezTo>
                    <a:pt x="3363" y="5509"/>
                    <a:pt x="3392" y="5480"/>
                    <a:pt x="3407" y="5436"/>
                  </a:cubicBezTo>
                  <a:cubicBezTo>
                    <a:pt x="3421" y="5378"/>
                    <a:pt x="3436" y="5335"/>
                    <a:pt x="3421" y="5277"/>
                  </a:cubicBezTo>
                  <a:cubicBezTo>
                    <a:pt x="3421" y="5262"/>
                    <a:pt x="3421" y="5248"/>
                    <a:pt x="3421" y="5233"/>
                  </a:cubicBezTo>
                  <a:cubicBezTo>
                    <a:pt x="3421" y="5103"/>
                    <a:pt x="3508" y="4987"/>
                    <a:pt x="3624" y="4944"/>
                  </a:cubicBezTo>
                  <a:cubicBezTo>
                    <a:pt x="3682" y="4915"/>
                    <a:pt x="3755" y="4886"/>
                    <a:pt x="3813" y="4857"/>
                  </a:cubicBezTo>
                  <a:cubicBezTo>
                    <a:pt x="3856" y="4842"/>
                    <a:pt x="3903" y="4835"/>
                    <a:pt x="3949" y="4835"/>
                  </a:cubicBezTo>
                  <a:cubicBezTo>
                    <a:pt x="3994" y="4835"/>
                    <a:pt x="4037" y="4842"/>
                    <a:pt x="4074" y="4857"/>
                  </a:cubicBezTo>
                  <a:cubicBezTo>
                    <a:pt x="4103" y="4871"/>
                    <a:pt x="4117" y="4886"/>
                    <a:pt x="4132" y="4900"/>
                  </a:cubicBezTo>
                  <a:cubicBezTo>
                    <a:pt x="4146" y="4915"/>
                    <a:pt x="4161" y="4915"/>
                    <a:pt x="4161" y="4929"/>
                  </a:cubicBezTo>
                  <a:cubicBezTo>
                    <a:pt x="4175" y="4944"/>
                    <a:pt x="4190" y="4944"/>
                    <a:pt x="4190" y="4958"/>
                  </a:cubicBezTo>
                  <a:cubicBezTo>
                    <a:pt x="4252" y="5038"/>
                    <a:pt x="4342" y="5080"/>
                    <a:pt x="4436" y="5080"/>
                  </a:cubicBezTo>
                  <a:cubicBezTo>
                    <a:pt x="4494" y="5080"/>
                    <a:pt x="4554" y="5064"/>
                    <a:pt x="4610" y="5031"/>
                  </a:cubicBezTo>
                  <a:cubicBezTo>
                    <a:pt x="4625" y="5031"/>
                    <a:pt x="4625" y="5031"/>
                    <a:pt x="4639" y="5016"/>
                  </a:cubicBezTo>
                  <a:cubicBezTo>
                    <a:pt x="4711" y="4958"/>
                    <a:pt x="4798" y="4886"/>
                    <a:pt x="4871" y="4813"/>
                  </a:cubicBezTo>
                  <a:cubicBezTo>
                    <a:pt x="4943" y="4741"/>
                    <a:pt x="5001" y="4654"/>
                    <a:pt x="5074" y="4581"/>
                  </a:cubicBezTo>
                  <a:cubicBezTo>
                    <a:pt x="5132" y="4509"/>
                    <a:pt x="5161" y="4393"/>
                    <a:pt x="5117" y="4291"/>
                  </a:cubicBezTo>
                  <a:cubicBezTo>
                    <a:pt x="5117" y="4277"/>
                    <a:pt x="5117" y="4277"/>
                    <a:pt x="5103" y="4262"/>
                  </a:cubicBezTo>
                  <a:cubicBezTo>
                    <a:pt x="5103" y="4248"/>
                    <a:pt x="5088" y="4233"/>
                    <a:pt x="5088" y="4219"/>
                  </a:cubicBezTo>
                  <a:cubicBezTo>
                    <a:pt x="5074" y="4190"/>
                    <a:pt x="5059" y="4175"/>
                    <a:pt x="5045" y="4161"/>
                  </a:cubicBezTo>
                  <a:lnTo>
                    <a:pt x="5016" y="4132"/>
                  </a:lnTo>
                  <a:lnTo>
                    <a:pt x="4987" y="4117"/>
                  </a:lnTo>
                  <a:cubicBezTo>
                    <a:pt x="4885" y="4016"/>
                    <a:pt x="4856" y="3871"/>
                    <a:pt x="4914" y="3755"/>
                  </a:cubicBezTo>
                  <a:cubicBezTo>
                    <a:pt x="4943" y="3682"/>
                    <a:pt x="4972" y="3624"/>
                    <a:pt x="4987" y="3566"/>
                  </a:cubicBezTo>
                  <a:cubicBezTo>
                    <a:pt x="5037" y="3453"/>
                    <a:pt x="5154" y="3372"/>
                    <a:pt x="5278" y="3372"/>
                  </a:cubicBezTo>
                  <a:cubicBezTo>
                    <a:pt x="5297" y="3372"/>
                    <a:pt x="5316" y="3374"/>
                    <a:pt x="5335" y="3378"/>
                  </a:cubicBezTo>
                  <a:cubicBezTo>
                    <a:pt x="5407" y="3378"/>
                    <a:pt x="5480" y="3364"/>
                    <a:pt x="5538" y="3335"/>
                  </a:cubicBezTo>
                  <a:cubicBezTo>
                    <a:pt x="5552" y="3320"/>
                    <a:pt x="5567" y="3306"/>
                    <a:pt x="5581" y="3291"/>
                  </a:cubicBezTo>
                  <a:lnTo>
                    <a:pt x="5610" y="3277"/>
                  </a:lnTo>
                  <a:lnTo>
                    <a:pt x="5625" y="3262"/>
                  </a:lnTo>
                  <a:cubicBezTo>
                    <a:pt x="5654" y="3219"/>
                    <a:pt x="5683" y="3161"/>
                    <a:pt x="5683" y="3103"/>
                  </a:cubicBezTo>
                  <a:cubicBezTo>
                    <a:pt x="5712" y="2900"/>
                    <a:pt x="5712" y="2697"/>
                    <a:pt x="5683" y="2479"/>
                  </a:cubicBezTo>
                  <a:lnTo>
                    <a:pt x="5683" y="2479"/>
                  </a:lnTo>
                  <a:lnTo>
                    <a:pt x="5712" y="2523"/>
                  </a:lnTo>
                  <a:cubicBezTo>
                    <a:pt x="5712" y="2494"/>
                    <a:pt x="5697" y="2465"/>
                    <a:pt x="5683" y="2436"/>
                  </a:cubicBezTo>
                  <a:cubicBezTo>
                    <a:pt x="5683" y="2421"/>
                    <a:pt x="5668" y="2407"/>
                    <a:pt x="5668" y="2392"/>
                  </a:cubicBezTo>
                  <a:cubicBezTo>
                    <a:pt x="5654" y="2378"/>
                    <a:pt x="5639" y="2363"/>
                    <a:pt x="5625" y="2349"/>
                  </a:cubicBezTo>
                  <a:lnTo>
                    <a:pt x="5610" y="2334"/>
                  </a:lnTo>
                  <a:lnTo>
                    <a:pt x="5581" y="2305"/>
                  </a:lnTo>
                  <a:lnTo>
                    <a:pt x="5552" y="2291"/>
                  </a:lnTo>
                  <a:cubicBezTo>
                    <a:pt x="5538" y="2276"/>
                    <a:pt x="5509" y="2262"/>
                    <a:pt x="5480" y="2262"/>
                  </a:cubicBezTo>
                  <a:lnTo>
                    <a:pt x="5451" y="2262"/>
                  </a:lnTo>
                  <a:cubicBezTo>
                    <a:pt x="5436" y="2255"/>
                    <a:pt x="5422" y="2251"/>
                    <a:pt x="5405" y="2251"/>
                  </a:cubicBezTo>
                  <a:cubicBezTo>
                    <a:pt x="5389" y="2251"/>
                    <a:pt x="5371" y="2255"/>
                    <a:pt x="5349" y="2262"/>
                  </a:cubicBezTo>
                  <a:lnTo>
                    <a:pt x="5277" y="2262"/>
                  </a:lnTo>
                  <a:cubicBezTo>
                    <a:pt x="5219" y="2262"/>
                    <a:pt x="5161" y="2233"/>
                    <a:pt x="5117" y="2204"/>
                  </a:cubicBezTo>
                  <a:lnTo>
                    <a:pt x="5103" y="2189"/>
                  </a:lnTo>
                  <a:lnTo>
                    <a:pt x="5074" y="2160"/>
                  </a:lnTo>
                  <a:lnTo>
                    <a:pt x="5045" y="2117"/>
                  </a:lnTo>
                  <a:lnTo>
                    <a:pt x="5016" y="2088"/>
                  </a:lnTo>
                  <a:cubicBezTo>
                    <a:pt x="5016" y="2073"/>
                    <a:pt x="5016" y="2073"/>
                    <a:pt x="5016" y="2059"/>
                  </a:cubicBezTo>
                  <a:lnTo>
                    <a:pt x="5016" y="2044"/>
                  </a:lnTo>
                  <a:cubicBezTo>
                    <a:pt x="4987" y="1986"/>
                    <a:pt x="4972" y="1928"/>
                    <a:pt x="4943" y="1870"/>
                  </a:cubicBezTo>
                  <a:lnTo>
                    <a:pt x="4929" y="1841"/>
                  </a:lnTo>
                  <a:cubicBezTo>
                    <a:pt x="4914" y="1798"/>
                    <a:pt x="4914" y="1754"/>
                    <a:pt x="4914" y="1711"/>
                  </a:cubicBezTo>
                  <a:cubicBezTo>
                    <a:pt x="4929" y="1682"/>
                    <a:pt x="4929" y="1639"/>
                    <a:pt x="4943" y="1610"/>
                  </a:cubicBezTo>
                  <a:cubicBezTo>
                    <a:pt x="4958" y="1581"/>
                    <a:pt x="4987" y="1552"/>
                    <a:pt x="5016" y="1523"/>
                  </a:cubicBezTo>
                  <a:lnTo>
                    <a:pt x="5045" y="1494"/>
                  </a:lnTo>
                  <a:lnTo>
                    <a:pt x="5059" y="1479"/>
                  </a:lnTo>
                  <a:cubicBezTo>
                    <a:pt x="5088" y="1450"/>
                    <a:pt x="5103" y="1436"/>
                    <a:pt x="5117" y="1392"/>
                  </a:cubicBezTo>
                  <a:cubicBezTo>
                    <a:pt x="5132" y="1392"/>
                    <a:pt x="5132" y="1378"/>
                    <a:pt x="5146" y="1363"/>
                  </a:cubicBezTo>
                  <a:cubicBezTo>
                    <a:pt x="5146" y="1349"/>
                    <a:pt x="5161" y="1334"/>
                    <a:pt x="5161" y="1320"/>
                  </a:cubicBezTo>
                  <a:cubicBezTo>
                    <a:pt x="5175" y="1218"/>
                    <a:pt x="5161" y="1131"/>
                    <a:pt x="5103" y="1059"/>
                  </a:cubicBezTo>
                  <a:cubicBezTo>
                    <a:pt x="5030" y="972"/>
                    <a:pt x="4958" y="899"/>
                    <a:pt x="4900" y="827"/>
                  </a:cubicBezTo>
                  <a:cubicBezTo>
                    <a:pt x="4813" y="754"/>
                    <a:pt x="4740" y="682"/>
                    <a:pt x="4653" y="624"/>
                  </a:cubicBezTo>
                  <a:cubicBezTo>
                    <a:pt x="4600" y="581"/>
                    <a:pt x="4540" y="554"/>
                    <a:pt x="4471" y="554"/>
                  </a:cubicBezTo>
                  <a:cubicBezTo>
                    <a:pt x="4446" y="554"/>
                    <a:pt x="4420" y="558"/>
                    <a:pt x="4393" y="566"/>
                  </a:cubicBezTo>
                  <a:lnTo>
                    <a:pt x="4364" y="566"/>
                  </a:lnTo>
                  <a:cubicBezTo>
                    <a:pt x="4320" y="595"/>
                    <a:pt x="4277" y="609"/>
                    <a:pt x="4248" y="653"/>
                  </a:cubicBezTo>
                  <a:lnTo>
                    <a:pt x="4219" y="682"/>
                  </a:lnTo>
                  <a:cubicBezTo>
                    <a:pt x="4190" y="725"/>
                    <a:pt x="4132" y="769"/>
                    <a:pt x="4074" y="783"/>
                  </a:cubicBezTo>
                  <a:cubicBezTo>
                    <a:pt x="4059" y="798"/>
                    <a:pt x="4030" y="798"/>
                    <a:pt x="4016" y="798"/>
                  </a:cubicBezTo>
                  <a:lnTo>
                    <a:pt x="3929" y="798"/>
                  </a:lnTo>
                  <a:lnTo>
                    <a:pt x="3871" y="783"/>
                  </a:lnTo>
                  <a:lnTo>
                    <a:pt x="3842" y="783"/>
                  </a:lnTo>
                  <a:lnTo>
                    <a:pt x="3813" y="754"/>
                  </a:lnTo>
                  <a:lnTo>
                    <a:pt x="3755" y="740"/>
                  </a:lnTo>
                  <a:lnTo>
                    <a:pt x="3653" y="696"/>
                  </a:lnTo>
                  <a:cubicBezTo>
                    <a:pt x="3523" y="653"/>
                    <a:pt x="3450" y="522"/>
                    <a:pt x="3450" y="392"/>
                  </a:cubicBezTo>
                  <a:lnTo>
                    <a:pt x="3450" y="363"/>
                  </a:lnTo>
                  <a:cubicBezTo>
                    <a:pt x="3479" y="203"/>
                    <a:pt x="3378" y="58"/>
                    <a:pt x="3218" y="15"/>
                  </a:cubicBezTo>
                  <a:lnTo>
                    <a:pt x="3189" y="15"/>
                  </a:lnTo>
                  <a:cubicBezTo>
                    <a:pt x="3088" y="1"/>
                    <a:pt x="2986" y="1"/>
                    <a:pt x="28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5" name="Google Shape;395;p33"/>
          <p:cNvSpPr txBox="1">
            <a:spLocks noGrp="1"/>
          </p:cNvSpPr>
          <p:nvPr>
            <p:ph type="ctrTitle"/>
          </p:nvPr>
        </p:nvSpPr>
        <p:spPr>
          <a:xfrm>
            <a:off x="714300" y="601005"/>
            <a:ext cx="4328700" cy="239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b="1" dirty="0">
                <a:latin typeface="Montserrat" panose="00000500000000000000" pitchFamily="2" charset="0"/>
              </a:rPr>
              <a:t>Blood Works,</a:t>
            </a:r>
            <a:br>
              <a:rPr lang="en" sz="4000" b="1" dirty="0">
                <a:latin typeface="Montserrat" panose="00000500000000000000" pitchFamily="2" charset="0"/>
              </a:rPr>
            </a:br>
            <a:r>
              <a:rPr lang="en" sz="4000" b="1" dirty="0">
                <a:latin typeface="Montserrat" panose="00000500000000000000" pitchFamily="2" charset="0"/>
              </a:rPr>
              <a:t>a Blood Donation Website</a:t>
            </a:r>
            <a:endParaRPr sz="4000" b="1" dirty="0">
              <a:latin typeface="Montserrat" panose="00000500000000000000" pitchFamily="2" charset="0"/>
            </a:endParaRPr>
          </a:p>
        </p:txBody>
      </p:sp>
      <p:sp>
        <p:nvSpPr>
          <p:cNvPr id="396" name="Google Shape;396;p33"/>
          <p:cNvSpPr txBox="1">
            <a:spLocks noGrp="1"/>
          </p:cNvSpPr>
          <p:nvPr>
            <p:ph type="subTitle" idx="1"/>
          </p:nvPr>
        </p:nvSpPr>
        <p:spPr>
          <a:xfrm>
            <a:off x="704453" y="3099790"/>
            <a:ext cx="2680800" cy="72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US" dirty="0" err="1"/>
              <a:t>Kelompok</a:t>
            </a:r>
            <a:r>
              <a:rPr lang="en-US" dirty="0"/>
              <a:t> 13</a:t>
            </a:r>
          </a:p>
          <a:p>
            <a:pPr marL="342900" lvl="0" indent="-342900" algn="l" rtl="0">
              <a:spcBef>
                <a:spcPts val="0"/>
              </a:spcBef>
              <a:spcAft>
                <a:spcPts val="0"/>
              </a:spcAft>
              <a:buAutoNum type="arabicPeriod"/>
            </a:pPr>
            <a:r>
              <a:rPr lang="en-US" dirty="0" err="1"/>
              <a:t>Kemas</a:t>
            </a:r>
            <a:r>
              <a:rPr lang="en-US" dirty="0"/>
              <a:t> </a:t>
            </a:r>
            <a:r>
              <a:rPr lang="en-US" dirty="0" err="1"/>
              <a:t>Rafly</a:t>
            </a:r>
            <a:r>
              <a:rPr lang="en-US" dirty="0"/>
              <a:t> Omar </a:t>
            </a:r>
            <a:r>
              <a:rPr lang="en-US" dirty="0" err="1"/>
              <a:t>Thoriq</a:t>
            </a:r>
            <a:endParaRPr lang="en-US" dirty="0"/>
          </a:p>
          <a:p>
            <a:pPr marL="342900" lvl="0" indent="-342900" algn="l" rtl="0">
              <a:spcBef>
                <a:spcPts val="0"/>
              </a:spcBef>
              <a:spcAft>
                <a:spcPts val="0"/>
              </a:spcAft>
              <a:buAutoNum type="arabicPeriod"/>
            </a:pPr>
            <a:r>
              <a:rPr lang="en-US" dirty="0"/>
              <a:t>Qinthara Andini Hananto</a:t>
            </a:r>
          </a:p>
          <a:p>
            <a:pPr marL="342900" lvl="0" indent="-342900" algn="l" rtl="0">
              <a:spcBef>
                <a:spcPts val="0"/>
              </a:spcBef>
              <a:spcAft>
                <a:spcPts val="0"/>
              </a:spcAft>
              <a:buAutoNum type="arabicPeriod"/>
            </a:pPr>
            <a:r>
              <a:rPr lang="en-US" dirty="0" err="1"/>
              <a:t>Septyana</a:t>
            </a:r>
            <a:r>
              <a:rPr lang="en-US" dirty="0"/>
              <a:t> </a:t>
            </a:r>
            <a:r>
              <a:rPr lang="en-US" dirty="0" err="1"/>
              <a:t>Wulansari</a:t>
            </a:r>
            <a:endParaRPr dirty="0"/>
          </a:p>
        </p:txBody>
      </p:sp>
      <p:sp>
        <p:nvSpPr>
          <p:cNvPr id="397" name="Google Shape;397;p33"/>
          <p:cNvSpPr/>
          <p:nvPr/>
        </p:nvSpPr>
        <p:spPr>
          <a:xfrm>
            <a:off x="4590686" y="3972613"/>
            <a:ext cx="145768" cy="145768"/>
          </a:xfrm>
          <a:custGeom>
            <a:avLst/>
            <a:gdLst/>
            <a:ahLst/>
            <a:cxnLst/>
            <a:rect l="l" t="t" r="r" b="b"/>
            <a:pathLst>
              <a:path w="1546" h="1546" fill="none" extrusionOk="0">
                <a:moveTo>
                  <a:pt x="1546" y="658"/>
                </a:moveTo>
                <a:cubicBezTo>
                  <a:pt x="1546" y="1231"/>
                  <a:pt x="830" y="1546"/>
                  <a:pt x="429" y="1116"/>
                </a:cubicBezTo>
                <a:cubicBezTo>
                  <a:pt x="0" y="716"/>
                  <a:pt x="315" y="0"/>
                  <a:pt x="887" y="0"/>
                </a:cubicBezTo>
                <a:cubicBezTo>
                  <a:pt x="1231" y="0"/>
                  <a:pt x="1546" y="315"/>
                  <a:pt x="1546" y="658"/>
                </a:cubicBezTo>
                <a:close/>
              </a:path>
            </a:pathLst>
          </a:custGeom>
          <a:solidFill>
            <a:schemeClr val="accent2"/>
          </a:solidFill>
          <a:ln w="193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3"/>
          <p:cNvSpPr/>
          <p:nvPr/>
        </p:nvSpPr>
        <p:spPr>
          <a:xfrm>
            <a:off x="8392213" y="1871097"/>
            <a:ext cx="227485" cy="194801"/>
          </a:xfrm>
          <a:custGeom>
            <a:avLst/>
            <a:gdLst/>
            <a:ahLst/>
            <a:cxnLst/>
            <a:rect l="l" t="t" r="r" b="b"/>
            <a:pathLst>
              <a:path w="6814" h="5835" extrusionOk="0">
                <a:moveTo>
                  <a:pt x="3882" y="718"/>
                </a:moveTo>
                <a:cubicBezTo>
                  <a:pt x="5008" y="718"/>
                  <a:pt x="6089" y="1591"/>
                  <a:pt x="6089" y="2914"/>
                </a:cubicBezTo>
                <a:cubicBezTo>
                  <a:pt x="6089" y="4132"/>
                  <a:pt x="5103" y="5103"/>
                  <a:pt x="3886" y="5103"/>
                </a:cubicBezTo>
                <a:cubicBezTo>
                  <a:pt x="1943" y="5103"/>
                  <a:pt x="972" y="2740"/>
                  <a:pt x="2349" y="1363"/>
                </a:cubicBezTo>
                <a:cubicBezTo>
                  <a:pt x="2795" y="918"/>
                  <a:pt x="3344" y="718"/>
                  <a:pt x="3882" y="718"/>
                </a:cubicBezTo>
                <a:close/>
                <a:moveTo>
                  <a:pt x="3912" y="0"/>
                </a:moveTo>
                <a:cubicBezTo>
                  <a:pt x="3903" y="0"/>
                  <a:pt x="3895" y="0"/>
                  <a:pt x="3886" y="1"/>
                </a:cubicBezTo>
                <a:cubicBezTo>
                  <a:pt x="1291" y="1"/>
                  <a:pt x="1" y="3146"/>
                  <a:pt x="1842" y="4973"/>
                </a:cubicBezTo>
                <a:cubicBezTo>
                  <a:pt x="2433" y="5568"/>
                  <a:pt x="3162" y="5834"/>
                  <a:pt x="3877" y="5834"/>
                </a:cubicBezTo>
                <a:cubicBezTo>
                  <a:pt x="5374" y="5834"/>
                  <a:pt x="6814" y="4670"/>
                  <a:pt x="6814" y="2914"/>
                </a:cubicBezTo>
                <a:cubicBezTo>
                  <a:pt x="6814" y="1314"/>
                  <a:pt x="5509" y="0"/>
                  <a:pt x="39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3"/>
          <p:cNvSpPr/>
          <p:nvPr/>
        </p:nvSpPr>
        <p:spPr>
          <a:xfrm rot="2700000">
            <a:off x="4462786" y="3566948"/>
            <a:ext cx="208089" cy="208206"/>
          </a:xfrm>
          <a:custGeom>
            <a:avLst/>
            <a:gdLst/>
            <a:ahLst/>
            <a:cxnLst/>
            <a:rect l="l" t="t" r="r" b="b"/>
            <a:pathLst>
              <a:path w="1769" h="1770" extrusionOk="0">
                <a:moveTo>
                  <a:pt x="681" y="1"/>
                </a:moveTo>
                <a:lnTo>
                  <a:pt x="681" y="668"/>
                </a:lnTo>
                <a:lnTo>
                  <a:pt x="0" y="668"/>
                </a:lnTo>
                <a:lnTo>
                  <a:pt x="0" y="1088"/>
                </a:lnTo>
                <a:lnTo>
                  <a:pt x="681" y="1088"/>
                </a:lnTo>
                <a:lnTo>
                  <a:pt x="681" y="1769"/>
                </a:lnTo>
                <a:lnTo>
                  <a:pt x="1102" y="1769"/>
                </a:lnTo>
                <a:lnTo>
                  <a:pt x="1102" y="1088"/>
                </a:lnTo>
                <a:lnTo>
                  <a:pt x="1769" y="1088"/>
                </a:lnTo>
                <a:lnTo>
                  <a:pt x="1769" y="668"/>
                </a:lnTo>
                <a:lnTo>
                  <a:pt x="1102" y="668"/>
                </a:lnTo>
                <a:lnTo>
                  <a:pt x="11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3"/>
          <p:cNvSpPr/>
          <p:nvPr/>
        </p:nvSpPr>
        <p:spPr>
          <a:xfrm>
            <a:off x="5264032" y="2087088"/>
            <a:ext cx="227477" cy="227477"/>
          </a:xfrm>
          <a:custGeom>
            <a:avLst/>
            <a:gdLst/>
            <a:ahLst/>
            <a:cxnLst/>
            <a:rect l="l" t="t" r="r" b="b"/>
            <a:pathLst>
              <a:path w="1610" h="1610" extrusionOk="0">
                <a:moveTo>
                  <a:pt x="0" y="0"/>
                </a:moveTo>
                <a:lnTo>
                  <a:pt x="174" y="624"/>
                </a:lnTo>
                <a:lnTo>
                  <a:pt x="334" y="1232"/>
                </a:lnTo>
                <a:lnTo>
                  <a:pt x="667" y="899"/>
                </a:lnTo>
                <a:lnTo>
                  <a:pt x="1377" y="1609"/>
                </a:lnTo>
                <a:lnTo>
                  <a:pt x="1609" y="1377"/>
                </a:lnTo>
                <a:lnTo>
                  <a:pt x="899" y="682"/>
                </a:lnTo>
                <a:lnTo>
                  <a:pt x="1232" y="334"/>
                </a:lnTo>
                <a:lnTo>
                  <a:pt x="623" y="174"/>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3"/>
          <p:cNvSpPr/>
          <p:nvPr/>
        </p:nvSpPr>
        <p:spPr>
          <a:xfrm>
            <a:off x="5162638" y="1622430"/>
            <a:ext cx="430242" cy="425873"/>
          </a:xfrm>
          <a:custGeom>
            <a:avLst/>
            <a:gdLst/>
            <a:ahLst/>
            <a:cxnLst/>
            <a:rect l="l" t="t" r="r" b="b"/>
            <a:pathLst>
              <a:path w="5712" h="5654" extrusionOk="0">
                <a:moveTo>
                  <a:pt x="2872" y="1323"/>
                </a:moveTo>
                <a:cubicBezTo>
                  <a:pt x="2914" y="1323"/>
                  <a:pt x="2958" y="1327"/>
                  <a:pt x="3001" y="1334"/>
                </a:cubicBezTo>
                <a:lnTo>
                  <a:pt x="3073" y="1334"/>
                </a:lnTo>
                <a:cubicBezTo>
                  <a:pt x="3110" y="1341"/>
                  <a:pt x="3121" y="1341"/>
                  <a:pt x="3131" y="1341"/>
                </a:cubicBezTo>
                <a:cubicBezTo>
                  <a:pt x="3142" y="1341"/>
                  <a:pt x="3153" y="1341"/>
                  <a:pt x="3189" y="1349"/>
                </a:cubicBezTo>
                <a:cubicBezTo>
                  <a:pt x="3247" y="1363"/>
                  <a:pt x="3291" y="1378"/>
                  <a:pt x="3349" y="1392"/>
                </a:cubicBezTo>
                <a:lnTo>
                  <a:pt x="3392" y="1407"/>
                </a:lnTo>
                <a:cubicBezTo>
                  <a:pt x="3465" y="1436"/>
                  <a:pt x="3537" y="1465"/>
                  <a:pt x="3595" y="1508"/>
                </a:cubicBezTo>
                <a:lnTo>
                  <a:pt x="3668" y="1537"/>
                </a:lnTo>
                <a:cubicBezTo>
                  <a:pt x="3682" y="1552"/>
                  <a:pt x="3697" y="1566"/>
                  <a:pt x="3726" y="1581"/>
                </a:cubicBezTo>
                <a:lnTo>
                  <a:pt x="3784" y="1624"/>
                </a:lnTo>
                <a:lnTo>
                  <a:pt x="3842" y="1668"/>
                </a:lnTo>
                <a:lnTo>
                  <a:pt x="3900" y="1711"/>
                </a:lnTo>
                <a:cubicBezTo>
                  <a:pt x="3929" y="1740"/>
                  <a:pt x="3972" y="1783"/>
                  <a:pt x="4001" y="1812"/>
                </a:cubicBezTo>
                <a:cubicBezTo>
                  <a:pt x="4016" y="1827"/>
                  <a:pt x="4030" y="1841"/>
                  <a:pt x="4045" y="1856"/>
                </a:cubicBezTo>
                <a:cubicBezTo>
                  <a:pt x="4059" y="1885"/>
                  <a:pt x="4088" y="1914"/>
                  <a:pt x="4103" y="1943"/>
                </a:cubicBezTo>
                <a:lnTo>
                  <a:pt x="4132" y="1986"/>
                </a:lnTo>
                <a:cubicBezTo>
                  <a:pt x="4161" y="2030"/>
                  <a:pt x="4190" y="2073"/>
                  <a:pt x="4219" y="2131"/>
                </a:cubicBezTo>
                <a:cubicBezTo>
                  <a:pt x="4233" y="2146"/>
                  <a:pt x="4248" y="2175"/>
                  <a:pt x="4248" y="2189"/>
                </a:cubicBezTo>
                <a:lnTo>
                  <a:pt x="4248" y="2204"/>
                </a:lnTo>
                <a:cubicBezTo>
                  <a:pt x="4262" y="2218"/>
                  <a:pt x="4277" y="2247"/>
                  <a:pt x="4277" y="2262"/>
                </a:cubicBezTo>
                <a:cubicBezTo>
                  <a:pt x="4277" y="2291"/>
                  <a:pt x="4291" y="2305"/>
                  <a:pt x="4291" y="2320"/>
                </a:cubicBezTo>
                <a:lnTo>
                  <a:pt x="4306" y="2349"/>
                </a:lnTo>
                <a:cubicBezTo>
                  <a:pt x="4320" y="2407"/>
                  <a:pt x="4335" y="2450"/>
                  <a:pt x="4349" y="2508"/>
                </a:cubicBezTo>
                <a:lnTo>
                  <a:pt x="4349" y="2552"/>
                </a:lnTo>
                <a:cubicBezTo>
                  <a:pt x="4349" y="2566"/>
                  <a:pt x="4364" y="2624"/>
                  <a:pt x="4364" y="2668"/>
                </a:cubicBezTo>
                <a:cubicBezTo>
                  <a:pt x="4364" y="2711"/>
                  <a:pt x="4364" y="2769"/>
                  <a:pt x="4364" y="2827"/>
                </a:cubicBezTo>
                <a:cubicBezTo>
                  <a:pt x="4378" y="2871"/>
                  <a:pt x="4378" y="2929"/>
                  <a:pt x="4378" y="2987"/>
                </a:cubicBezTo>
                <a:lnTo>
                  <a:pt x="4378" y="3001"/>
                </a:lnTo>
                <a:cubicBezTo>
                  <a:pt x="4378" y="3016"/>
                  <a:pt x="4378" y="3059"/>
                  <a:pt x="4364" y="3074"/>
                </a:cubicBezTo>
                <a:cubicBezTo>
                  <a:pt x="4364" y="3103"/>
                  <a:pt x="4364" y="3132"/>
                  <a:pt x="4349" y="3161"/>
                </a:cubicBezTo>
                <a:cubicBezTo>
                  <a:pt x="4349" y="3204"/>
                  <a:pt x="4335" y="3248"/>
                  <a:pt x="4320" y="3306"/>
                </a:cubicBezTo>
                <a:lnTo>
                  <a:pt x="4277" y="3393"/>
                </a:lnTo>
                <a:cubicBezTo>
                  <a:pt x="4277" y="3421"/>
                  <a:pt x="4262" y="3436"/>
                  <a:pt x="4248" y="3465"/>
                </a:cubicBezTo>
                <a:lnTo>
                  <a:pt x="4219" y="3523"/>
                </a:lnTo>
                <a:cubicBezTo>
                  <a:pt x="4190" y="3566"/>
                  <a:pt x="4175" y="3624"/>
                  <a:pt x="4132" y="3668"/>
                </a:cubicBezTo>
                <a:cubicBezTo>
                  <a:pt x="4132" y="3668"/>
                  <a:pt x="4117" y="3682"/>
                  <a:pt x="4117" y="3697"/>
                </a:cubicBezTo>
                <a:cubicBezTo>
                  <a:pt x="4103" y="3711"/>
                  <a:pt x="4103" y="3711"/>
                  <a:pt x="4103" y="3711"/>
                </a:cubicBezTo>
                <a:lnTo>
                  <a:pt x="4074" y="3755"/>
                </a:lnTo>
                <a:lnTo>
                  <a:pt x="4030" y="3813"/>
                </a:lnTo>
                <a:cubicBezTo>
                  <a:pt x="4001" y="3842"/>
                  <a:pt x="3972" y="3871"/>
                  <a:pt x="3943" y="3900"/>
                </a:cubicBezTo>
                <a:lnTo>
                  <a:pt x="3900" y="3943"/>
                </a:lnTo>
                <a:lnTo>
                  <a:pt x="3856" y="3972"/>
                </a:lnTo>
                <a:lnTo>
                  <a:pt x="3798" y="4030"/>
                </a:lnTo>
                <a:cubicBezTo>
                  <a:pt x="3755" y="4059"/>
                  <a:pt x="3697" y="4103"/>
                  <a:pt x="3639" y="4132"/>
                </a:cubicBezTo>
                <a:lnTo>
                  <a:pt x="3595" y="4161"/>
                </a:lnTo>
                <a:lnTo>
                  <a:pt x="3523" y="4190"/>
                </a:lnTo>
                <a:lnTo>
                  <a:pt x="3465" y="4219"/>
                </a:lnTo>
                <a:lnTo>
                  <a:pt x="3378" y="4262"/>
                </a:lnTo>
                <a:cubicBezTo>
                  <a:pt x="3349" y="4262"/>
                  <a:pt x="3334" y="4277"/>
                  <a:pt x="3320" y="4277"/>
                </a:cubicBezTo>
                <a:cubicBezTo>
                  <a:pt x="3276" y="4291"/>
                  <a:pt x="3233" y="4306"/>
                  <a:pt x="3189" y="4306"/>
                </a:cubicBezTo>
                <a:lnTo>
                  <a:pt x="3131" y="4320"/>
                </a:lnTo>
                <a:lnTo>
                  <a:pt x="3059" y="4335"/>
                </a:lnTo>
                <a:cubicBezTo>
                  <a:pt x="3001" y="4342"/>
                  <a:pt x="2947" y="4346"/>
                  <a:pt x="2894" y="4346"/>
                </a:cubicBezTo>
                <a:cubicBezTo>
                  <a:pt x="2842" y="4346"/>
                  <a:pt x="2791" y="4342"/>
                  <a:pt x="2740" y="4335"/>
                </a:cubicBezTo>
                <a:lnTo>
                  <a:pt x="2610" y="4335"/>
                </a:lnTo>
                <a:lnTo>
                  <a:pt x="2552" y="4320"/>
                </a:lnTo>
                <a:cubicBezTo>
                  <a:pt x="2479" y="4306"/>
                  <a:pt x="2407" y="4277"/>
                  <a:pt x="2334" y="4262"/>
                </a:cubicBezTo>
                <a:lnTo>
                  <a:pt x="2276" y="4233"/>
                </a:lnTo>
                <a:lnTo>
                  <a:pt x="2218" y="4204"/>
                </a:lnTo>
                <a:lnTo>
                  <a:pt x="2146" y="4161"/>
                </a:lnTo>
                <a:cubicBezTo>
                  <a:pt x="2102" y="4132"/>
                  <a:pt x="2059" y="4103"/>
                  <a:pt x="2030" y="4088"/>
                </a:cubicBezTo>
                <a:lnTo>
                  <a:pt x="1972" y="4045"/>
                </a:lnTo>
                <a:cubicBezTo>
                  <a:pt x="1957" y="4030"/>
                  <a:pt x="1928" y="4016"/>
                  <a:pt x="1914" y="4001"/>
                </a:cubicBezTo>
                <a:cubicBezTo>
                  <a:pt x="1899" y="3987"/>
                  <a:pt x="1870" y="3958"/>
                  <a:pt x="1856" y="3943"/>
                </a:cubicBezTo>
                <a:cubicBezTo>
                  <a:pt x="1827" y="3914"/>
                  <a:pt x="1812" y="3900"/>
                  <a:pt x="1783" y="3885"/>
                </a:cubicBezTo>
                <a:lnTo>
                  <a:pt x="1740" y="3827"/>
                </a:lnTo>
                <a:cubicBezTo>
                  <a:pt x="1682" y="3755"/>
                  <a:pt x="1624" y="3682"/>
                  <a:pt x="1580" y="3610"/>
                </a:cubicBezTo>
                <a:cubicBezTo>
                  <a:pt x="1566" y="3595"/>
                  <a:pt x="1551" y="3566"/>
                  <a:pt x="1537" y="3552"/>
                </a:cubicBezTo>
                <a:cubicBezTo>
                  <a:pt x="1537" y="3523"/>
                  <a:pt x="1522" y="3494"/>
                  <a:pt x="1508" y="3479"/>
                </a:cubicBezTo>
                <a:cubicBezTo>
                  <a:pt x="1493" y="3465"/>
                  <a:pt x="1493" y="3450"/>
                  <a:pt x="1493" y="3436"/>
                </a:cubicBezTo>
                <a:cubicBezTo>
                  <a:pt x="1479" y="3421"/>
                  <a:pt x="1479" y="3421"/>
                  <a:pt x="1479" y="3407"/>
                </a:cubicBezTo>
                <a:lnTo>
                  <a:pt x="1464" y="3364"/>
                </a:lnTo>
                <a:lnTo>
                  <a:pt x="1450" y="3320"/>
                </a:lnTo>
                <a:cubicBezTo>
                  <a:pt x="1435" y="3306"/>
                  <a:pt x="1435" y="3306"/>
                  <a:pt x="1450" y="3306"/>
                </a:cubicBezTo>
                <a:cubicBezTo>
                  <a:pt x="1450" y="3277"/>
                  <a:pt x="1435" y="3262"/>
                  <a:pt x="1421" y="3233"/>
                </a:cubicBezTo>
                <a:cubicBezTo>
                  <a:pt x="1421" y="3219"/>
                  <a:pt x="1406" y="3175"/>
                  <a:pt x="1406" y="3146"/>
                </a:cubicBezTo>
                <a:cubicBezTo>
                  <a:pt x="1392" y="3117"/>
                  <a:pt x="1406" y="3103"/>
                  <a:pt x="1392" y="3088"/>
                </a:cubicBezTo>
                <a:cubicBezTo>
                  <a:pt x="1377" y="3074"/>
                  <a:pt x="1377" y="3016"/>
                  <a:pt x="1377" y="2987"/>
                </a:cubicBezTo>
                <a:cubicBezTo>
                  <a:pt x="1363" y="2943"/>
                  <a:pt x="1377" y="2885"/>
                  <a:pt x="1377" y="2827"/>
                </a:cubicBezTo>
                <a:lnTo>
                  <a:pt x="1377" y="2668"/>
                </a:lnTo>
                <a:cubicBezTo>
                  <a:pt x="1377" y="2668"/>
                  <a:pt x="1377" y="2668"/>
                  <a:pt x="1377" y="2653"/>
                </a:cubicBezTo>
                <a:lnTo>
                  <a:pt x="1392" y="2581"/>
                </a:lnTo>
                <a:cubicBezTo>
                  <a:pt x="1392" y="2552"/>
                  <a:pt x="1392" y="2537"/>
                  <a:pt x="1406" y="2508"/>
                </a:cubicBezTo>
                <a:cubicBezTo>
                  <a:pt x="1406" y="2450"/>
                  <a:pt x="1421" y="2407"/>
                  <a:pt x="1435" y="2349"/>
                </a:cubicBezTo>
                <a:lnTo>
                  <a:pt x="1464" y="2291"/>
                </a:lnTo>
                <a:lnTo>
                  <a:pt x="1479" y="2247"/>
                </a:lnTo>
                <a:cubicBezTo>
                  <a:pt x="1479" y="2233"/>
                  <a:pt x="1493" y="2233"/>
                  <a:pt x="1493" y="2218"/>
                </a:cubicBezTo>
                <a:cubicBezTo>
                  <a:pt x="1493" y="2204"/>
                  <a:pt x="1508" y="2189"/>
                  <a:pt x="1508" y="2175"/>
                </a:cubicBezTo>
                <a:cubicBezTo>
                  <a:pt x="1522" y="2131"/>
                  <a:pt x="1551" y="2102"/>
                  <a:pt x="1580" y="2059"/>
                </a:cubicBezTo>
                <a:lnTo>
                  <a:pt x="1609" y="2015"/>
                </a:lnTo>
                <a:lnTo>
                  <a:pt x="1638" y="1957"/>
                </a:lnTo>
                <a:lnTo>
                  <a:pt x="1682" y="1899"/>
                </a:lnTo>
                <a:lnTo>
                  <a:pt x="1740" y="1841"/>
                </a:lnTo>
                <a:lnTo>
                  <a:pt x="1798" y="1783"/>
                </a:lnTo>
                <a:cubicBezTo>
                  <a:pt x="1885" y="1682"/>
                  <a:pt x="1986" y="1595"/>
                  <a:pt x="2102" y="1537"/>
                </a:cubicBezTo>
                <a:lnTo>
                  <a:pt x="2160" y="1494"/>
                </a:lnTo>
                <a:lnTo>
                  <a:pt x="2218" y="1465"/>
                </a:lnTo>
                <a:lnTo>
                  <a:pt x="2276" y="1450"/>
                </a:lnTo>
                <a:cubicBezTo>
                  <a:pt x="2305" y="1436"/>
                  <a:pt x="2349" y="1421"/>
                  <a:pt x="2378" y="1407"/>
                </a:cubicBezTo>
                <a:lnTo>
                  <a:pt x="2436" y="1392"/>
                </a:lnTo>
                <a:lnTo>
                  <a:pt x="2494" y="1363"/>
                </a:lnTo>
                <a:lnTo>
                  <a:pt x="2566" y="1349"/>
                </a:lnTo>
                <a:lnTo>
                  <a:pt x="2624" y="1349"/>
                </a:lnTo>
                <a:cubicBezTo>
                  <a:pt x="2639" y="1334"/>
                  <a:pt x="2668" y="1334"/>
                  <a:pt x="2682" y="1334"/>
                </a:cubicBezTo>
                <a:lnTo>
                  <a:pt x="2755" y="1334"/>
                </a:lnTo>
                <a:cubicBezTo>
                  <a:pt x="2791" y="1327"/>
                  <a:pt x="2831" y="1323"/>
                  <a:pt x="2872" y="1323"/>
                </a:cubicBezTo>
                <a:close/>
                <a:moveTo>
                  <a:pt x="2871" y="1"/>
                </a:moveTo>
                <a:cubicBezTo>
                  <a:pt x="2769" y="1"/>
                  <a:pt x="2668" y="1"/>
                  <a:pt x="2566" y="15"/>
                </a:cubicBezTo>
                <a:cubicBezTo>
                  <a:pt x="2407" y="30"/>
                  <a:pt x="2276" y="189"/>
                  <a:pt x="2291" y="348"/>
                </a:cubicBezTo>
                <a:lnTo>
                  <a:pt x="2291" y="377"/>
                </a:lnTo>
                <a:cubicBezTo>
                  <a:pt x="2291" y="392"/>
                  <a:pt x="2291" y="406"/>
                  <a:pt x="2291" y="421"/>
                </a:cubicBezTo>
                <a:cubicBezTo>
                  <a:pt x="2291" y="537"/>
                  <a:pt x="2218" y="653"/>
                  <a:pt x="2117" y="696"/>
                </a:cubicBezTo>
                <a:lnTo>
                  <a:pt x="2088" y="711"/>
                </a:lnTo>
                <a:lnTo>
                  <a:pt x="1986" y="740"/>
                </a:lnTo>
                <a:lnTo>
                  <a:pt x="1914" y="783"/>
                </a:lnTo>
                <a:lnTo>
                  <a:pt x="1899" y="783"/>
                </a:lnTo>
                <a:cubicBezTo>
                  <a:pt x="1860" y="801"/>
                  <a:pt x="1819" y="809"/>
                  <a:pt x="1777" y="809"/>
                </a:cubicBezTo>
                <a:cubicBezTo>
                  <a:pt x="1680" y="809"/>
                  <a:pt x="1583" y="763"/>
                  <a:pt x="1522" y="682"/>
                </a:cubicBezTo>
                <a:cubicBezTo>
                  <a:pt x="1460" y="601"/>
                  <a:pt x="1370" y="560"/>
                  <a:pt x="1276" y="560"/>
                </a:cubicBezTo>
                <a:cubicBezTo>
                  <a:pt x="1218" y="560"/>
                  <a:pt x="1158" y="576"/>
                  <a:pt x="1102" y="609"/>
                </a:cubicBezTo>
                <a:lnTo>
                  <a:pt x="1073" y="624"/>
                </a:lnTo>
                <a:cubicBezTo>
                  <a:pt x="1001" y="682"/>
                  <a:pt x="914" y="754"/>
                  <a:pt x="841" y="827"/>
                </a:cubicBezTo>
                <a:cubicBezTo>
                  <a:pt x="769" y="899"/>
                  <a:pt x="711" y="972"/>
                  <a:pt x="638" y="1059"/>
                </a:cubicBezTo>
                <a:cubicBezTo>
                  <a:pt x="580" y="1131"/>
                  <a:pt x="551" y="1247"/>
                  <a:pt x="580" y="1349"/>
                </a:cubicBezTo>
                <a:cubicBezTo>
                  <a:pt x="595" y="1363"/>
                  <a:pt x="609" y="1392"/>
                  <a:pt x="624" y="1421"/>
                </a:cubicBezTo>
                <a:cubicBezTo>
                  <a:pt x="638" y="1450"/>
                  <a:pt x="653" y="1465"/>
                  <a:pt x="667" y="1479"/>
                </a:cubicBezTo>
                <a:lnTo>
                  <a:pt x="696" y="1508"/>
                </a:lnTo>
                <a:cubicBezTo>
                  <a:pt x="812" y="1595"/>
                  <a:pt x="856" y="1740"/>
                  <a:pt x="798" y="1885"/>
                </a:cubicBezTo>
                <a:cubicBezTo>
                  <a:pt x="769" y="1943"/>
                  <a:pt x="740" y="2001"/>
                  <a:pt x="725" y="2059"/>
                </a:cubicBezTo>
                <a:cubicBezTo>
                  <a:pt x="711" y="2102"/>
                  <a:pt x="682" y="2131"/>
                  <a:pt x="653" y="2160"/>
                </a:cubicBezTo>
                <a:cubicBezTo>
                  <a:pt x="638" y="2175"/>
                  <a:pt x="624" y="2189"/>
                  <a:pt x="609" y="2204"/>
                </a:cubicBezTo>
                <a:cubicBezTo>
                  <a:pt x="595" y="2218"/>
                  <a:pt x="566" y="2233"/>
                  <a:pt x="551" y="2233"/>
                </a:cubicBezTo>
                <a:lnTo>
                  <a:pt x="493" y="2262"/>
                </a:lnTo>
                <a:lnTo>
                  <a:pt x="334" y="2262"/>
                </a:lnTo>
                <a:cubicBezTo>
                  <a:pt x="327" y="2255"/>
                  <a:pt x="319" y="2251"/>
                  <a:pt x="310" y="2251"/>
                </a:cubicBezTo>
                <a:cubicBezTo>
                  <a:pt x="301" y="2251"/>
                  <a:pt x="290" y="2255"/>
                  <a:pt x="276" y="2262"/>
                </a:cubicBezTo>
                <a:cubicBezTo>
                  <a:pt x="145" y="2276"/>
                  <a:pt x="44" y="2392"/>
                  <a:pt x="29" y="2523"/>
                </a:cubicBezTo>
                <a:cubicBezTo>
                  <a:pt x="0" y="2726"/>
                  <a:pt x="0" y="2929"/>
                  <a:pt x="29" y="3132"/>
                </a:cubicBezTo>
                <a:cubicBezTo>
                  <a:pt x="44" y="3277"/>
                  <a:pt x="145" y="3393"/>
                  <a:pt x="276" y="3407"/>
                </a:cubicBezTo>
                <a:cubicBezTo>
                  <a:pt x="298" y="3414"/>
                  <a:pt x="316" y="3418"/>
                  <a:pt x="332" y="3418"/>
                </a:cubicBezTo>
                <a:cubicBezTo>
                  <a:pt x="348" y="3418"/>
                  <a:pt x="363" y="3414"/>
                  <a:pt x="377" y="3407"/>
                </a:cubicBezTo>
                <a:lnTo>
                  <a:pt x="435" y="3407"/>
                </a:lnTo>
                <a:cubicBezTo>
                  <a:pt x="493" y="3407"/>
                  <a:pt x="551" y="3436"/>
                  <a:pt x="609" y="3465"/>
                </a:cubicBezTo>
                <a:cubicBezTo>
                  <a:pt x="624" y="3479"/>
                  <a:pt x="638" y="3479"/>
                  <a:pt x="653" y="3494"/>
                </a:cubicBezTo>
                <a:cubicBezTo>
                  <a:pt x="682" y="3523"/>
                  <a:pt x="711" y="3566"/>
                  <a:pt x="725" y="3610"/>
                </a:cubicBezTo>
                <a:cubicBezTo>
                  <a:pt x="754" y="3668"/>
                  <a:pt x="769" y="3740"/>
                  <a:pt x="798" y="3798"/>
                </a:cubicBezTo>
                <a:cubicBezTo>
                  <a:pt x="870" y="3914"/>
                  <a:pt x="841" y="4059"/>
                  <a:pt x="725" y="4161"/>
                </a:cubicBezTo>
                <a:lnTo>
                  <a:pt x="696" y="4175"/>
                </a:lnTo>
                <a:lnTo>
                  <a:pt x="667" y="4204"/>
                </a:lnTo>
                <a:cubicBezTo>
                  <a:pt x="653" y="4219"/>
                  <a:pt x="638" y="4233"/>
                  <a:pt x="624" y="4262"/>
                </a:cubicBezTo>
                <a:cubicBezTo>
                  <a:pt x="609" y="4277"/>
                  <a:pt x="595" y="4306"/>
                  <a:pt x="595" y="4335"/>
                </a:cubicBezTo>
                <a:lnTo>
                  <a:pt x="595" y="4364"/>
                </a:lnTo>
                <a:cubicBezTo>
                  <a:pt x="595" y="4378"/>
                  <a:pt x="595" y="4393"/>
                  <a:pt x="595" y="4393"/>
                </a:cubicBezTo>
                <a:cubicBezTo>
                  <a:pt x="595" y="4407"/>
                  <a:pt x="595" y="4422"/>
                  <a:pt x="595" y="4422"/>
                </a:cubicBezTo>
                <a:cubicBezTo>
                  <a:pt x="595" y="4436"/>
                  <a:pt x="595" y="4451"/>
                  <a:pt x="595" y="4465"/>
                </a:cubicBezTo>
                <a:lnTo>
                  <a:pt x="595" y="4509"/>
                </a:lnTo>
                <a:lnTo>
                  <a:pt x="595" y="4523"/>
                </a:lnTo>
                <a:cubicBezTo>
                  <a:pt x="595" y="4538"/>
                  <a:pt x="595" y="4552"/>
                  <a:pt x="609" y="4552"/>
                </a:cubicBezTo>
                <a:lnTo>
                  <a:pt x="638" y="4596"/>
                </a:lnTo>
                <a:cubicBezTo>
                  <a:pt x="696" y="4668"/>
                  <a:pt x="769" y="4755"/>
                  <a:pt x="841" y="4828"/>
                </a:cubicBezTo>
                <a:cubicBezTo>
                  <a:pt x="914" y="4900"/>
                  <a:pt x="986" y="4958"/>
                  <a:pt x="1073" y="5031"/>
                </a:cubicBezTo>
                <a:cubicBezTo>
                  <a:pt x="1121" y="5066"/>
                  <a:pt x="1188" y="5092"/>
                  <a:pt x="1251" y="5092"/>
                </a:cubicBezTo>
                <a:cubicBezTo>
                  <a:pt x="1264" y="5092"/>
                  <a:pt x="1278" y="5091"/>
                  <a:pt x="1291" y="5089"/>
                </a:cubicBezTo>
                <a:cubicBezTo>
                  <a:pt x="1319" y="5089"/>
                  <a:pt x="1348" y="5089"/>
                  <a:pt x="1363" y="5074"/>
                </a:cubicBezTo>
                <a:cubicBezTo>
                  <a:pt x="1421" y="5060"/>
                  <a:pt x="1479" y="5016"/>
                  <a:pt x="1508" y="4973"/>
                </a:cubicBezTo>
                <a:lnTo>
                  <a:pt x="1537" y="4944"/>
                </a:lnTo>
                <a:cubicBezTo>
                  <a:pt x="1580" y="4900"/>
                  <a:pt x="1609" y="4871"/>
                  <a:pt x="1667" y="4857"/>
                </a:cubicBezTo>
                <a:lnTo>
                  <a:pt x="1769" y="4842"/>
                </a:lnTo>
                <a:cubicBezTo>
                  <a:pt x="1812" y="4842"/>
                  <a:pt x="1856" y="4857"/>
                  <a:pt x="1899" y="4871"/>
                </a:cubicBezTo>
                <a:cubicBezTo>
                  <a:pt x="1957" y="4900"/>
                  <a:pt x="2015" y="4929"/>
                  <a:pt x="2073" y="4944"/>
                </a:cubicBezTo>
                <a:cubicBezTo>
                  <a:pt x="2131" y="4973"/>
                  <a:pt x="2189" y="5016"/>
                  <a:pt x="2218" y="5060"/>
                </a:cubicBezTo>
                <a:cubicBezTo>
                  <a:pt x="2233" y="5074"/>
                  <a:pt x="2247" y="5103"/>
                  <a:pt x="2262" y="5117"/>
                </a:cubicBezTo>
                <a:cubicBezTo>
                  <a:pt x="2276" y="5175"/>
                  <a:pt x="2276" y="5233"/>
                  <a:pt x="2276" y="5277"/>
                </a:cubicBezTo>
                <a:cubicBezTo>
                  <a:pt x="2247" y="5451"/>
                  <a:pt x="2349" y="5596"/>
                  <a:pt x="2508" y="5639"/>
                </a:cubicBezTo>
                <a:lnTo>
                  <a:pt x="2552" y="5639"/>
                </a:lnTo>
                <a:cubicBezTo>
                  <a:pt x="2653" y="5654"/>
                  <a:pt x="2755" y="5654"/>
                  <a:pt x="2856" y="5654"/>
                </a:cubicBezTo>
                <a:cubicBezTo>
                  <a:pt x="2958" y="5654"/>
                  <a:pt x="3059" y="5654"/>
                  <a:pt x="3160" y="5639"/>
                </a:cubicBezTo>
                <a:cubicBezTo>
                  <a:pt x="3233" y="5625"/>
                  <a:pt x="3291" y="5596"/>
                  <a:pt x="3334" y="5538"/>
                </a:cubicBezTo>
                <a:cubicBezTo>
                  <a:pt x="3363" y="5509"/>
                  <a:pt x="3392" y="5480"/>
                  <a:pt x="3407" y="5436"/>
                </a:cubicBezTo>
                <a:cubicBezTo>
                  <a:pt x="3421" y="5378"/>
                  <a:pt x="3436" y="5335"/>
                  <a:pt x="3421" y="5277"/>
                </a:cubicBezTo>
                <a:cubicBezTo>
                  <a:pt x="3421" y="5262"/>
                  <a:pt x="3421" y="5248"/>
                  <a:pt x="3421" y="5233"/>
                </a:cubicBezTo>
                <a:cubicBezTo>
                  <a:pt x="3421" y="5103"/>
                  <a:pt x="3508" y="4987"/>
                  <a:pt x="3624" y="4944"/>
                </a:cubicBezTo>
                <a:cubicBezTo>
                  <a:pt x="3682" y="4915"/>
                  <a:pt x="3755" y="4886"/>
                  <a:pt x="3813" y="4857"/>
                </a:cubicBezTo>
                <a:cubicBezTo>
                  <a:pt x="3856" y="4842"/>
                  <a:pt x="3903" y="4835"/>
                  <a:pt x="3949" y="4835"/>
                </a:cubicBezTo>
                <a:cubicBezTo>
                  <a:pt x="3994" y="4835"/>
                  <a:pt x="4037" y="4842"/>
                  <a:pt x="4074" y="4857"/>
                </a:cubicBezTo>
                <a:cubicBezTo>
                  <a:pt x="4103" y="4871"/>
                  <a:pt x="4117" y="4886"/>
                  <a:pt x="4132" y="4900"/>
                </a:cubicBezTo>
                <a:cubicBezTo>
                  <a:pt x="4146" y="4915"/>
                  <a:pt x="4161" y="4915"/>
                  <a:pt x="4161" y="4929"/>
                </a:cubicBezTo>
                <a:cubicBezTo>
                  <a:pt x="4175" y="4944"/>
                  <a:pt x="4190" y="4944"/>
                  <a:pt x="4190" y="4958"/>
                </a:cubicBezTo>
                <a:cubicBezTo>
                  <a:pt x="4252" y="5038"/>
                  <a:pt x="4342" y="5080"/>
                  <a:pt x="4436" y="5080"/>
                </a:cubicBezTo>
                <a:cubicBezTo>
                  <a:pt x="4494" y="5080"/>
                  <a:pt x="4554" y="5064"/>
                  <a:pt x="4610" y="5031"/>
                </a:cubicBezTo>
                <a:cubicBezTo>
                  <a:pt x="4625" y="5031"/>
                  <a:pt x="4625" y="5031"/>
                  <a:pt x="4639" y="5016"/>
                </a:cubicBezTo>
                <a:cubicBezTo>
                  <a:pt x="4711" y="4958"/>
                  <a:pt x="4798" y="4886"/>
                  <a:pt x="4871" y="4813"/>
                </a:cubicBezTo>
                <a:cubicBezTo>
                  <a:pt x="4943" y="4741"/>
                  <a:pt x="5001" y="4654"/>
                  <a:pt x="5074" y="4581"/>
                </a:cubicBezTo>
                <a:cubicBezTo>
                  <a:pt x="5132" y="4509"/>
                  <a:pt x="5161" y="4393"/>
                  <a:pt x="5117" y="4291"/>
                </a:cubicBezTo>
                <a:cubicBezTo>
                  <a:pt x="5117" y="4277"/>
                  <a:pt x="5117" y="4277"/>
                  <a:pt x="5103" y="4262"/>
                </a:cubicBezTo>
                <a:cubicBezTo>
                  <a:pt x="5103" y="4248"/>
                  <a:pt x="5088" y="4233"/>
                  <a:pt x="5088" y="4219"/>
                </a:cubicBezTo>
                <a:cubicBezTo>
                  <a:pt x="5074" y="4190"/>
                  <a:pt x="5059" y="4175"/>
                  <a:pt x="5045" y="4161"/>
                </a:cubicBezTo>
                <a:lnTo>
                  <a:pt x="5016" y="4132"/>
                </a:lnTo>
                <a:lnTo>
                  <a:pt x="4987" y="4117"/>
                </a:lnTo>
                <a:cubicBezTo>
                  <a:pt x="4885" y="4016"/>
                  <a:pt x="4856" y="3871"/>
                  <a:pt x="4914" y="3755"/>
                </a:cubicBezTo>
                <a:cubicBezTo>
                  <a:pt x="4943" y="3682"/>
                  <a:pt x="4972" y="3624"/>
                  <a:pt x="4987" y="3566"/>
                </a:cubicBezTo>
                <a:cubicBezTo>
                  <a:pt x="5037" y="3453"/>
                  <a:pt x="5154" y="3372"/>
                  <a:pt x="5278" y="3372"/>
                </a:cubicBezTo>
                <a:cubicBezTo>
                  <a:pt x="5297" y="3372"/>
                  <a:pt x="5316" y="3374"/>
                  <a:pt x="5335" y="3378"/>
                </a:cubicBezTo>
                <a:cubicBezTo>
                  <a:pt x="5407" y="3378"/>
                  <a:pt x="5480" y="3364"/>
                  <a:pt x="5538" y="3335"/>
                </a:cubicBezTo>
                <a:cubicBezTo>
                  <a:pt x="5552" y="3320"/>
                  <a:pt x="5567" y="3306"/>
                  <a:pt x="5581" y="3291"/>
                </a:cubicBezTo>
                <a:lnTo>
                  <a:pt x="5610" y="3277"/>
                </a:lnTo>
                <a:lnTo>
                  <a:pt x="5625" y="3262"/>
                </a:lnTo>
                <a:cubicBezTo>
                  <a:pt x="5654" y="3219"/>
                  <a:pt x="5683" y="3161"/>
                  <a:pt x="5683" y="3103"/>
                </a:cubicBezTo>
                <a:cubicBezTo>
                  <a:pt x="5712" y="2900"/>
                  <a:pt x="5712" y="2697"/>
                  <a:pt x="5683" y="2479"/>
                </a:cubicBezTo>
                <a:lnTo>
                  <a:pt x="5683" y="2479"/>
                </a:lnTo>
                <a:lnTo>
                  <a:pt x="5712" y="2523"/>
                </a:lnTo>
                <a:cubicBezTo>
                  <a:pt x="5712" y="2494"/>
                  <a:pt x="5697" y="2465"/>
                  <a:pt x="5683" y="2436"/>
                </a:cubicBezTo>
                <a:cubicBezTo>
                  <a:pt x="5683" y="2421"/>
                  <a:pt x="5668" y="2407"/>
                  <a:pt x="5668" y="2392"/>
                </a:cubicBezTo>
                <a:cubicBezTo>
                  <a:pt x="5654" y="2378"/>
                  <a:pt x="5639" y="2363"/>
                  <a:pt x="5625" y="2349"/>
                </a:cubicBezTo>
                <a:lnTo>
                  <a:pt x="5610" y="2334"/>
                </a:lnTo>
                <a:lnTo>
                  <a:pt x="5581" y="2305"/>
                </a:lnTo>
                <a:lnTo>
                  <a:pt x="5552" y="2291"/>
                </a:lnTo>
                <a:cubicBezTo>
                  <a:pt x="5538" y="2276"/>
                  <a:pt x="5509" y="2262"/>
                  <a:pt x="5480" y="2262"/>
                </a:cubicBezTo>
                <a:lnTo>
                  <a:pt x="5451" y="2262"/>
                </a:lnTo>
                <a:cubicBezTo>
                  <a:pt x="5436" y="2255"/>
                  <a:pt x="5422" y="2251"/>
                  <a:pt x="5405" y="2251"/>
                </a:cubicBezTo>
                <a:cubicBezTo>
                  <a:pt x="5389" y="2251"/>
                  <a:pt x="5371" y="2255"/>
                  <a:pt x="5349" y="2262"/>
                </a:cubicBezTo>
                <a:lnTo>
                  <a:pt x="5277" y="2262"/>
                </a:lnTo>
                <a:cubicBezTo>
                  <a:pt x="5219" y="2262"/>
                  <a:pt x="5161" y="2233"/>
                  <a:pt x="5117" y="2204"/>
                </a:cubicBezTo>
                <a:lnTo>
                  <a:pt x="5103" y="2189"/>
                </a:lnTo>
                <a:lnTo>
                  <a:pt x="5074" y="2160"/>
                </a:lnTo>
                <a:lnTo>
                  <a:pt x="5045" y="2117"/>
                </a:lnTo>
                <a:lnTo>
                  <a:pt x="5016" y="2088"/>
                </a:lnTo>
                <a:cubicBezTo>
                  <a:pt x="5016" y="2073"/>
                  <a:pt x="5016" y="2073"/>
                  <a:pt x="5016" y="2059"/>
                </a:cubicBezTo>
                <a:lnTo>
                  <a:pt x="5016" y="2044"/>
                </a:lnTo>
                <a:cubicBezTo>
                  <a:pt x="4987" y="1986"/>
                  <a:pt x="4972" y="1928"/>
                  <a:pt x="4943" y="1870"/>
                </a:cubicBezTo>
                <a:lnTo>
                  <a:pt x="4929" y="1841"/>
                </a:lnTo>
                <a:cubicBezTo>
                  <a:pt x="4914" y="1798"/>
                  <a:pt x="4914" y="1754"/>
                  <a:pt x="4914" y="1711"/>
                </a:cubicBezTo>
                <a:cubicBezTo>
                  <a:pt x="4929" y="1682"/>
                  <a:pt x="4929" y="1639"/>
                  <a:pt x="4943" y="1610"/>
                </a:cubicBezTo>
                <a:cubicBezTo>
                  <a:pt x="4958" y="1581"/>
                  <a:pt x="4987" y="1552"/>
                  <a:pt x="5016" y="1523"/>
                </a:cubicBezTo>
                <a:lnTo>
                  <a:pt x="5045" y="1494"/>
                </a:lnTo>
                <a:lnTo>
                  <a:pt x="5059" y="1479"/>
                </a:lnTo>
                <a:cubicBezTo>
                  <a:pt x="5088" y="1450"/>
                  <a:pt x="5103" y="1436"/>
                  <a:pt x="5117" y="1392"/>
                </a:cubicBezTo>
                <a:cubicBezTo>
                  <a:pt x="5132" y="1392"/>
                  <a:pt x="5132" y="1378"/>
                  <a:pt x="5146" y="1363"/>
                </a:cubicBezTo>
                <a:cubicBezTo>
                  <a:pt x="5146" y="1349"/>
                  <a:pt x="5161" y="1334"/>
                  <a:pt x="5161" y="1320"/>
                </a:cubicBezTo>
                <a:cubicBezTo>
                  <a:pt x="5175" y="1218"/>
                  <a:pt x="5161" y="1131"/>
                  <a:pt x="5103" y="1059"/>
                </a:cubicBezTo>
                <a:cubicBezTo>
                  <a:pt x="5030" y="972"/>
                  <a:pt x="4958" y="899"/>
                  <a:pt x="4900" y="827"/>
                </a:cubicBezTo>
                <a:cubicBezTo>
                  <a:pt x="4813" y="754"/>
                  <a:pt x="4740" y="682"/>
                  <a:pt x="4653" y="624"/>
                </a:cubicBezTo>
                <a:cubicBezTo>
                  <a:pt x="4600" y="581"/>
                  <a:pt x="4540" y="554"/>
                  <a:pt x="4471" y="554"/>
                </a:cubicBezTo>
                <a:cubicBezTo>
                  <a:pt x="4446" y="554"/>
                  <a:pt x="4420" y="558"/>
                  <a:pt x="4393" y="566"/>
                </a:cubicBezTo>
                <a:lnTo>
                  <a:pt x="4364" y="566"/>
                </a:lnTo>
                <a:cubicBezTo>
                  <a:pt x="4320" y="595"/>
                  <a:pt x="4277" y="609"/>
                  <a:pt x="4248" y="653"/>
                </a:cubicBezTo>
                <a:lnTo>
                  <a:pt x="4219" y="682"/>
                </a:lnTo>
                <a:cubicBezTo>
                  <a:pt x="4190" y="725"/>
                  <a:pt x="4132" y="769"/>
                  <a:pt x="4074" y="783"/>
                </a:cubicBezTo>
                <a:cubicBezTo>
                  <a:pt x="4059" y="798"/>
                  <a:pt x="4030" y="798"/>
                  <a:pt x="4016" y="798"/>
                </a:cubicBezTo>
                <a:lnTo>
                  <a:pt x="3929" y="798"/>
                </a:lnTo>
                <a:lnTo>
                  <a:pt x="3871" y="783"/>
                </a:lnTo>
                <a:lnTo>
                  <a:pt x="3842" y="783"/>
                </a:lnTo>
                <a:lnTo>
                  <a:pt x="3813" y="754"/>
                </a:lnTo>
                <a:lnTo>
                  <a:pt x="3755" y="740"/>
                </a:lnTo>
                <a:lnTo>
                  <a:pt x="3653" y="696"/>
                </a:lnTo>
                <a:cubicBezTo>
                  <a:pt x="3523" y="653"/>
                  <a:pt x="3450" y="522"/>
                  <a:pt x="3450" y="392"/>
                </a:cubicBezTo>
                <a:lnTo>
                  <a:pt x="3450" y="363"/>
                </a:lnTo>
                <a:cubicBezTo>
                  <a:pt x="3479" y="203"/>
                  <a:pt x="3378" y="58"/>
                  <a:pt x="3218" y="15"/>
                </a:cubicBezTo>
                <a:lnTo>
                  <a:pt x="3189" y="15"/>
                </a:lnTo>
                <a:cubicBezTo>
                  <a:pt x="3088" y="1"/>
                  <a:pt x="2986" y="1"/>
                  <a:pt x="28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15"/>
        <p:cNvGrpSpPr/>
        <p:nvPr/>
      </p:nvGrpSpPr>
      <p:grpSpPr>
        <a:xfrm>
          <a:off x="0" y="0"/>
          <a:ext cx="0" cy="0"/>
          <a:chOff x="0" y="0"/>
          <a:chExt cx="0" cy="0"/>
        </a:xfrm>
      </p:grpSpPr>
      <p:grpSp>
        <p:nvGrpSpPr>
          <p:cNvPr id="1722" name="Google Shape;1722;p49"/>
          <p:cNvGrpSpPr/>
          <p:nvPr/>
        </p:nvGrpSpPr>
        <p:grpSpPr>
          <a:xfrm flipH="1">
            <a:off x="1225067" y="1157342"/>
            <a:ext cx="6693865" cy="3793693"/>
            <a:chOff x="2362200" y="890550"/>
            <a:chExt cx="4371900" cy="3362400"/>
          </a:xfrm>
        </p:grpSpPr>
        <p:sp>
          <p:nvSpPr>
            <p:cNvPr id="1723" name="Google Shape;1723;p49"/>
            <p:cNvSpPr/>
            <p:nvPr/>
          </p:nvSpPr>
          <p:spPr>
            <a:xfrm>
              <a:off x="2362200" y="890550"/>
              <a:ext cx="4371900" cy="3362400"/>
            </a:xfrm>
            <a:prstGeom prst="roundRect">
              <a:avLst>
                <a:gd name="adj" fmla="val 460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9"/>
            <p:cNvSpPr/>
            <p:nvPr/>
          </p:nvSpPr>
          <p:spPr>
            <a:xfrm>
              <a:off x="2428800" y="1109625"/>
              <a:ext cx="4238700" cy="30765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9"/>
            <p:cNvSpPr/>
            <p:nvPr/>
          </p:nvSpPr>
          <p:spPr>
            <a:xfrm>
              <a:off x="6588804" y="965036"/>
              <a:ext cx="78697" cy="7869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9"/>
            <p:cNvSpPr/>
            <p:nvPr/>
          </p:nvSpPr>
          <p:spPr>
            <a:xfrm>
              <a:off x="6461401" y="965036"/>
              <a:ext cx="78471" cy="7869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9"/>
            <p:cNvSpPr/>
            <p:nvPr/>
          </p:nvSpPr>
          <p:spPr>
            <a:xfrm>
              <a:off x="6314155" y="963911"/>
              <a:ext cx="95158" cy="80952"/>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8" name="Google Shape;1728;p49"/>
          <p:cNvSpPr txBox="1">
            <a:spLocks noGrp="1"/>
          </p:cNvSpPr>
          <p:nvPr>
            <p:ph type="title"/>
          </p:nvPr>
        </p:nvSpPr>
        <p:spPr>
          <a:xfrm>
            <a:off x="1225067" y="355280"/>
            <a:ext cx="2595341" cy="46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b="1" dirty="0">
                <a:latin typeface="Montserrat" panose="00000500000000000000" pitchFamily="2" charset="0"/>
              </a:rPr>
              <a:t>Register Page</a:t>
            </a:r>
            <a:endParaRPr sz="2400" b="1" dirty="0">
              <a:latin typeface="Montserrat" panose="00000500000000000000" pitchFamily="2" charset="0"/>
            </a:endParaRPr>
          </a:p>
        </p:txBody>
      </p:sp>
      <p:sp>
        <p:nvSpPr>
          <p:cNvPr id="20" name="Google Shape;415;p35">
            <a:extLst>
              <a:ext uri="{FF2B5EF4-FFF2-40B4-BE49-F238E27FC236}">
                <a16:creationId xmlns:a16="http://schemas.microsoft.com/office/drawing/2014/main" id="{9E796A91-5134-DE7D-7BF5-083F0C8F9E46}"/>
              </a:ext>
            </a:extLst>
          </p:cNvPr>
          <p:cNvSpPr txBox="1">
            <a:spLocks noGrp="1"/>
          </p:cNvSpPr>
          <p:nvPr>
            <p:ph type="subTitle" idx="1"/>
          </p:nvPr>
        </p:nvSpPr>
        <p:spPr>
          <a:xfrm>
            <a:off x="3820408" y="157154"/>
            <a:ext cx="4098523" cy="883074"/>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sz="1400" dirty="0" err="1"/>
              <a:t>Digunakan</a:t>
            </a:r>
            <a:r>
              <a:rPr lang="en-US" sz="1400" dirty="0"/>
              <a:t> </a:t>
            </a:r>
            <a:r>
              <a:rPr lang="en-US" sz="1400" dirty="0" err="1"/>
              <a:t>untuk</a:t>
            </a:r>
            <a:r>
              <a:rPr lang="en-US" sz="1400" dirty="0"/>
              <a:t> </a:t>
            </a:r>
            <a:r>
              <a:rPr lang="en-US" sz="1400" dirty="0" err="1"/>
              <a:t>melakukan</a:t>
            </a:r>
            <a:r>
              <a:rPr lang="en-US" sz="1400" dirty="0"/>
              <a:t> </a:t>
            </a:r>
            <a:r>
              <a:rPr lang="en-US" sz="1400" dirty="0" err="1"/>
              <a:t>registrasi</a:t>
            </a:r>
            <a:r>
              <a:rPr lang="en-US" sz="1400" dirty="0"/>
              <a:t> </a:t>
            </a:r>
            <a:r>
              <a:rPr lang="en-US" sz="1400" dirty="0" err="1"/>
              <a:t>akun</a:t>
            </a:r>
            <a:r>
              <a:rPr lang="en-US" sz="1400" dirty="0"/>
              <a:t> </a:t>
            </a:r>
            <a:r>
              <a:rPr lang="en-US" sz="1400" dirty="0" err="1"/>
              <a:t>untuk</a:t>
            </a:r>
            <a:r>
              <a:rPr lang="en-US" sz="1400" dirty="0"/>
              <a:t> </a:t>
            </a:r>
            <a:r>
              <a:rPr lang="en-US" sz="1400" dirty="0" err="1"/>
              <a:t>dapat</a:t>
            </a:r>
            <a:r>
              <a:rPr lang="en-US" sz="1400" dirty="0"/>
              <a:t> </a:t>
            </a:r>
            <a:r>
              <a:rPr lang="en-US" sz="1400" dirty="0" err="1"/>
              <a:t>mengakses</a:t>
            </a:r>
            <a:r>
              <a:rPr lang="en-US" sz="1400" dirty="0"/>
              <a:t> website </a:t>
            </a:r>
            <a:r>
              <a:rPr lang="en-US" sz="1400" dirty="0" err="1"/>
              <a:t>sebagai</a:t>
            </a:r>
            <a:r>
              <a:rPr lang="en-US" sz="1400" dirty="0"/>
              <a:t> user.</a:t>
            </a:r>
            <a:endParaRPr sz="1400" dirty="0"/>
          </a:p>
        </p:txBody>
      </p:sp>
      <p:pic>
        <p:nvPicPr>
          <p:cNvPr id="4" name="Picture 3">
            <a:extLst>
              <a:ext uri="{FF2B5EF4-FFF2-40B4-BE49-F238E27FC236}">
                <a16:creationId xmlns:a16="http://schemas.microsoft.com/office/drawing/2014/main" id="{6CF638F4-9A0F-7769-D934-222433290F4F}"/>
              </a:ext>
            </a:extLst>
          </p:cNvPr>
          <p:cNvPicPr>
            <a:picLocks noChangeAspect="1"/>
          </p:cNvPicPr>
          <p:nvPr/>
        </p:nvPicPr>
        <p:blipFill rotWithShape="1">
          <a:blip r:embed="rId3"/>
          <a:srcRect b="1681"/>
          <a:stretch/>
        </p:blipFill>
        <p:spPr>
          <a:xfrm>
            <a:off x="1387284" y="1515328"/>
            <a:ext cx="6362384" cy="3194895"/>
          </a:xfrm>
          <a:prstGeom prst="rect">
            <a:avLst/>
          </a:prstGeom>
        </p:spPr>
      </p:pic>
    </p:spTree>
    <p:extLst>
      <p:ext uri="{BB962C8B-B14F-4D97-AF65-F5344CB8AC3E}">
        <p14:creationId xmlns:p14="http://schemas.microsoft.com/office/powerpoint/2010/main" val="392797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15"/>
        <p:cNvGrpSpPr/>
        <p:nvPr/>
      </p:nvGrpSpPr>
      <p:grpSpPr>
        <a:xfrm>
          <a:off x="0" y="0"/>
          <a:ext cx="0" cy="0"/>
          <a:chOff x="0" y="0"/>
          <a:chExt cx="0" cy="0"/>
        </a:xfrm>
      </p:grpSpPr>
      <p:grpSp>
        <p:nvGrpSpPr>
          <p:cNvPr id="1722" name="Google Shape;1722;p49"/>
          <p:cNvGrpSpPr/>
          <p:nvPr/>
        </p:nvGrpSpPr>
        <p:grpSpPr>
          <a:xfrm flipH="1">
            <a:off x="1225067" y="1157342"/>
            <a:ext cx="6693865" cy="3793693"/>
            <a:chOff x="2362200" y="890550"/>
            <a:chExt cx="4371900" cy="3362400"/>
          </a:xfrm>
        </p:grpSpPr>
        <p:sp>
          <p:nvSpPr>
            <p:cNvPr id="1723" name="Google Shape;1723;p49"/>
            <p:cNvSpPr/>
            <p:nvPr/>
          </p:nvSpPr>
          <p:spPr>
            <a:xfrm>
              <a:off x="2362200" y="890550"/>
              <a:ext cx="4371900" cy="3362400"/>
            </a:xfrm>
            <a:prstGeom prst="roundRect">
              <a:avLst>
                <a:gd name="adj" fmla="val 460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9"/>
            <p:cNvSpPr/>
            <p:nvPr/>
          </p:nvSpPr>
          <p:spPr>
            <a:xfrm>
              <a:off x="2428800" y="1109625"/>
              <a:ext cx="4238700" cy="30765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9"/>
            <p:cNvSpPr/>
            <p:nvPr/>
          </p:nvSpPr>
          <p:spPr>
            <a:xfrm>
              <a:off x="6588804" y="965036"/>
              <a:ext cx="78697" cy="7869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9"/>
            <p:cNvSpPr/>
            <p:nvPr/>
          </p:nvSpPr>
          <p:spPr>
            <a:xfrm>
              <a:off x="6461401" y="965036"/>
              <a:ext cx="78471" cy="7869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9"/>
            <p:cNvSpPr/>
            <p:nvPr/>
          </p:nvSpPr>
          <p:spPr>
            <a:xfrm>
              <a:off x="6314155" y="963911"/>
              <a:ext cx="95158" cy="80952"/>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8" name="Google Shape;1728;p49"/>
          <p:cNvSpPr txBox="1">
            <a:spLocks noGrp="1"/>
          </p:cNvSpPr>
          <p:nvPr>
            <p:ph type="title"/>
          </p:nvPr>
        </p:nvSpPr>
        <p:spPr>
          <a:xfrm>
            <a:off x="1225067" y="355280"/>
            <a:ext cx="2595341" cy="46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b="1" dirty="0">
                <a:latin typeface="Montserrat" panose="00000500000000000000" pitchFamily="2" charset="0"/>
              </a:rPr>
              <a:t>Home Page</a:t>
            </a:r>
            <a:endParaRPr sz="2400" b="1" dirty="0">
              <a:latin typeface="Montserrat" panose="00000500000000000000" pitchFamily="2" charset="0"/>
            </a:endParaRPr>
          </a:p>
        </p:txBody>
      </p:sp>
      <p:sp>
        <p:nvSpPr>
          <p:cNvPr id="20" name="Google Shape;415;p35">
            <a:extLst>
              <a:ext uri="{FF2B5EF4-FFF2-40B4-BE49-F238E27FC236}">
                <a16:creationId xmlns:a16="http://schemas.microsoft.com/office/drawing/2014/main" id="{9E796A91-5134-DE7D-7BF5-083F0C8F9E46}"/>
              </a:ext>
            </a:extLst>
          </p:cNvPr>
          <p:cNvSpPr txBox="1">
            <a:spLocks noGrp="1"/>
          </p:cNvSpPr>
          <p:nvPr>
            <p:ph type="subTitle" idx="1"/>
          </p:nvPr>
        </p:nvSpPr>
        <p:spPr>
          <a:xfrm>
            <a:off x="3820408" y="157154"/>
            <a:ext cx="4098523" cy="883074"/>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sz="1400" dirty="0" err="1"/>
              <a:t>Merupakan</a:t>
            </a:r>
            <a:r>
              <a:rPr lang="en-US" sz="1400" dirty="0"/>
              <a:t> </a:t>
            </a:r>
            <a:r>
              <a:rPr lang="en-US" sz="1400" dirty="0" err="1"/>
              <a:t>tampilan</a:t>
            </a:r>
            <a:r>
              <a:rPr lang="en-US" sz="1400" dirty="0"/>
              <a:t> </a:t>
            </a:r>
            <a:r>
              <a:rPr lang="en-US" sz="1400" dirty="0" err="1"/>
              <a:t>pertama</a:t>
            </a:r>
            <a:r>
              <a:rPr lang="en-US" sz="1400" dirty="0"/>
              <a:t> yang </a:t>
            </a:r>
            <a:r>
              <a:rPr lang="en-US" sz="1400" dirty="0" err="1"/>
              <a:t>didapat</a:t>
            </a:r>
            <a:r>
              <a:rPr lang="en-US" sz="1400" dirty="0"/>
              <a:t> </a:t>
            </a:r>
            <a:r>
              <a:rPr lang="en-US" sz="1400" dirty="0" err="1"/>
              <a:t>ketika</a:t>
            </a:r>
            <a:r>
              <a:rPr lang="en-US" sz="1400" dirty="0"/>
              <a:t> user </a:t>
            </a:r>
            <a:r>
              <a:rPr lang="en-US" sz="1400" dirty="0" err="1"/>
              <a:t>melakukan</a:t>
            </a:r>
            <a:r>
              <a:rPr lang="en-US" sz="1400" dirty="0"/>
              <a:t> </a:t>
            </a:r>
            <a:r>
              <a:rPr lang="en-US" sz="1400" dirty="0" err="1"/>
              <a:t>akses</a:t>
            </a:r>
            <a:r>
              <a:rPr lang="en-US" sz="1400" dirty="0"/>
              <a:t> </a:t>
            </a:r>
            <a:r>
              <a:rPr lang="en-US" sz="1400" dirty="0" err="1"/>
              <a:t>kedalam</a:t>
            </a:r>
            <a:r>
              <a:rPr lang="en-US" sz="1400" dirty="0"/>
              <a:t> website</a:t>
            </a:r>
            <a:endParaRPr sz="1400" dirty="0"/>
          </a:p>
        </p:txBody>
      </p:sp>
      <p:pic>
        <p:nvPicPr>
          <p:cNvPr id="3" name="Picture 2">
            <a:extLst>
              <a:ext uri="{FF2B5EF4-FFF2-40B4-BE49-F238E27FC236}">
                <a16:creationId xmlns:a16="http://schemas.microsoft.com/office/drawing/2014/main" id="{717C9EFD-383A-BD63-3A24-5B36BFBC51E6}"/>
              </a:ext>
            </a:extLst>
          </p:cNvPr>
          <p:cNvPicPr>
            <a:picLocks noChangeAspect="1"/>
          </p:cNvPicPr>
          <p:nvPr/>
        </p:nvPicPr>
        <p:blipFill>
          <a:blip r:embed="rId3"/>
          <a:stretch>
            <a:fillRect/>
          </a:stretch>
        </p:blipFill>
        <p:spPr>
          <a:xfrm>
            <a:off x="1430929" y="1535168"/>
            <a:ext cx="6282139" cy="3210871"/>
          </a:xfrm>
          <a:prstGeom prst="rect">
            <a:avLst/>
          </a:prstGeom>
        </p:spPr>
      </p:pic>
    </p:spTree>
    <p:extLst>
      <p:ext uri="{BB962C8B-B14F-4D97-AF65-F5344CB8AC3E}">
        <p14:creationId xmlns:p14="http://schemas.microsoft.com/office/powerpoint/2010/main" val="2030991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5"/>
        <p:cNvGrpSpPr/>
        <p:nvPr/>
      </p:nvGrpSpPr>
      <p:grpSpPr>
        <a:xfrm>
          <a:off x="0" y="0"/>
          <a:ext cx="0" cy="0"/>
          <a:chOff x="0" y="0"/>
          <a:chExt cx="0" cy="0"/>
        </a:xfrm>
      </p:grpSpPr>
      <p:grpSp>
        <p:nvGrpSpPr>
          <p:cNvPr id="1722" name="Google Shape;1722;p49"/>
          <p:cNvGrpSpPr/>
          <p:nvPr/>
        </p:nvGrpSpPr>
        <p:grpSpPr>
          <a:xfrm flipH="1">
            <a:off x="1225067" y="1157342"/>
            <a:ext cx="6693865" cy="3793693"/>
            <a:chOff x="2362200" y="890550"/>
            <a:chExt cx="4371900" cy="3362400"/>
          </a:xfrm>
        </p:grpSpPr>
        <p:sp>
          <p:nvSpPr>
            <p:cNvPr id="1723" name="Google Shape;1723;p49"/>
            <p:cNvSpPr/>
            <p:nvPr/>
          </p:nvSpPr>
          <p:spPr>
            <a:xfrm>
              <a:off x="2362200" y="890550"/>
              <a:ext cx="4371900" cy="3362400"/>
            </a:xfrm>
            <a:prstGeom prst="roundRect">
              <a:avLst>
                <a:gd name="adj" fmla="val 460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9"/>
            <p:cNvSpPr/>
            <p:nvPr/>
          </p:nvSpPr>
          <p:spPr>
            <a:xfrm>
              <a:off x="2428800" y="1109625"/>
              <a:ext cx="4238700" cy="30765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9"/>
            <p:cNvSpPr/>
            <p:nvPr/>
          </p:nvSpPr>
          <p:spPr>
            <a:xfrm>
              <a:off x="6588804" y="965036"/>
              <a:ext cx="78697" cy="7869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9"/>
            <p:cNvSpPr/>
            <p:nvPr/>
          </p:nvSpPr>
          <p:spPr>
            <a:xfrm>
              <a:off x="6461401" y="965036"/>
              <a:ext cx="78471" cy="7869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9"/>
            <p:cNvSpPr/>
            <p:nvPr/>
          </p:nvSpPr>
          <p:spPr>
            <a:xfrm>
              <a:off x="6314155" y="963911"/>
              <a:ext cx="95158" cy="80952"/>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8" name="Google Shape;1728;p49"/>
          <p:cNvSpPr txBox="1">
            <a:spLocks noGrp="1"/>
          </p:cNvSpPr>
          <p:nvPr>
            <p:ph type="title"/>
          </p:nvPr>
        </p:nvSpPr>
        <p:spPr>
          <a:xfrm>
            <a:off x="1225067" y="355280"/>
            <a:ext cx="2595341" cy="46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b="1" dirty="0">
                <a:latin typeface="Montserrat" panose="00000500000000000000" pitchFamily="2" charset="0"/>
              </a:rPr>
              <a:t>Home Page</a:t>
            </a:r>
            <a:endParaRPr sz="2400" b="1" dirty="0">
              <a:latin typeface="Montserrat" panose="00000500000000000000" pitchFamily="2" charset="0"/>
            </a:endParaRPr>
          </a:p>
        </p:txBody>
      </p:sp>
      <p:sp>
        <p:nvSpPr>
          <p:cNvPr id="20" name="Google Shape;415;p35">
            <a:extLst>
              <a:ext uri="{FF2B5EF4-FFF2-40B4-BE49-F238E27FC236}">
                <a16:creationId xmlns:a16="http://schemas.microsoft.com/office/drawing/2014/main" id="{9E796A91-5134-DE7D-7BF5-083F0C8F9E46}"/>
              </a:ext>
            </a:extLst>
          </p:cNvPr>
          <p:cNvSpPr txBox="1">
            <a:spLocks noGrp="1"/>
          </p:cNvSpPr>
          <p:nvPr>
            <p:ph type="subTitle" idx="1"/>
          </p:nvPr>
        </p:nvSpPr>
        <p:spPr>
          <a:xfrm>
            <a:off x="3820408" y="157154"/>
            <a:ext cx="4098523" cy="883074"/>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sz="1400" dirty="0" err="1"/>
              <a:t>Merupakan</a:t>
            </a:r>
            <a:r>
              <a:rPr lang="en-US" sz="1400" dirty="0"/>
              <a:t> </a:t>
            </a:r>
            <a:r>
              <a:rPr lang="en-US" sz="1400" dirty="0" err="1"/>
              <a:t>tampilan</a:t>
            </a:r>
            <a:r>
              <a:rPr lang="en-US" sz="1400" dirty="0"/>
              <a:t> </a:t>
            </a:r>
            <a:r>
              <a:rPr lang="en-US" sz="1400" dirty="0" err="1"/>
              <a:t>pertama</a:t>
            </a:r>
            <a:r>
              <a:rPr lang="en-US" sz="1400" dirty="0"/>
              <a:t> yang </a:t>
            </a:r>
            <a:r>
              <a:rPr lang="en-US" sz="1400" dirty="0" err="1"/>
              <a:t>didapat</a:t>
            </a:r>
            <a:r>
              <a:rPr lang="en-US" sz="1400" dirty="0"/>
              <a:t> </a:t>
            </a:r>
            <a:r>
              <a:rPr lang="en-US" sz="1400" dirty="0" err="1"/>
              <a:t>ketika</a:t>
            </a:r>
            <a:r>
              <a:rPr lang="en-US" sz="1400" dirty="0"/>
              <a:t> user </a:t>
            </a:r>
            <a:r>
              <a:rPr lang="en-US" sz="1400" dirty="0" err="1"/>
              <a:t>melakukan</a:t>
            </a:r>
            <a:r>
              <a:rPr lang="en-US" sz="1400" dirty="0"/>
              <a:t> </a:t>
            </a:r>
            <a:r>
              <a:rPr lang="en-US" sz="1400" dirty="0" err="1"/>
              <a:t>akses</a:t>
            </a:r>
            <a:r>
              <a:rPr lang="en-US" sz="1400" dirty="0"/>
              <a:t> </a:t>
            </a:r>
            <a:r>
              <a:rPr lang="en-US" sz="1400" dirty="0" err="1"/>
              <a:t>kedalam</a:t>
            </a:r>
            <a:r>
              <a:rPr lang="en-US" sz="1400" dirty="0"/>
              <a:t> website</a:t>
            </a:r>
            <a:endParaRPr sz="1400" dirty="0"/>
          </a:p>
        </p:txBody>
      </p:sp>
      <p:pic>
        <p:nvPicPr>
          <p:cNvPr id="6" name="Picture 5">
            <a:extLst>
              <a:ext uri="{FF2B5EF4-FFF2-40B4-BE49-F238E27FC236}">
                <a16:creationId xmlns:a16="http://schemas.microsoft.com/office/drawing/2014/main" id="{694F66CF-896A-44D3-2BB9-D8120D3648B6}"/>
              </a:ext>
            </a:extLst>
          </p:cNvPr>
          <p:cNvPicPr>
            <a:picLocks noChangeAspect="1"/>
          </p:cNvPicPr>
          <p:nvPr/>
        </p:nvPicPr>
        <p:blipFill rotWithShape="1">
          <a:blip r:embed="rId3"/>
          <a:srcRect b="3008"/>
          <a:stretch/>
        </p:blipFill>
        <p:spPr>
          <a:xfrm>
            <a:off x="1484238" y="1480683"/>
            <a:ext cx="6175521" cy="3318790"/>
          </a:xfrm>
          <a:prstGeom prst="rect">
            <a:avLst/>
          </a:prstGeom>
        </p:spPr>
      </p:pic>
    </p:spTree>
    <p:extLst>
      <p:ext uri="{BB962C8B-B14F-4D97-AF65-F5344CB8AC3E}">
        <p14:creationId xmlns:p14="http://schemas.microsoft.com/office/powerpoint/2010/main" val="2271048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15"/>
        <p:cNvGrpSpPr/>
        <p:nvPr/>
      </p:nvGrpSpPr>
      <p:grpSpPr>
        <a:xfrm>
          <a:off x="0" y="0"/>
          <a:ext cx="0" cy="0"/>
          <a:chOff x="0" y="0"/>
          <a:chExt cx="0" cy="0"/>
        </a:xfrm>
      </p:grpSpPr>
      <p:grpSp>
        <p:nvGrpSpPr>
          <p:cNvPr id="1722" name="Google Shape;1722;p49"/>
          <p:cNvGrpSpPr/>
          <p:nvPr/>
        </p:nvGrpSpPr>
        <p:grpSpPr>
          <a:xfrm flipH="1">
            <a:off x="1225067" y="1157342"/>
            <a:ext cx="6693865" cy="3793693"/>
            <a:chOff x="2362200" y="890550"/>
            <a:chExt cx="4371900" cy="3362400"/>
          </a:xfrm>
        </p:grpSpPr>
        <p:sp>
          <p:nvSpPr>
            <p:cNvPr id="1723" name="Google Shape;1723;p49"/>
            <p:cNvSpPr/>
            <p:nvPr/>
          </p:nvSpPr>
          <p:spPr>
            <a:xfrm>
              <a:off x="2362200" y="890550"/>
              <a:ext cx="4371900" cy="3362400"/>
            </a:xfrm>
            <a:prstGeom prst="roundRect">
              <a:avLst>
                <a:gd name="adj" fmla="val 460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9"/>
            <p:cNvSpPr/>
            <p:nvPr/>
          </p:nvSpPr>
          <p:spPr>
            <a:xfrm>
              <a:off x="2428800" y="1109625"/>
              <a:ext cx="4238700" cy="30765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9"/>
            <p:cNvSpPr/>
            <p:nvPr/>
          </p:nvSpPr>
          <p:spPr>
            <a:xfrm>
              <a:off x="6588804" y="965036"/>
              <a:ext cx="78697" cy="7869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9"/>
            <p:cNvSpPr/>
            <p:nvPr/>
          </p:nvSpPr>
          <p:spPr>
            <a:xfrm>
              <a:off x="6461401" y="965036"/>
              <a:ext cx="78471" cy="7869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9"/>
            <p:cNvSpPr/>
            <p:nvPr/>
          </p:nvSpPr>
          <p:spPr>
            <a:xfrm>
              <a:off x="6314155" y="963911"/>
              <a:ext cx="95158" cy="80952"/>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8" name="Google Shape;1728;p49"/>
          <p:cNvSpPr txBox="1">
            <a:spLocks noGrp="1"/>
          </p:cNvSpPr>
          <p:nvPr>
            <p:ph type="title"/>
          </p:nvPr>
        </p:nvSpPr>
        <p:spPr>
          <a:xfrm>
            <a:off x="1225067" y="355280"/>
            <a:ext cx="2595341" cy="46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b="1" dirty="0">
                <a:latin typeface="Montserrat" panose="00000500000000000000" pitchFamily="2" charset="0"/>
              </a:rPr>
              <a:t>Hospital Page</a:t>
            </a:r>
            <a:endParaRPr sz="2400" b="1" dirty="0">
              <a:latin typeface="Montserrat" panose="00000500000000000000" pitchFamily="2" charset="0"/>
            </a:endParaRPr>
          </a:p>
        </p:txBody>
      </p:sp>
      <p:sp>
        <p:nvSpPr>
          <p:cNvPr id="20" name="Google Shape;415;p35">
            <a:extLst>
              <a:ext uri="{FF2B5EF4-FFF2-40B4-BE49-F238E27FC236}">
                <a16:creationId xmlns:a16="http://schemas.microsoft.com/office/drawing/2014/main" id="{9E796A91-5134-DE7D-7BF5-083F0C8F9E46}"/>
              </a:ext>
            </a:extLst>
          </p:cNvPr>
          <p:cNvSpPr txBox="1">
            <a:spLocks noGrp="1"/>
          </p:cNvSpPr>
          <p:nvPr>
            <p:ph type="subTitle" idx="1"/>
          </p:nvPr>
        </p:nvSpPr>
        <p:spPr>
          <a:xfrm>
            <a:off x="3820408" y="246806"/>
            <a:ext cx="4098523" cy="684948"/>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sz="1400" dirty="0" err="1"/>
              <a:t>Merupakan</a:t>
            </a:r>
            <a:r>
              <a:rPr lang="en-US" sz="1400" dirty="0"/>
              <a:t> page yang </a:t>
            </a:r>
            <a:r>
              <a:rPr lang="en-US" sz="1400" dirty="0" err="1"/>
              <a:t>dapat</a:t>
            </a:r>
            <a:r>
              <a:rPr lang="en-US" sz="1400" dirty="0"/>
              <a:t> </a:t>
            </a:r>
            <a:r>
              <a:rPr lang="en-US" sz="1400" dirty="0" err="1"/>
              <a:t>menampilkan</a:t>
            </a:r>
            <a:r>
              <a:rPr lang="en-US" sz="1400" dirty="0"/>
              <a:t> </a:t>
            </a:r>
            <a:r>
              <a:rPr lang="en-US" sz="1400" dirty="0" err="1"/>
              <a:t>rumah</a:t>
            </a:r>
            <a:r>
              <a:rPr lang="en-US" sz="1400" dirty="0"/>
              <a:t> </a:t>
            </a:r>
            <a:r>
              <a:rPr lang="en-US" sz="1400" dirty="0" err="1"/>
              <a:t>sakit</a:t>
            </a:r>
            <a:r>
              <a:rPr lang="en-US" sz="1400" dirty="0"/>
              <a:t> yang </a:t>
            </a:r>
            <a:r>
              <a:rPr lang="en-US" sz="1400" dirty="0" err="1"/>
              <a:t>ada</a:t>
            </a:r>
            <a:r>
              <a:rPr lang="en-US" sz="1400" dirty="0"/>
              <a:t> </a:t>
            </a:r>
            <a:r>
              <a:rPr lang="en-US" sz="1400" dirty="0" err="1"/>
              <a:t>dalam</a:t>
            </a:r>
            <a:r>
              <a:rPr lang="en-US" sz="1400" dirty="0"/>
              <a:t> database</a:t>
            </a:r>
            <a:endParaRPr sz="1400" dirty="0"/>
          </a:p>
        </p:txBody>
      </p:sp>
      <p:pic>
        <p:nvPicPr>
          <p:cNvPr id="3" name="Picture 2">
            <a:extLst>
              <a:ext uri="{FF2B5EF4-FFF2-40B4-BE49-F238E27FC236}">
                <a16:creationId xmlns:a16="http://schemas.microsoft.com/office/drawing/2014/main" id="{4AFA52E3-1373-DFC8-5E95-D6C4ECF624C4}"/>
              </a:ext>
            </a:extLst>
          </p:cNvPr>
          <p:cNvPicPr>
            <a:picLocks noChangeAspect="1"/>
          </p:cNvPicPr>
          <p:nvPr/>
        </p:nvPicPr>
        <p:blipFill rotWithShape="1">
          <a:blip r:embed="rId3"/>
          <a:srcRect t="3375"/>
          <a:stretch/>
        </p:blipFill>
        <p:spPr>
          <a:xfrm>
            <a:off x="1393678" y="1664235"/>
            <a:ext cx="6356644" cy="2885148"/>
          </a:xfrm>
          <a:prstGeom prst="rect">
            <a:avLst/>
          </a:prstGeom>
        </p:spPr>
      </p:pic>
    </p:spTree>
    <p:extLst>
      <p:ext uri="{BB962C8B-B14F-4D97-AF65-F5344CB8AC3E}">
        <p14:creationId xmlns:p14="http://schemas.microsoft.com/office/powerpoint/2010/main" val="1869097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15"/>
        <p:cNvGrpSpPr/>
        <p:nvPr/>
      </p:nvGrpSpPr>
      <p:grpSpPr>
        <a:xfrm>
          <a:off x="0" y="0"/>
          <a:ext cx="0" cy="0"/>
          <a:chOff x="0" y="0"/>
          <a:chExt cx="0" cy="0"/>
        </a:xfrm>
      </p:grpSpPr>
      <p:grpSp>
        <p:nvGrpSpPr>
          <p:cNvPr id="1722" name="Google Shape;1722;p49"/>
          <p:cNvGrpSpPr/>
          <p:nvPr/>
        </p:nvGrpSpPr>
        <p:grpSpPr>
          <a:xfrm flipH="1">
            <a:off x="1225067" y="1157342"/>
            <a:ext cx="6693865" cy="3793693"/>
            <a:chOff x="2362200" y="890550"/>
            <a:chExt cx="4371900" cy="3362400"/>
          </a:xfrm>
        </p:grpSpPr>
        <p:sp>
          <p:nvSpPr>
            <p:cNvPr id="1723" name="Google Shape;1723;p49"/>
            <p:cNvSpPr/>
            <p:nvPr/>
          </p:nvSpPr>
          <p:spPr>
            <a:xfrm>
              <a:off x="2362200" y="890550"/>
              <a:ext cx="4371900" cy="3362400"/>
            </a:xfrm>
            <a:prstGeom prst="roundRect">
              <a:avLst>
                <a:gd name="adj" fmla="val 460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9"/>
            <p:cNvSpPr/>
            <p:nvPr/>
          </p:nvSpPr>
          <p:spPr>
            <a:xfrm>
              <a:off x="2428800" y="1109625"/>
              <a:ext cx="4238700" cy="30765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9"/>
            <p:cNvSpPr/>
            <p:nvPr/>
          </p:nvSpPr>
          <p:spPr>
            <a:xfrm>
              <a:off x="6588804" y="965036"/>
              <a:ext cx="78697" cy="7869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9"/>
            <p:cNvSpPr/>
            <p:nvPr/>
          </p:nvSpPr>
          <p:spPr>
            <a:xfrm>
              <a:off x="6461401" y="965036"/>
              <a:ext cx="78471" cy="7869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9"/>
            <p:cNvSpPr/>
            <p:nvPr/>
          </p:nvSpPr>
          <p:spPr>
            <a:xfrm>
              <a:off x="6314155" y="963911"/>
              <a:ext cx="95158" cy="80952"/>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8" name="Google Shape;1728;p49"/>
          <p:cNvSpPr txBox="1">
            <a:spLocks noGrp="1"/>
          </p:cNvSpPr>
          <p:nvPr>
            <p:ph type="title"/>
          </p:nvPr>
        </p:nvSpPr>
        <p:spPr>
          <a:xfrm>
            <a:off x="1225067" y="194721"/>
            <a:ext cx="2595341" cy="468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400" b="1" dirty="0">
                <a:latin typeface="Montserrat" panose="00000500000000000000" pitchFamily="2" charset="0"/>
              </a:rPr>
              <a:t>Blood Bank Page</a:t>
            </a:r>
            <a:endParaRPr sz="2400" b="1" dirty="0">
              <a:latin typeface="Montserrat" panose="00000500000000000000" pitchFamily="2" charset="0"/>
            </a:endParaRPr>
          </a:p>
        </p:txBody>
      </p:sp>
      <p:sp>
        <p:nvSpPr>
          <p:cNvPr id="20" name="Google Shape;415;p35">
            <a:extLst>
              <a:ext uri="{FF2B5EF4-FFF2-40B4-BE49-F238E27FC236}">
                <a16:creationId xmlns:a16="http://schemas.microsoft.com/office/drawing/2014/main" id="{9E796A91-5134-DE7D-7BF5-083F0C8F9E46}"/>
              </a:ext>
            </a:extLst>
          </p:cNvPr>
          <p:cNvSpPr txBox="1">
            <a:spLocks noGrp="1"/>
          </p:cNvSpPr>
          <p:nvPr>
            <p:ph type="subTitle" idx="1"/>
          </p:nvPr>
        </p:nvSpPr>
        <p:spPr>
          <a:xfrm>
            <a:off x="3820408" y="246806"/>
            <a:ext cx="4098523" cy="684948"/>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sz="1400" dirty="0" err="1"/>
              <a:t>Merupakan</a:t>
            </a:r>
            <a:r>
              <a:rPr lang="en-US" sz="1400" dirty="0"/>
              <a:t> page yang </a:t>
            </a:r>
            <a:r>
              <a:rPr lang="en-US" sz="1400" dirty="0" err="1"/>
              <a:t>dapat</a:t>
            </a:r>
            <a:r>
              <a:rPr lang="en-US" sz="1400" dirty="0"/>
              <a:t> </a:t>
            </a:r>
            <a:r>
              <a:rPr lang="en-US" sz="1400" dirty="0" err="1"/>
              <a:t>menampilkan</a:t>
            </a:r>
            <a:r>
              <a:rPr lang="en-US" sz="1400" dirty="0"/>
              <a:t> bank </a:t>
            </a:r>
            <a:r>
              <a:rPr lang="en-US" sz="1400" dirty="0" err="1"/>
              <a:t>darah</a:t>
            </a:r>
            <a:r>
              <a:rPr lang="en-US" sz="1400" dirty="0"/>
              <a:t> yang </a:t>
            </a:r>
            <a:r>
              <a:rPr lang="en-US" sz="1400" dirty="0" err="1"/>
              <a:t>ada</a:t>
            </a:r>
            <a:r>
              <a:rPr lang="en-US" sz="1400" dirty="0"/>
              <a:t> </a:t>
            </a:r>
            <a:r>
              <a:rPr lang="en-US" sz="1400" dirty="0" err="1"/>
              <a:t>dalam</a:t>
            </a:r>
            <a:r>
              <a:rPr lang="en-US" sz="1400" dirty="0"/>
              <a:t> database</a:t>
            </a:r>
            <a:endParaRPr sz="1400" dirty="0"/>
          </a:p>
        </p:txBody>
      </p:sp>
      <p:pic>
        <p:nvPicPr>
          <p:cNvPr id="4" name="Picture 3">
            <a:extLst>
              <a:ext uri="{FF2B5EF4-FFF2-40B4-BE49-F238E27FC236}">
                <a16:creationId xmlns:a16="http://schemas.microsoft.com/office/drawing/2014/main" id="{3BE90379-8738-045F-B7E2-3F51BA67429C}"/>
              </a:ext>
            </a:extLst>
          </p:cNvPr>
          <p:cNvPicPr>
            <a:picLocks noChangeAspect="1"/>
          </p:cNvPicPr>
          <p:nvPr/>
        </p:nvPicPr>
        <p:blipFill rotWithShape="1">
          <a:blip r:embed="rId3"/>
          <a:srcRect l="1584" t="1953"/>
          <a:stretch/>
        </p:blipFill>
        <p:spPr>
          <a:xfrm>
            <a:off x="1398238" y="1767648"/>
            <a:ext cx="6347521" cy="2573079"/>
          </a:xfrm>
          <a:prstGeom prst="rect">
            <a:avLst/>
          </a:prstGeom>
        </p:spPr>
      </p:pic>
    </p:spTree>
    <p:extLst>
      <p:ext uri="{BB962C8B-B14F-4D97-AF65-F5344CB8AC3E}">
        <p14:creationId xmlns:p14="http://schemas.microsoft.com/office/powerpoint/2010/main" val="948848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15"/>
        <p:cNvGrpSpPr/>
        <p:nvPr/>
      </p:nvGrpSpPr>
      <p:grpSpPr>
        <a:xfrm>
          <a:off x="0" y="0"/>
          <a:ext cx="0" cy="0"/>
          <a:chOff x="0" y="0"/>
          <a:chExt cx="0" cy="0"/>
        </a:xfrm>
      </p:grpSpPr>
      <p:grpSp>
        <p:nvGrpSpPr>
          <p:cNvPr id="1722" name="Google Shape;1722;p49"/>
          <p:cNvGrpSpPr/>
          <p:nvPr/>
        </p:nvGrpSpPr>
        <p:grpSpPr>
          <a:xfrm flipH="1">
            <a:off x="1225067" y="1157342"/>
            <a:ext cx="6693865" cy="3793693"/>
            <a:chOff x="2362200" y="890550"/>
            <a:chExt cx="4371900" cy="3362400"/>
          </a:xfrm>
        </p:grpSpPr>
        <p:sp>
          <p:nvSpPr>
            <p:cNvPr id="1723" name="Google Shape;1723;p49"/>
            <p:cNvSpPr/>
            <p:nvPr/>
          </p:nvSpPr>
          <p:spPr>
            <a:xfrm>
              <a:off x="2362200" y="890550"/>
              <a:ext cx="4371900" cy="3362400"/>
            </a:xfrm>
            <a:prstGeom prst="roundRect">
              <a:avLst>
                <a:gd name="adj" fmla="val 460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9"/>
            <p:cNvSpPr/>
            <p:nvPr/>
          </p:nvSpPr>
          <p:spPr>
            <a:xfrm>
              <a:off x="2428800" y="1109625"/>
              <a:ext cx="4238700" cy="30765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9"/>
            <p:cNvSpPr/>
            <p:nvPr/>
          </p:nvSpPr>
          <p:spPr>
            <a:xfrm>
              <a:off x="6588804" y="965036"/>
              <a:ext cx="78697" cy="7869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9"/>
            <p:cNvSpPr/>
            <p:nvPr/>
          </p:nvSpPr>
          <p:spPr>
            <a:xfrm>
              <a:off x="6461401" y="965036"/>
              <a:ext cx="78471" cy="7869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9"/>
            <p:cNvSpPr/>
            <p:nvPr/>
          </p:nvSpPr>
          <p:spPr>
            <a:xfrm>
              <a:off x="6314155" y="963911"/>
              <a:ext cx="95158" cy="80952"/>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8" name="Google Shape;1728;p49"/>
          <p:cNvSpPr txBox="1">
            <a:spLocks noGrp="1"/>
          </p:cNvSpPr>
          <p:nvPr>
            <p:ph type="title"/>
          </p:nvPr>
        </p:nvSpPr>
        <p:spPr>
          <a:xfrm>
            <a:off x="1225067" y="355280"/>
            <a:ext cx="2595341" cy="46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b="1" dirty="0">
                <a:latin typeface="Montserrat" panose="00000500000000000000" pitchFamily="2" charset="0"/>
              </a:rPr>
              <a:t>Donatur Page</a:t>
            </a:r>
            <a:endParaRPr sz="2400" b="1" dirty="0">
              <a:latin typeface="Montserrat" panose="00000500000000000000" pitchFamily="2" charset="0"/>
            </a:endParaRPr>
          </a:p>
        </p:txBody>
      </p:sp>
      <p:sp>
        <p:nvSpPr>
          <p:cNvPr id="20" name="Google Shape;415;p35">
            <a:extLst>
              <a:ext uri="{FF2B5EF4-FFF2-40B4-BE49-F238E27FC236}">
                <a16:creationId xmlns:a16="http://schemas.microsoft.com/office/drawing/2014/main" id="{9E796A91-5134-DE7D-7BF5-083F0C8F9E46}"/>
              </a:ext>
            </a:extLst>
          </p:cNvPr>
          <p:cNvSpPr txBox="1">
            <a:spLocks noGrp="1"/>
          </p:cNvSpPr>
          <p:nvPr>
            <p:ph type="subTitle" idx="1"/>
          </p:nvPr>
        </p:nvSpPr>
        <p:spPr>
          <a:xfrm>
            <a:off x="3820408" y="157154"/>
            <a:ext cx="4098523" cy="883074"/>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sz="1400" dirty="0" err="1"/>
              <a:t>Merupakan</a:t>
            </a:r>
            <a:r>
              <a:rPr lang="en-US" sz="1400" dirty="0"/>
              <a:t> page yang </a:t>
            </a:r>
            <a:r>
              <a:rPr lang="en-US" sz="1400" dirty="0" err="1"/>
              <a:t>digunakan</a:t>
            </a:r>
            <a:r>
              <a:rPr lang="en-US" sz="1400" dirty="0"/>
              <a:t> </a:t>
            </a:r>
            <a:r>
              <a:rPr lang="en-US" sz="1400" dirty="0" err="1"/>
              <a:t>untuk</a:t>
            </a:r>
            <a:r>
              <a:rPr lang="en-US" sz="1400" dirty="0"/>
              <a:t> </a:t>
            </a:r>
            <a:r>
              <a:rPr lang="en-US" sz="1400" dirty="0" err="1"/>
              <a:t>mendaftarkan</a:t>
            </a:r>
            <a:r>
              <a:rPr lang="en-US" sz="1400" dirty="0"/>
              <a:t> </a:t>
            </a:r>
            <a:r>
              <a:rPr lang="en-US" sz="1400" dirty="0" err="1"/>
              <a:t>diri</a:t>
            </a:r>
            <a:r>
              <a:rPr lang="en-US" sz="1400" dirty="0"/>
              <a:t> </a:t>
            </a:r>
            <a:r>
              <a:rPr lang="en-US" sz="1400" dirty="0" err="1"/>
              <a:t>menjadi</a:t>
            </a:r>
            <a:r>
              <a:rPr lang="en-US" sz="1400" dirty="0"/>
              <a:t> </a:t>
            </a:r>
            <a:r>
              <a:rPr lang="en-US" sz="1400" dirty="0" err="1"/>
              <a:t>donatur</a:t>
            </a:r>
            <a:r>
              <a:rPr lang="en-US" sz="1400" dirty="0"/>
              <a:t> </a:t>
            </a:r>
            <a:r>
              <a:rPr lang="en-US" sz="1400" dirty="0" err="1"/>
              <a:t>darah</a:t>
            </a:r>
            <a:r>
              <a:rPr lang="en-US" sz="1400" dirty="0"/>
              <a:t> </a:t>
            </a:r>
            <a:r>
              <a:rPr lang="en-US" sz="1400" dirty="0" err="1"/>
              <a:t>sesuai</a:t>
            </a:r>
            <a:r>
              <a:rPr lang="en-US" sz="1400" dirty="0"/>
              <a:t> </a:t>
            </a:r>
            <a:r>
              <a:rPr lang="en-US" sz="1400" dirty="0" err="1"/>
              <a:t>golongan</a:t>
            </a:r>
            <a:r>
              <a:rPr lang="en-US" sz="1400" dirty="0"/>
              <a:t> </a:t>
            </a:r>
            <a:r>
              <a:rPr lang="en-US" sz="1400" dirty="0" err="1"/>
              <a:t>darah</a:t>
            </a:r>
            <a:endParaRPr sz="1400" dirty="0"/>
          </a:p>
        </p:txBody>
      </p:sp>
      <p:pic>
        <p:nvPicPr>
          <p:cNvPr id="3" name="Picture 2">
            <a:extLst>
              <a:ext uri="{FF2B5EF4-FFF2-40B4-BE49-F238E27FC236}">
                <a16:creationId xmlns:a16="http://schemas.microsoft.com/office/drawing/2014/main" id="{C7A44667-FC44-D34E-651A-B1010EB3402B}"/>
              </a:ext>
            </a:extLst>
          </p:cNvPr>
          <p:cNvPicPr>
            <a:picLocks noChangeAspect="1"/>
          </p:cNvPicPr>
          <p:nvPr/>
        </p:nvPicPr>
        <p:blipFill rotWithShape="1">
          <a:blip r:embed="rId3"/>
          <a:srcRect b="1184"/>
          <a:stretch/>
        </p:blipFill>
        <p:spPr>
          <a:xfrm>
            <a:off x="1468043" y="1573541"/>
            <a:ext cx="6207911" cy="3133074"/>
          </a:xfrm>
          <a:prstGeom prst="rect">
            <a:avLst/>
          </a:prstGeom>
        </p:spPr>
      </p:pic>
    </p:spTree>
    <p:extLst>
      <p:ext uri="{BB962C8B-B14F-4D97-AF65-F5344CB8AC3E}">
        <p14:creationId xmlns:p14="http://schemas.microsoft.com/office/powerpoint/2010/main" val="4251587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15"/>
        <p:cNvGrpSpPr/>
        <p:nvPr/>
      </p:nvGrpSpPr>
      <p:grpSpPr>
        <a:xfrm>
          <a:off x="0" y="0"/>
          <a:ext cx="0" cy="0"/>
          <a:chOff x="0" y="0"/>
          <a:chExt cx="0" cy="0"/>
        </a:xfrm>
      </p:grpSpPr>
      <p:grpSp>
        <p:nvGrpSpPr>
          <p:cNvPr id="1722" name="Google Shape;1722;p49"/>
          <p:cNvGrpSpPr/>
          <p:nvPr/>
        </p:nvGrpSpPr>
        <p:grpSpPr>
          <a:xfrm flipH="1">
            <a:off x="1225067" y="1157342"/>
            <a:ext cx="6693865" cy="3793693"/>
            <a:chOff x="2362200" y="890550"/>
            <a:chExt cx="4371900" cy="3362400"/>
          </a:xfrm>
        </p:grpSpPr>
        <p:sp>
          <p:nvSpPr>
            <p:cNvPr id="1723" name="Google Shape;1723;p49"/>
            <p:cNvSpPr/>
            <p:nvPr/>
          </p:nvSpPr>
          <p:spPr>
            <a:xfrm>
              <a:off x="2362200" y="890550"/>
              <a:ext cx="4371900" cy="3362400"/>
            </a:xfrm>
            <a:prstGeom prst="roundRect">
              <a:avLst>
                <a:gd name="adj" fmla="val 460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9"/>
            <p:cNvSpPr/>
            <p:nvPr/>
          </p:nvSpPr>
          <p:spPr>
            <a:xfrm>
              <a:off x="2428800" y="1109625"/>
              <a:ext cx="4238700" cy="30765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9"/>
            <p:cNvSpPr/>
            <p:nvPr/>
          </p:nvSpPr>
          <p:spPr>
            <a:xfrm>
              <a:off x="6588804" y="965036"/>
              <a:ext cx="78697" cy="7869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9"/>
            <p:cNvSpPr/>
            <p:nvPr/>
          </p:nvSpPr>
          <p:spPr>
            <a:xfrm>
              <a:off x="6461401" y="965036"/>
              <a:ext cx="78471" cy="7869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9"/>
            <p:cNvSpPr/>
            <p:nvPr/>
          </p:nvSpPr>
          <p:spPr>
            <a:xfrm>
              <a:off x="6314155" y="963911"/>
              <a:ext cx="95158" cy="80952"/>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8" name="Google Shape;1728;p49"/>
          <p:cNvSpPr txBox="1">
            <a:spLocks noGrp="1"/>
          </p:cNvSpPr>
          <p:nvPr>
            <p:ph type="title"/>
          </p:nvPr>
        </p:nvSpPr>
        <p:spPr>
          <a:xfrm>
            <a:off x="1225067" y="355280"/>
            <a:ext cx="2595341" cy="46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b="1" dirty="0">
                <a:latin typeface="Montserrat" panose="00000500000000000000" pitchFamily="2" charset="0"/>
              </a:rPr>
              <a:t>Patient Page</a:t>
            </a:r>
            <a:endParaRPr sz="2400" b="1" dirty="0">
              <a:latin typeface="Montserrat" panose="00000500000000000000" pitchFamily="2" charset="0"/>
            </a:endParaRPr>
          </a:p>
        </p:txBody>
      </p:sp>
      <p:sp>
        <p:nvSpPr>
          <p:cNvPr id="20" name="Google Shape;415;p35">
            <a:extLst>
              <a:ext uri="{FF2B5EF4-FFF2-40B4-BE49-F238E27FC236}">
                <a16:creationId xmlns:a16="http://schemas.microsoft.com/office/drawing/2014/main" id="{9E796A91-5134-DE7D-7BF5-083F0C8F9E46}"/>
              </a:ext>
            </a:extLst>
          </p:cNvPr>
          <p:cNvSpPr txBox="1">
            <a:spLocks noGrp="1"/>
          </p:cNvSpPr>
          <p:nvPr>
            <p:ph type="subTitle" idx="1"/>
          </p:nvPr>
        </p:nvSpPr>
        <p:spPr>
          <a:xfrm>
            <a:off x="3820408" y="157154"/>
            <a:ext cx="4098523" cy="883074"/>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sz="1400" dirty="0" err="1"/>
              <a:t>Merupakan</a:t>
            </a:r>
            <a:r>
              <a:rPr lang="en-US" sz="1400" dirty="0"/>
              <a:t> page yang </a:t>
            </a:r>
            <a:r>
              <a:rPr lang="en-US" sz="1400" dirty="0" err="1"/>
              <a:t>digunakan</a:t>
            </a:r>
            <a:r>
              <a:rPr lang="en-US" sz="1400" dirty="0"/>
              <a:t> </a:t>
            </a:r>
            <a:r>
              <a:rPr lang="en-US" sz="1400" dirty="0" err="1"/>
              <a:t>untuk</a:t>
            </a:r>
            <a:r>
              <a:rPr lang="en-US" sz="1400" dirty="0"/>
              <a:t> </a:t>
            </a:r>
            <a:r>
              <a:rPr lang="en-US" sz="1400" dirty="0" err="1"/>
              <a:t>mendaftarkan</a:t>
            </a:r>
            <a:r>
              <a:rPr lang="en-US" sz="1400" dirty="0"/>
              <a:t> </a:t>
            </a:r>
            <a:r>
              <a:rPr lang="en-US" sz="1400" dirty="0" err="1"/>
              <a:t>diri</a:t>
            </a:r>
            <a:r>
              <a:rPr lang="en-US" sz="1400" dirty="0"/>
              <a:t> </a:t>
            </a:r>
            <a:r>
              <a:rPr lang="en-US" sz="1400" dirty="0" err="1"/>
              <a:t>menjadi</a:t>
            </a:r>
            <a:r>
              <a:rPr lang="en-US" sz="1400" dirty="0"/>
              <a:t> </a:t>
            </a:r>
            <a:r>
              <a:rPr lang="en-US" sz="1400" dirty="0" err="1"/>
              <a:t>pasien</a:t>
            </a:r>
            <a:r>
              <a:rPr lang="en-US" sz="1400" dirty="0"/>
              <a:t> </a:t>
            </a:r>
            <a:r>
              <a:rPr lang="en-US" sz="1400" dirty="0" err="1"/>
              <a:t>penerima</a:t>
            </a:r>
            <a:r>
              <a:rPr lang="en-US" sz="1400" dirty="0"/>
              <a:t> </a:t>
            </a:r>
            <a:r>
              <a:rPr lang="en-US" sz="1400" dirty="0" err="1"/>
              <a:t>darah</a:t>
            </a:r>
            <a:r>
              <a:rPr lang="en-US" sz="1400" dirty="0"/>
              <a:t> </a:t>
            </a:r>
            <a:r>
              <a:rPr lang="en-US" sz="1400" dirty="0" err="1"/>
              <a:t>sesuai</a:t>
            </a:r>
            <a:r>
              <a:rPr lang="en-US" sz="1400" dirty="0"/>
              <a:t> </a:t>
            </a:r>
            <a:r>
              <a:rPr lang="en-US" sz="1400" dirty="0" err="1"/>
              <a:t>golongan</a:t>
            </a:r>
            <a:r>
              <a:rPr lang="en-US" sz="1400" dirty="0"/>
              <a:t> </a:t>
            </a:r>
            <a:r>
              <a:rPr lang="en-US" sz="1400" dirty="0" err="1"/>
              <a:t>darah</a:t>
            </a:r>
            <a:endParaRPr lang="en-US" sz="1400" dirty="0"/>
          </a:p>
        </p:txBody>
      </p:sp>
      <p:pic>
        <p:nvPicPr>
          <p:cNvPr id="3" name="Picture 2">
            <a:extLst>
              <a:ext uri="{FF2B5EF4-FFF2-40B4-BE49-F238E27FC236}">
                <a16:creationId xmlns:a16="http://schemas.microsoft.com/office/drawing/2014/main" id="{41D12BF9-A831-D1BA-B6A0-C995532CEC96}"/>
              </a:ext>
            </a:extLst>
          </p:cNvPr>
          <p:cNvPicPr>
            <a:picLocks noChangeAspect="1"/>
          </p:cNvPicPr>
          <p:nvPr/>
        </p:nvPicPr>
        <p:blipFill rotWithShape="1">
          <a:blip r:embed="rId3"/>
          <a:srcRect b="1496"/>
          <a:stretch/>
        </p:blipFill>
        <p:spPr>
          <a:xfrm>
            <a:off x="1458501" y="1573641"/>
            <a:ext cx="6226995" cy="3132874"/>
          </a:xfrm>
          <a:prstGeom prst="rect">
            <a:avLst/>
          </a:prstGeom>
        </p:spPr>
      </p:pic>
    </p:spTree>
    <p:extLst>
      <p:ext uri="{BB962C8B-B14F-4D97-AF65-F5344CB8AC3E}">
        <p14:creationId xmlns:p14="http://schemas.microsoft.com/office/powerpoint/2010/main" val="32133439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37"/>
          <p:cNvSpPr txBox="1">
            <a:spLocks noGrp="1"/>
          </p:cNvSpPr>
          <p:nvPr>
            <p:ph type="title"/>
          </p:nvPr>
        </p:nvSpPr>
        <p:spPr>
          <a:xfrm>
            <a:off x="5488316" y="2780349"/>
            <a:ext cx="304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latin typeface="Montserrat" panose="00000500000000000000" pitchFamily="2" charset="0"/>
              </a:rPr>
              <a:t>For</a:t>
            </a:r>
            <a:br>
              <a:rPr lang="en" b="1" dirty="0">
                <a:latin typeface="Montserrat" panose="00000500000000000000" pitchFamily="2" charset="0"/>
              </a:rPr>
            </a:br>
            <a:r>
              <a:rPr lang="en" b="1" dirty="0">
                <a:latin typeface="Montserrat" panose="00000500000000000000" pitchFamily="2" charset="0"/>
              </a:rPr>
              <a:t>Admin</a:t>
            </a:r>
            <a:endParaRPr b="1" dirty="0">
              <a:latin typeface="Montserrat" panose="00000500000000000000" pitchFamily="2" charset="0"/>
            </a:endParaRPr>
          </a:p>
        </p:txBody>
      </p:sp>
      <p:sp>
        <p:nvSpPr>
          <p:cNvPr id="499" name="Google Shape;499;p37"/>
          <p:cNvSpPr txBox="1">
            <a:spLocks noGrp="1"/>
          </p:cNvSpPr>
          <p:nvPr>
            <p:ph type="title" idx="2"/>
          </p:nvPr>
        </p:nvSpPr>
        <p:spPr>
          <a:xfrm>
            <a:off x="5488316" y="1234070"/>
            <a:ext cx="3048000" cy="139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latin typeface="Montserrat" panose="00000500000000000000" pitchFamily="2" charset="0"/>
              </a:rPr>
              <a:t>02.</a:t>
            </a:r>
            <a:endParaRPr b="1" dirty="0">
              <a:latin typeface="Montserrat" panose="00000500000000000000" pitchFamily="2" charset="0"/>
            </a:endParaRPr>
          </a:p>
        </p:txBody>
      </p:sp>
      <p:sp>
        <p:nvSpPr>
          <p:cNvPr id="500" name="Google Shape;500;p37"/>
          <p:cNvSpPr/>
          <p:nvPr/>
        </p:nvSpPr>
        <p:spPr>
          <a:xfrm>
            <a:off x="7012316" y="813284"/>
            <a:ext cx="116400" cy="1164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7"/>
          <p:cNvSpPr/>
          <p:nvPr/>
        </p:nvSpPr>
        <p:spPr>
          <a:xfrm>
            <a:off x="7176572" y="813284"/>
            <a:ext cx="116400" cy="116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7"/>
          <p:cNvSpPr/>
          <p:nvPr/>
        </p:nvSpPr>
        <p:spPr>
          <a:xfrm>
            <a:off x="7340828" y="813284"/>
            <a:ext cx="116400" cy="116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3" name="Google Shape;503;p37"/>
          <p:cNvGrpSpPr/>
          <p:nvPr/>
        </p:nvGrpSpPr>
        <p:grpSpPr>
          <a:xfrm>
            <a:off x="538827" y="812711"/>
            <a:ext cx="4338518" cy="3791511"/>
            <a:chOff x="4195962" y="812731"/>
            <a:chExt cx="4338518" cy="3791511"/>
          </a:xfrm>
        </p:grpSpPr>
        <p:grpSp>
          <p:nvGrpSpPr>
            <p:cNvPr id="504" name="Google Shape;504;p37"/>
            <p:cNvGrpSpPr/>
            <p:nvPr/>
          </p:nvGrpSpPr>
          <p:grpSpPr>
            <a:xfrm>
              <a:off x="4470000" y="812731"/>
              <a:ext cx="3490051" cy="2287960"/>
              <a:chOff x="4849800" y="1060525"/>
              <a:chExt cx="2932816" cy="1922656"/>
            </a:xfrm>
          </p:grpSpPr>
          <p:sp>
            <p:nvSpPr>
              <p:cNvPr id="505" name="Google Shape;505;p37"/>
              <p:cNvSpPr/>
              <p:nvPr/>
            </p:nvSpPr>
            <p:spPr>
              <a:xfrm>
                <a:off x="5702118" y="1354752"/>
                <a:ext cx="412858" cy="1595400"/>
              </a:xfrm>
              <a:custGeom>
                <a:avLst/>
                <a:gdLst/>
                <a:ahLst/>
                <a:cxnLst/>
                <a:rect l="l" t="t" r="r" b="b"/>
                <a:pathLst>
                  <a:path w="5725" h="22123" extrusionOk="0">
                    <a:moveTo>
                      <a:pt x="5610" y="0"/>
                    </a:moveTo>
                    <a:cubicBezTo>
                      <a:pt x="3750" y="286"/>
                      <a:pt x="2663" y="1689"/>
                      <a:pt x="2233" y="4293"/>
                    </a:cubicBezTo>
                    <a:cubicBezTo>
                      <a:pt x="1890" y="6468"/>
                      <a:pt x="2062" y="9244"/>
                      <a:pt x="2233" y="11906"/>
                    </a:cubicBezTo>
                    <a:cubicBezTo>
                      <a:pt x="2491" y="16485"/>
                      <a:pt x="2748" y="20806"/>
                      <a:pt x="487" y="21293"/>
                    </a:cubicBezTo>
                    <a:cubicBezTo>
                      <a:pt x="316" y="21321"/>
                      <a:pt x="173" y="21350"/>
                      <a:pt x="1" y="21350"/>
                    </a:cubicBezTo>
                    <a:lnTo>
                      <a:pt x="58" y="22123"/>
                    </a:lnTo>
                    <a:cubicBezTo>
                      <a:pt x="173" y="22123"/>
                      <a:pt x="287" y="22094"/>
                      <a:pt x="402" y="22094"/>
                    </a:cubicBezTo>
                    <a:cubicBezTo>
                      <a:pt x="487" y="22065"/>
                      <a:pt x="573" y="22037"/>
                      <a:pt x="631" y="22037"/>
                    </a:cubicBezTo>
                    <a:cubicBezTo>
                      <a:pt x="3550" y="21407"/>
                      <a:pt x="3264" y="16771"/>
                      <a:pt x="2977" y="11848"/>
                    </a:cubicBezTo>
                    <a:cubicBezTo>
                      <a:pt x="2663" y="6668"/>
                      <a:pt x="2348" y="1288"/>
                      <a:pt x="5725" y="744"/>
                    </a:cubicBezTo>
                    <a:lnTo>
                      <a:pt x="56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7"/>
              <p:cNvSpPr/>
              <p:nvPr/>
            </p:nvSpPr>
            <p:spPr>
              <a:xfrm>
                <a:off x="5559765" y="1393045"/>
                <a:ext cx="1783260" cy="1590136"/>
              </a:xfrm>
              <a:custGeom>
                <a:avLst/>
                <a:gdLst/>
                <a:ahLst/>
                <a:cxnLst/>
                <a:rect l="l" t="t" r="r" b="b"/>
                <a:pathLst>
                  <a:path w="24728" h="22050" extrusionOk="0">
                    <a:moveTo>
                      <a:pt x="17788" y="1"/>
                    </a:moveTo>
                    <a:cubicBezTo>
                      <a:pt x="15721" y="1"/>
                      <a:pt x="13551" y="1179"/>
                      <a:pt x="12078" y="3733"/>
                    </a:cubicBezTo>
                    <a:cubicBezTo>
                      <a:pt x="11792" y="4247"/>
                      <a:pt x="11267" y="4533"/>
                      <a:pt x="10729" y="4533"/>
                    </a:cubicBezTo>
                    <a:cubicBezTo>
                      <a:pt x="10457" y="4533"/>
                      <a:pt x="10181" y="4459"/>
                      <a:pt x="9931" y="4306"/>
                    </a:cubicBezTo>
                    <a:cubicBezTo>
                      <a:pt x="8557" y="3481"/>
                      <a:pt x="7201" y="3115"/>
                      <a:pt x="5960" y="3115"/>
                    </a:cubicBezTo>
                    <a:cubicBezTo>
                      <a:pt x="2548" y="3115"/>
                      <a:pt x="0" y="5884"/>
                      <a:pt x="315" y="9514"/>
                    </a:cubicBezTo>
                    <a:cubicBezTo>
                      <a:pt x="687" y="13664"/>
                      <a:pt x="7384" y="19417"/>
                      <a:pt x="14024" y="21878"/>
                    </a:cubicBezTo>
                    <a:cubicBezTo>
                      <a:pt x="14337" y="21993"/>
                      <a:pt x="14665" y="22049"/>
                      <a:pt x="14991" y="22049"/>
                    </a:cubicBezTo>
                    <a:cubicBezTo>
                      <a:pt x="15794" y="22049"/>
                      <a:pt x="16585" y="21708"/>
                      <a:pt x="17115" y="21077"/>
                    </a:cubicBezTo>
                    <a:cubicBezTo>
                      <a:pt x="21694" y="15668"/>
                      <a:pt x="24727" y="7368"/>
                      <a:pt x="23010" y="3590"/>
                    </a:cubicBezTo>
                    <a:cubicBezTo>
                      <a:pt x="21975" y="1272"/>
                      <a:pt x="19936" y="1"/>
                      <a:pt x="1778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7"/>
              <p:cNvSpPr/>
              <p:nvPr/>
            </p:nvSpPr>
            <p:spPr>
              <a:xfrm>
                <a:off x="5451954" y="1248455"/>
                <a:ext cx="1794077" cy="1507348"/>
              </a:xfrm>
              <a:custGeom>
                <a:avLst/>
                <a:gdLst/>
                <a:ahLst/>
                <a:cxnLst/>
                <a:rect l="l" t="t" r="r" b="b"/>
                <a:pathLst>
                  <a:path w="24878" h="20902" extrusionOk="0">
                    <a:moveTo>
                      <a:pt x="18912" y="0"/>
                    </a:moveTo>
                    <a:cubicBezTo>
                      <a:pt x="16974" y="0"/>
                      <a:pt x="15119" y="985"/>
                      <a:pt x="13801" y="2476"/>
                    </a:cubicBezTo>
                    <a:cubicBezTo>
                      <a:pt x="13086" y="3306"/>
                      <a:pt x="12485" y="4250"/>
                      <a:pt x="12056" y="5280"/>
                    </a:cubicBezTo>
                    <a:cubicBezTo>
                      <a:pt x="10056" y="3479"/>
                      <a:pt x="7989" y="2708"/>
                      <a:pt x="6148" y="2708"/>
                    </a:cubicBezTo>
                    <a:cubicBezTo>
                      <a:pt x="2667" y="2708"/>
                      <a:pt x="0" y="5467"/>
                      <a:pt x="150" y="9230"/>
                    </a:cubicBezTo>
                    <a:cubicBezTo>
                      <a:pt x="265" y="12006"/>
                      <a:pt x="2440" y="14524"/>
                      <a:pt x="4300" y="16385"/>
                    </a:cubicBezTo>
                    <a:cubicBezTo>
                      <a:pt x="5988" y="18102"/>
                      <a:pt x="7963" y="20048"/>
                      <a:pt x="10367" y="20620"/>
                    </a:cubicBezTo>
                    <a:cubicBezTo>
                      <a:pt x="11144" y="20811"/>
                      <a:pt x="11906" y="20901"/>
                      <a:pt x="12651" y="20901"/>
                    </a:cubicBezTo>
                    <a:cubicBezTo>
                      <a:pt x="18933" y="20901"/>
                      <a:pt x="23912" y="14508"/>
                      <a:pt x="24705" y="8572"/>
                    </a:cubicBezTo>
                    <a:cubicBezTo>
                      <a:pt x="24848" y="7599"/>
                      <a:pt x="24877" y="6597"/>
                      <a:pt x="24791" y="5595"/>
                    </a:cubicBezTo>
                    <a:cubicBezTo>
                      <a:pt x="24734" y="5080"/>
                      <a:pt x="24620" y="4565"/>
                      <a:pt x="24476" y="4078"/>
                    </a:cubicBezTo>
                    <a:cubicBezTo>
                      <a:pt x="23875" y="2333"/>
                      <a:pt x="22530" y="959"/>
                      <a:pt x="20813" y="329"/>
                    </a:cubicBezTo>
                    <a:cubicBezTo>
                      <a:pt x="20181" y="105"/>
                      <a:pt x="19542" y="0"/>
                      <a:pt x="1891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7"/>
              <p:cNvSpPr/>
              <p:nvPr/>
            </p:nvSpPr>
            <p:spPr>
              <a:xfrm>
                <a:off x="6443092" y="1464510"/>
                <a:ext cx="359133" cy="270143"/>
              </a:xfrm>
              <a:custGeom>
                <a:avLst/>
                <a:gdLst/>
                <a:ahLst/>
                <a:cxnLst/>
                <a:rect l="l" t="t" r="r" b="b"/>
                <a:pathLst>
                  <a:path w="4980" h="3746" extrusionOk="0">
                    <a:moveTo>
                      <a:pt x="4469" y="1"/>
                    </a:moveTo>
                    <a:cubicBezTo>
                      <a:pt x="4393" y="1"/>
                      <a:pt x="4315" y="17"/>
                      <a:pt x="4236" y="52"/>
                    </a:cubicBezTo>
                    <a:cubicBezTo>
                      <a:pt x="3749" y="224"/>
                      <a:pt x="3291" y="539"/>
                      <a:pt x="2919" y="939"/>
                    </a:cubicBezTo>
                    <a:cubicBezTo>
                      <a:pt x="2461" y="1397"/>
                      <a:pt x="2032" y="1855"/>
                      <a:pt x="1632" y="2370"/>
                    </a:cubicBezTo>
                    <a:cubicBezTo>
                      <a:pt x="1317" y="2800"/>
                      <a:pt x="859" y="3143"/>
                      <a:pt x="344" y="3372"/>
                    </a:cubicBezTo>
                    <a:cubicBezTo>
                      <a:pt x="286" y="3372"/>
                      <a:pt x="201" y="3401"/>
                      <a:pt x="143" y="3429"/>
                    </a:cubicBezTo>
                    <a:cubicBezTo>
                      <a:pt x="57" y="3486"/>
                      <a:pt x="0" y="3572"/>
                      <a:pt x="29" y="3658"/>
                    </a:cubicBezTo>
                    <a:cubicBezTo>
                      <a:pt x="158" y="3714"/>
                      <a:pt x="300" y="3745"/>
                      <a:pt x="445" y="3745"/>
                    </a:cubicBezTo>
                    <a:cubicBezTo>
                      <a:pt x="525" y="3745"/>
                      <a:pt x="606" y="3736"/>
                      <a:pt x="687" y="3715"/>
                    </a:cubicBezTo>
                    <a:cubicBezTo>
                      <a:pt x="1832" y="3458"/>
                      <a:pt x="2605" y="2485"/>
                      <a:pt x="3578" y="1855"/>
                    </a:cubicBezTo>
                    <a:cubicBezTo>
                      <a:pt x="4007" y="1569"/>
                      <a:pt x="4522" y="1340"/>
                      <a:pt x="4837" y="853"/>
                    </a:cubicBezTo>
                    <a:cubicBezTo>
                      <a:pt x="4951" y="653"/>
                      <a:pt x="4980" y="424"/>
                      <a:pt x="4894" y="224"/>
                    </a:cubicBezTo>
                    <a:cubicBezTo>
                      <a:pt x="4795" y="85"/>
                      <a:pt x="4640" y="1"/>
                      <a:pt x="44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7"/>
              <p:cNvSpPr/>
              <p:nvPr/>
            </p:nvSpPr>
            <p:spPr>
              <a:xfrm>
                <a:off x="5629932" y="1721959"/>
                <a:ext cx="267114" cy="403988"/>
              </a:xfrm>
              <a:custGeom>
                <a:avLst/>
                <a:gdLst/>
                <a:ahLst/>
                <a:cxnLst/>
                <a:rect l="l" t="t" r="r" b="b"/>
                <a:pathLst>
                  <a:path w="3704" h="5602" extrusionOk="0">
                    <a:moveTo>
                      <a:pt x="3355" y="1"/>
                    </a:moveTo>
                    <a:cubicBezTo>
                      <a:pt x="2798" y="1"/>
                      <a:pt x="1682" y="823"/>
                      <a:pt x="1517" y="947"/>
                    </a:cubicBezTo>
                    <a:cubicBezTo>
                      <a:pt x="773" y="1605"/>
                      <a:pt x="286" y="2521"/>
                      <a:pt x="143" y="3522"/>
                    </a:cubicBezTo>
                    <a:cubicBezTo>
                      <a:pt x="0" y="4095"/>
                      <a:pt x="86" y="4696"/>
                      <a:pt x="315" y="5240"/>
                    </a:cubicBezTo>
                    <a:cubicBezTo>
                      <a:pt x="413" y="5410"/>
                      <a:pt x="593" y="5602"/>
                      <a:pt x="786" y="5602"/>
                    </a:cubicBezTo>
                    <a:cubicBezTo>
                      <a:pt x="820" y="5602"/>
                      <a:pt x="854" y="5596"/>
                      <a:pt x="887" y="5583"/>
                    </a:cubicBezTo>
                    <a:cubicBezTo>
                      <a:pt x="1116" y="5497"/>
                      <a:pt x="1116" y="5268"/>
                      <a:pt x="1145" y="5068"/>
                    </a:cubicBezTo>
                    <a:cubicBezTo>
                      <a:pt x="1317" y="3866"/>
                      <a:pt x="1660" y="2607"/>
                      <a:pt x="2490" y="1719"/>
                    </a:cubicBezTo>
                    <a:cubicBezTo>
                      <a:pt x="2862" y="1405"/>
                      <a:pt x="3206" y="1090"/>
                      <a:pt x="3520" y="718"/>
                    </a:cubicBezTo>
                    <a:cubicBezTo>
                      <a:pt x="3578" y="632"/>
                      <a:pt x="3635" y="546"/>
                      <a:pt x="3664" y="460"/>
                    </a:cubicBezTo>
                    <a:cubicBezTo>
                      <a:pt x="3704" y="124"/>
                      <a:pt x="3571" y="1"/>
                      <a:pt x="33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7"/>
              <p:cNvSpPr/>
              <p:nvPr/>
            </p:nvSpPr>
            <p:spPr>
              <a:xfrm>
                <a:off x="5958051" y="1678330"/>
                <a:ext cx="123894" cy="63461"/>
              </a:xfrm>
              <a:custGeom>
                <a:avLst/>
                <a:gdLst/>
                <a:ahLst/>
                <a:cxnLst/>
                <a:rect l="l" t="t" r="r" b="b"/>
                <a:pathLst>
                  <a:path w="1718" h="880" extrusionOk="0">
                    <a:moveTo>
                      <a:pt x="934" y="0"/>
                    </a:moveTo>
                    <a:cubicBezTo>
                      <a:pt x="718" y="0"/>
                      <a:pt x="507" y="41"/>
                      <a:pt x="373" y="92"/>
                    </a:cubicBezTo>
                    <a:cubicBezTo>
                      <a:pt x="230" y="121"/>
                      <a:pt x="87" y="235"/>
                      <a:pt x="29" y="378"/>
                    </a:cubicBezTo>
                    <a:cubicBezTo>
                      <a:pt x="1" y="493"/>
                      <a:pt x="87" y="665"/>
                      <a:pt x="201" y="722"/>
                    </a:cubicBezTo>
                    <a:cubicBezTo>
                      <a:pt x="258" y="779"/>
                      <a:pt x="344" y="808"/>
                      <a:pt x="430" y="836"/>
                    </a:cubicBezTo>
                    <a:cubicBezTo>
                      <a:pt x="587" y="865"/>
                      <a:pt x="738" y="879"/>
                      <a:pt x="888" y="879"/>
                    </a:cubicBezTo>
                    <a:cubicBezTo>
                      <a:pt x="1038" y="879"/>
                      <a:pt x="1188" y="865"/>
                      <a:pt x="1346" y="836"/>
                    </a:cubicBezTo>
                    <a:cubicBezTo>
                      <a:pt x="1432" y="836"/>
                      <a:pt x="1518" y="808"/>
                      <a:pt x="1603" y="750"/>
                    </a:cubicBezTo>
                    <a:cubicBezTo>
                      <a:pt x="1661" y="722"/>
                      <a:pt x="1718" y="636"/>
                      <a:pt x="1718" y="550"/>
                    </a:cubicBezTo>
                    <a:cubicBezTo>
                      <a:pt x="1718" y="128"/>
                      <a:pt x="1319" y="0"/>
                      <a:pt x="9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7"/>
              <p:cNvSpPr/>
              <p:nvPr/>
            </p:nvSpPr>
            <p:spPr>
              <a:xfrm>
                <a:off x="4849800" y="1905995"/>
                <a:ext cx="338508" cy="280599"/>
              </a:xfrm>
              <a:custGeom>
                <a:avLst/>
                <a:gdLst/>
                <a:ahLst/>
                <a:cxnLst/>
                <a:rect l="l" t="t" r="r" b="b"/>
                <a:pathLst>
                  <a:path w="4694" h="3891" extrusionOk="0">
                    <a:moveTo>
                      <a:pt x="2539" y="0"/>
                    </a:moveTo>
                    <a:cubicBezTo>
                      <a:pt x="2391" y="0"/>
                      <a:pt x="2241" y="18"/>
                      <a:pt x="2089" y="55"/>
                    </a:cubicBezTo>
                    <a:cubicBezTo>
                      <a:pt x="401" y="398"/>
                      <a:pt x="0" y="2630"/>
                      <a:pt x="1460" y="3575"/>
                    </a:cubicBezTo>
                    <a:cubicBezTo>
                      <a:pt x="1797" y="3793"/>
                      <a:pt x="2156" y="3891"/>
                      <a:pt x="2504" y="3891"/>
                    </a:cubicBezTo>
                    <a:cubicBezTo>
                      <a:pt x="3660" y="3891"/>
                      <a:pt x="4694" y="2812"/>
                      <a:pt x="4408" y="1514"/>
                    </a:cubicBezTo>
                    <a:cubicBezTo>
                      <a:pt x="4211" y="631"/>
                      <a:pt x="3426" y="0"/>
                      <a:pt x="25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7"/>
              <p:cNvSpPr/>
              <p:nvPr/>
            </p:nvSpPr>
            <p:spPr>
              <a:xfrm>
                <a:off x="4913765" y="1944577"/>
                <a:ext cx="239350" cy="197956"/>
              </a:xfrm>
              <a:custGeom>
                <a:avLst/>
                <a:gdLst/>
                <a:ahLst/>
                <a:cxnLst/>
                <a:rect l="l" t="t" r="r" b="b"/>
                <a:pathLst>
                  <a:path w="3319" h="2745" extrusionOk="0">
                    <a:moveTo>
                      <a:pt x="1782" y="0"/>
                    </a:moveTo>
                    <a:cubicBezTo>
                      <a:pt x="1684" y="0"/>
                      <a:pt x="1586" y="11"/>
                      <a:pt x="1489" y="35"/>
                    </a:cubicBezTo>
                    <a:cubicBezTo>
                      <a:pt x="287" y="292"/>
                      <a:pt x="0" y="1866"/>
                      <a:pt x="1031" y="2525"/>
                    </a:cubicBezTo>
                    <a:cubicBezTo>
                      <a:pt x="1269" y="2677"/>
                      <a:pt x="1522" y="2745"/>
                      <a:pt x="1767" y="2745"/>
                    </a:cubicBezTo>
                    <a:cubicBezTo>
                      <a:pt x="2585" y="2745"/>
                      <a:pt x="3318" y="1990"/>
                      <a:pt x="3120" y="1065"/>
                    </a:cubicBezTo>
                    <a:cubicBezTo>
                      <a:pt x="2972" y="447"/>
                      <a:pt x="2397" y="0"/>
                      <a:pt x="1782" y="0"/>
                    </a:cubicBezTo>
                    <a:close/>
                  </a:path>
                </a:pathLst>
              </a:custGeom>
              <a:solidFill>
                <a:srgbClr val="A2C6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7"/>
              <p:cNvSpPr/>
              <p:nvPr/>
            </p:nvSpPr>
            <p:spPr>
              <a:xfrm>
                <a:off x="5045879" y="2005225"/>
                <a:ext cx="660501" cy="945572"/>
              </a:xfrm>
              <a:custGeom>
                <a:avLst/>
                <a:gdLst/>
                <a:ahLst/>
                <a:cxnLst/>
                <a:rect l="l" t="t" r="r" b="b"/>
                <a:pathLst>
                  <a:path w="9159" h="13112" extrusionOk="0">
                    <a:moveTo>
                      <a:pt x="1073" y="0"/>
                    </a:moveTo>
                    <a:cubicBezTo>
                      <a:pt x="694" y="0"/>
                      <a:pt x="324" y="101"/>
                      <a:pt x="0" y="281"/>
                    </a:cubicBezTo>
                    <a:lnTo>
                      <a:pt x="401" y="911"/>
                    </a:lnTo>
                    <a:cubicBezTo>
                      <a:pt x="607" y="808"/>
                      <a:pt x="833" y="756"/>
                      <a:pt x="1062" y="756"/>
                    </a:cubicBezTo>
                    <a:cubicBezTo>
                      <a:pt x="1215" y="756"/>
                      <a:pt x="1368" y="779"/>
                      <a:pt x="1517" y="825"/>
                    </a:cubicBezTo>
                    <a:cubicBezTo>
                      <a:pt x="2204" y="1083"/>
                      <a:pt x="3234" y="1855"/>
                      <a:pt x="4264" y="4402"/>
                    </a:cubicBezTo>
                    <a:cubicBezTo>
                      <a:pt x="4722" y="5662"/>
                      <a:pt x="5123" y="6950"/>
                      <a:pt x="5438" y="8237"/>
                    </a:cubicBezTo>
                    <a:cubicBezTo>
                      <a:pt x="6128" y="10861"/>
                      <a:pt x="6712" y="13112"/>
                      <a:pt x="8912" y="13112"/>
                    </a:cubicBezTo>
                    <a:cubicBezTo>
                      <a:pt x="8992" y="13112"/>
                      <a:pt x="9074" y="13109"/>
                      <a:pt x="9158" y="13103"/>
                    </a:cubicBezTo>
                    <a:lnTo>
                      <a:pt x="9130" y="12330"/>
                    </a:lnTo>
                    <a:cubicBezTo>
                      <a:pt x="9055" y="12336"/>
                      <a:pt x="8983" y="12339"/>
                      <a:pt x="8914" y="12339"/>
                    </a:cubicBezTo>
                    <a:cubicBezTo>
                      <a:pt x="7372" y="12339"/>
                      <a:pt x="6921" y="10830"/>
                      <a:pt x="6182" y="8037"/>
                    </a:cubicBezTo>
                    <a:cubicBezTo>
                      <a:pt x="5867" y="6721"/>
                      <a:pt x="5466" y="5404"/>
                      <a:pt x="4980" y="4116"/>
                    </a:cubicBezTo>
                    <a:cubicBezTo>
                      <a:pt x="4064" y="1855"/>
                      <a:pt x="2976" y="482"/>
                      <a:pt x="1746" y="110"/>
                    </a:cubicBezTo>
                    <a:cubicBezTo>
                      <a:pt x="1523" y="35"/>
                      <a:pt x="1296" y="0"/>
                      <a:pt x="10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7"/>
              <p:cNvSpPr/>
              <p:nvPr/>
            </p:nvSpPr>
            <p:spPr>
              <a:xfrm>
                <a:off x="7028584" y="2256616"/>
                <a:ext cx="317883" cy="720357"/>
              </a:xfrm>
              <a:custGeom>
                <a:avLst/>
                <a:gdLst/>
                <a:ahLst/>
                <a:cxnLst/>
                <a:rect l="l" t="t" r="r" b="b"/>
                <a:pathLst>
                  <a:path w="4408" h="9989" extrusionOk="0">
                    <a:moveTo>
                      <a:pt x="4207" y="1"/>
                    </a:moveTo>
                    <a:lnTo>
                      <a:pt x="3435" y="29"/>
                    </a:lnTo>
                    <a:cubicBezTo>
                      <a:pt x="3692" y="7585"/>
                      <a:pt x="1861" y="8930"/>
                      <a:pt x="0" y="9216"/>
                    </a:cubicBezTo>
                    <a:lnTo>
                      <a:pt x="115" y="9989"/>
                    </a:lnTo>
                    <a:cubicBezTo>
                      <a:pt x="3206" y="9474"/>
                      <a:pt x="4408" y="6497"/>
                      <a:pt x="4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7"/>
              <p:cNvSpPr/>
              <p:nvPr/>
            </p:nvSpPr>
            <p:spPr>
              <a:xfrm>
                <a:off x="6106679" y="1351435"/>
                <a:ext cx="934971" cy="1630592"/>
              </a:xfrm>
              <a:custGeom>
                <a:avLst/>
                <a:gdLst/>
                <a:ahLst/>
                <a:cxnLst/>
                <a:rect l="l" t="t" r="r" b="b"/>
                <a:pathLst>
                  <a:path w="12965" h="22611" extrusionOk="0">
                    <a:moveTo>
                      <a:pt x="556" y="0"/>
                    </a:moveTo>
                    <a:cubicBezTo>
                      <a:pt x="376" y="0"/>
                      <a:pt x="191" y="15"/>
                      <a:pt x="0" y="46"/>
                    </a:cubicBezTo>
                    <a:lnTo>
                      <a:pt x="115" y="790"/>
                    </a:lnTo>
                    <a:cubicBezTo>
                      <a:pt x="253" y="768"/>
                      <a:pt x="387" y="757"/>
                      <a:pt x="518" y="757"/>
                    </a:cubicBezTo>
                    <a:cubicBezTo>
                      <a:pt x="3436" y="757"/>
                      <a:pt x="4722" y="6118"/>
                      <a:pt x="5982" y="11322"/>
                    </a:cubicBezTo>
                    <a:cubicBezTo>
                      <a:pt x="7292" y="16871"/>
                      <a:pt x="8684" y="22610"/>
                      <a:pt x="12249" y="22610"/>
                    </a:cubicBezTo>
                    <a:cubicBezTo>
                      <a:pt x="12343" y="22610"/>
                      <a:pt x="12438" y="22606"/>
                      <a:pt x="12536" y="22598"/>
                    </a:cubicBezTo>
                    <a:cubicBezTo>
                      <a:pt x="12679" y="22569"/>
                      <a:pt x="12822" y="22569"/>
                      <a:pt x="12965" y="22541"/>
                    </a:cubicBezTo>
                    <a:lnTo>
                      <a:pt x="12822" y="21768"/>
                    </a:lnTo>
                    <a:cubicBezTo>
                      <a:pt x="12736" y="21768"/>
                      <a:pt x="12593" y="21797"/>
                      <a:pt x="12478" y="21797"/>
                    </a:cubicBezTo>
                    <a:cubicBezTo>
                      <a:pt x="12401" y="21804"/>
                      <a:pt x="12324" y="21807"/>
                      <a:pt x="12248" y="21807"/>
                    </a:cubicBezTo>
                    <a:cubicBezTo>
                      <a:pt x="9265" y="21807"/>
                      <a:pt x="7981" y="16369"/>
                      <a:pt x="6697" y="11122"/>
                    </a:cubicBezTo>
                    <a:cubicBezTo>
                      <a:pt x="5391" y="5651"/>
                      <a:pt x="4033" y="0"/>
                      <a:pt x="5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7"/>
              <p:cNvSpPr/>
              <p:nvPr/>
            </p:nvSpPr>
            <p:spPr>
              <a:xfrm>
                <a:off x="6847580" y="1168841"/>
                <a:ext cx="220888" cy="660646"/>
              </a:xfrm>
              <a:custGeom>
                <a:avLst/>
                <a:gdLst/>
                <a:ahLst/>
                <a:cxnLst/>
                <a:rect l="l" t="t" r="r" b="b"/>
                <a:pathLst>
                  <a:path w="3063" h="9161" extrusionOk="0">
                    <a:moveTo>
                      <a:pt x="2967" y="1"/>
                    </a:moveTo>
                    <a:cubicBezTo>
                      <a:pt x="2171" y="1"/>
                      <a:pt x="1409" y="341"/>
                      <a:pt x="859" y="947"/>
                    </a:cubicBezTo>
                    <a:cubicBezTo>
                      <a:pt x="172" y="1805"/>
                      <a:pt x="1" y="3179"/>
                      <a:pt x="373" y="4925"/>
                    </a:cubicBezTo>
                    <a:cubicBezTo>
                      <a:pt x="630" y="6270"/>
                      <a:pt x="945" y="7701"/>
                      <a:pt x="1403" y="9160"/>
                    </a:cubicBezTo>
                    <a:lnTo>
                      <a:pt x="1889" y="9017"/>
                    </a:lnTo>
                    <a:cubicBezTo>
                      <a:pt x="1460" y="7586"/>
                      <a:pt x="1145" y="6155"/>
                      <a:pt x="859" y="4839"/>
                    </a:cubicBezTo>
                    <a:cubicBezTo>
                      <a:pt x="544" y="3236"/>
                      <a:pt x="659" y="1977"/>
                      <a:pt x="1260" y="1262"/>
                    </a:cubicBezTo>
                    <a:cubicBezTo>
                      <a:pt x="1695" y="772"/>
                      <a:pt x="2311" y="515"/>
                      <a:pt x="2960" y="515"/>
                    </a:cubicBezTo>
                    <a:cubicBezTo>
                      <a:pt x="2994" y="515"/>
                      <a:pt x="3028" y="516"/>
                      <a:pt x="3063" y="517"/>
                    </a:cubicBezTo>
                    <a:lnTo>
                      <a:pt x="3063" y="2"/>
                    </a:lnTo>
                    <a:cubicBezTo>
                      <a:pt x="3031" y="1"/>
                      <a:pt x="2999" y="1"/>
                      <a:pt x="29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7"/>
              <p:cNvSpPr/>
              <p:nvPr/>
            </p:nvSpPr>
            <p:spPr>
              <a:xfrm>
                <a:off x="6932170" y="1814987"/>
                <a:ext cx="759587" cy="478844"/>
              </a:xfrm>
              <a:custGeom>
                <a:avLst/>
                <a:gdLst/>
                <a:ahLst/>
                <a:cxnLst/>
                <a:rect l="l" t="t" r="r" b="b"/>
                <a:pathLst>
                  <a:path w="10533" h="6640" extrusionOk="0">
                    <a:moveTo>
                      <a:pt x="974" y="0"/>
                    </a:moveTo>
                    <a:lnTo>
                      <a:pt x="1" y="286"/>
                    </a:lnTo>
                    <a:cubicBezTo>
                      <a:pt x="1317" y="4551"/>
                      <a:pt x="3006" y="6611"/>
                      <a:pt x="5210" y="6640"/>
                    </a:cubicBezTo>
                    <a:cubicBezTo>
                      <a:pt x="5381" y="6640"/>
                      <a:pt x="5582" y="6640"/>
                      <a:pt x="5782" y="6583"/>
                    </a:cubicBezTo>
                    <a:cubicBezTo>
                      <a:pt x="7700" y="6296"/>
                      <a:pt x="9274" y="4236"/>
                      <a:pt x="10533" y="372"/>
                    </a:cubicBezTo>
                    <a:lnTo>
                      <a:pt x="9560" y="57"/>
                    </a:lnTo>
                    <a:cubicBezTo>
                      <a:pt x="8367" y="3750"/>
                      <a:pt x="6892" y="5610"/>
                      <a:pt x="5247" y="5610"/>
                    </a:cubicBezTo>
                    <a:cubicBezTo>
                      <a:pt x="5235" y="5610"/>
                      <a:pt x="5222" y="5610"/>
                      <a:pt x="5210" y="5610"/>
                    </a:cubicBezTo>
                    <a:cubicBezTo>
                      <a:pt x="3550" y="5610"/>
                      <a:pt x="2119" y="3721"/>
                      <a:pt x="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7"/>
              <p:cNvSpPr/>
              <p:nvPr/>
            </p:nvSpPr>
            <p:spPr>
              <a:xfrm>
                <a:off x="7565838" y="1173024"/>
                <a:ext cx="216778" cy="664684"/>
              </a:xfrm>
              <a:custGeom>
                <a:avLst/>
                <a:gdLst/>
                <a:ahLst/>
                <a:cxnLst/>
                <a:rect l="l" t="t" r="r" b="b"/>
                <a:pathLst>
                  <a:path w="3006" h="9217" extrusionOk="0">
                    <a:moveTo>
                      <a:pt x="89" y="0"/>
                    </a:moveTo>
                    <a:cubicBezTo>
                      <a:pt x="60" y="0"/>
                      <a:pt x="30" y="1"/>
                      <a:pt x="0" y="2"/>
                    </a:cubicBezTo>
                    <a:lnTo>
                      <a:pt x="0" y="517"/>
                    </a:lnTo>
                    <a:cubicBezTo>
                      <a:pt x="32" y="515"/>
                      <a:pt x="63" y="515"/>
                      <a:pt x="94" y="515"/>
                    </a:cubicBezTo>
                    <a:cubicBezTo>
                      <a:pt x="747" y="515"/>
                      <a:pt x="1365" y="798"/>
                      <a:pt x="1774" y="1289"/>
                    </a:cubicBezTo>
                    <a:cubicBezTo>
                      <a:pt x="2375" y="2062"/>
                      <a:pt x="2490" y="3293"/>
                      <a:pt x="2147" y="4867"/>
                    </a:cubicBezTo>
                    <a:cubicBezTo>
                      <a:pt x="1832" y="6183"/>
                      <a:pt x="1488" y="7614"/>
                      <a:pt x="1030" y="9045"/>
                    </a:cubicBezTo>
                    <a:lnTo>
                      <a:pt x="1488" y="9217"/>
                    </a:lnTo>
                    <a:cubicBezTo>
                      <a:pt x="1975" y="7757"/>
                      <a:pt x="2318" y="6326"/>
                      <a:pt x="2604" y="4981"/>
                    </a:cubicBezTo>
                    <a:cubicBezTo>
                      <a:pt x="3005" y="3236"/>
                      <a:pt x="2862" y="1862"/>
                      <a:pt x="2175" y="975"/>
                    </a:cubicBezTo>
                    <a:cubicBezTo>
                      <a:pt x="1651" y="368"/>
                      <a:pt x="887" y="0"/>
                      <a:pt x="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7"/>
              <p:cNvSpPr/>
              <p:nvPr/>
            </p:nvSpPr>
            <p:spPr>
              <a:xfrm>
                <a:off x="7002410" y="1152471"/>
                <a:ext cx="66057" cy="84663"/>
              </a:xfrm>
              <a:custGeom>
                <a:avLst/>
                <a:gdLst/>
                <a:ahLst/>
                <a:cxnLst/>
                <a:rect l="l" t="t" r="r" b="b"/>
                <a:pathLst>
                  <a:path w="916" h="1174" extrusionOk="0">
                    <a:moveTo>
                      <a:pt x="744" y="0"/>
                    </a:moveTo>
                    <a:lnTo>
                      <a:pt x="0" y="115"/>
                    </a:lnTo>
                    <a:lnTo>
                      <a:pt x="143" y="1174"/>
                    </a:lnTo>
                    <a:lnTo>
                      <a:pt x="916" y="1031"/>
                    </a:lnTo>
                    <a:lnTo>
                      <a:pt x="7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7"/>
              <p:cNvSpPr/>
              <p:nvPr/>
            </p:nvSpPr>
            <p:spPr>
              <a:xfrm>
                <a:off x="7056063" y="1115044"/>
                <a:ext cx="165143" cy="134711"/>
              </a:xfrm>
              <a:custGeom>
                <a:avLst/>
                <a:gdLst/>
                <a:ahLst/>
                <a:cxnLst/>
                <a:rect l="l" t="t" r="r" b="b"/>
                <a:pathLst>
                  <a:path w="2290" h="1868" extrusionOk="0">
                    <a:moveTo>
                      <a:pt x="721" y="0"/>
                    </a:moveTo>
                    <a:cubicBezTo>
                      <a:pt x="467" y="0"/>
                      <a:pt x="233" y="131"/>
                      <a:pt x="0" y="519"/>
                    </a:cubicBezTo>
                    <a:lnTo>
                      <a:pt x="57" y="806"/>
                    </a:lnTo>
                    <a:lnTo>
                      <a:pt x="115" y="1235"/>
                    </a:lnTo>
                    <a:lnTo>
                      <a:pt x="172" y="1550"/>
                    </a:lnTo>
                    <a:cubicBezTo>
                      <a:pt x="420" y="1779"/>
                      <a:pt x="630" y="1868"/>
                      <a:pt x="818" y="1868"/>
                    </a:cubicBezTo>
                    <a:cubicBezTo>
                      <a:pt x="913" y="1868"/>
                      <a:pt x="1002" y="1845"/>
                      <a:pt x="1088" y="1807"/>
                    </a:cubicBezTo>
                    <a:cubicBezTo>
                      <a:pt x="1345" y="1664"/>
                      <a:pt x="2232" y="1263"/>
                      <a:pt x="2290" y="777"/>
                    </a:cubicBezTo>
                    <a:cubicBezTo>
                      <a:pt x="2290" y="748"/>
                      <a:pt x="2290" y="720"/>
                      <a:pt x="2290" y="691"/>
                    </a:cubicBezTo>
                    <a:cubicBezTo>
                      <a:pt x="2290" y="662"/>
                      <a:pt x="2261" y="634"/>
                      <a:pt x="2261" y="605"/>
                    </a:cubicBezTo>
                    <a:cubicBezTo>
                      <a:pt x="2061" y="147"/>
                      <a:pt x="1088" y="33"/>
                      <a:pt x="801" y="4"/>
                    </a:cubicBezTo>
                    <a:cubicBezTo>
                      <a:pt x="774" y="2"/>
                      <a:pt x="748" y="0"/>
                      <a:pt x="7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7"/>
              <p:cNvSpPr/>
              <p:nvPr/>
            </p:nvSpPr>
            <p:spPr>
              <a:xfrm>
                <a:off x="7072577" y="1060525"/>
                <a:ext cx="288965" cy="163268"/>
              </a:xfrm>
              <a:custGeom>
                <a:avLst/>
                <a:gdLst/>
                <a:ahLst/>
                <a:cxnLst/>
                <a:rect l="l" t="t" r="r" b="b"/>
                <a:pathLst>
                  <a:path w="4007" h="2264" extrusionOk="0">
                    <a:moveTo>
                      <a:pt x="2369" y="1"/>
                    </a:moveTo>
                    <a:cubicBezTo>
                      <a:pt x="2196" y="1"/>
                      <a:pt x="2016" y="15"/>
                      <a:pt x="1832" y="45"/>
                    </a:cubicBezTo>
                    <a:cubicBezTo>
                      <a:pt x="773" y="188"/>
                      <a:pt x="0" y="817"/>
                      <a:pt x="115" y="1447"/>
                    </a:cubicBezTo>
                    <a:cubicBezTo>
                      <a:pt x="185" y="1943"/>
                      <a:pt x="842" y="2264"/>
                      <a:pt x="1648" y="2264"/>
                    </a:cubicBezTo>
                    <a:cubicBezTo>
                      <a:pt x="1819" y="2264"/>
                      <a:pt x="1996" y="2250"/>
                      <a:pt x="2175" y="2220"/>
                    </a:cubicBezTo>
                    <a:cubicBezTo>
                      <a:pt x="3234" y="2077"/>
                      <a:pt x="4007" y="1447"/>
                      <a:pt x="3892" y="817"/>
                    </a:cubicBezTo>
                    <a:cubicBezTo>
                      <a:pt x="3821" y="321"/>
                      <a:pt x="3185" y="1"/>
                      <a:pt x="2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7"/>
              <p:cNvSpPr/>
              <p:nvPr/>
            </p:nvSpPr>
            <p:spPr>
              <a:xfrm>
                <a:off x="7569948" y="1150380"/>
                <a:ext cx="66129" cy="84735"/>
              </a:xfrm>
              <a:custGeom>
                <a:avLst/>
                <a:gdLst/>
                <a:ahLst/>
                <a:cxnLst/>
                <a:rect l="l" t="t" r="r" b="b"/>
                <a:pathLst>
                  <a:path w="917" h="1175" extrusionOk="0">
                    <a:moveTo>
                      <a:pt x="172" y="1"/>
                    </a:moveTo>
                    <a:lnTo>
                      <a:pt x="0" y="1060"/>
                    </a:lnTo>
                    <a:lnTo>
                      <a:pt x="773" y="1174"/>
                    </a:lnTo>
                    <a:lnTo>
                      <a:pt x="916" y="115"/>
                    </a:lnTo>
                    <a:lnTo>
                      <a:pt x="1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7"/>
              <p:cNvSpPr/>
              <p:nvPr/>
            </p:nvSpPr>
            <p:spPr>
              <a:xfrm>
                <a:off x="7417211" y="1115044"/>
                <a:ext cx="163124" cy="134278"/>
              </a:xfrm>
              <a:custGeom>
                <a:avLst/>
                <a:gdLst/>
                <a:ahLst/>
                <a:cxnLst/>
                <a:rect l="l" t="t" r="r" b="b"/>
                <a:pathLst>
                  <a:path w="2262" h="1862" extrusionOk="0">
                    <a:moveTo>
                      <a:pt x="1541" y="0"/>
                    </a:moveTo>
                    <a:cubicBezTo>
                      <a:pt x="1514" y="0"/>
                      <a:pt x="1487" y="1"/>
                      <a:pt x="1460" y="4"/>
                    </a:cubicBezTo>
                    <a:cubicBezTo>
                      <a:pt x="1203" y="33"/>
                      <a:pt x="229" y="176"/>
                      <a:pt x="29" y="634"/>
                    </a:cubicBezTo>
                    <a:cubicBezTo>
                      <a:pt x="1" y="662"/>
                      <a:pt x="1" y="662"/>
                      <a:pt x="1" y="691"/>
                    </a:cubicBezTo>
                    <a:cubicBezTo>
                      <a:pt x="1" y="720"/>
                      <a:pt x="1" y="748"/>
                      <a:pt x="1" y="777"/>
                    </a:cubicBezTo>
                    <a:cubicBezTo>
                      <a:pt x="58" y="1292"/>
                      <a:pt x="945" y="1693"/>
                      <a:pt x="1203" y="1807"/>
                    </a:cubicBezTo>
                    <a:cubicBezTo>
                      <a:pt x="1291" y="1843"/>
                      <a:pt x="1380" y="1862"/>
                      <a:pt x="1470" y="1862"/>
                    </a:cubicBezTo>
                    <a:cubicBezTo>
                      <a:pt x="1671" y="1862"/>
                      <a:pt x="1881" y="1767"/>
                      <a:pt x="2118" y="1550"/>
                    </a:cubicBezTo>
                    <a:lnTo>
                      <a:pt x="2176" y="1235"/>
                    </a:lnTo>
                    <a:lnTo>
                      <a:pt x="2233" y="806"/>
                    </a:lnTo>
                    <a:lnTo>
                      <a:pt x="2261" y="491"/>
                    </a:lnTo>
                    <a:cubicBezTo>
                      <a:pt x="2028" y="128"/>
                      <a:pt x="1795" y="0"/>
                      <a:pt x="15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7"/>
              <p:cNvSpPr/>
              <p:nvPr/>
            </p:nvSpPr>
            <p:spPr>
              <a:xfrm>
                <a:off x="7276876" y="1061535"/>
                <a:ext cx="286946" cy="164206"/>
              </a:xfrm>
              <a:custGeom>
                <a:avLst/>
                <a:gdLst/>
                <a:ahLst/>
                <a:cxnLst/>
                <a:rect l="l" t="t" r="r" b="b"/>
                <a:pathLst>
                  <a:path w="3979" h="2277" extrusionOk="0">
                    <a:moveTo>
                      <a:pt x="1707" y="0"/>
                    </a:moveTo>
                    <a:cubicBezTo>
                      <a:pt x="861" y="0"/>
                      <a:pt x="160" y="347"/>
                      <a:pt x="86" y="861"/>
                    </a:cubicBezTo>
                    <a:cubicBezTo>
                      <a:pt x="0" y="1462"/>
                      <a:pt x="773" y="2091"/>
                      <a:pt x="1832" y="2234"/>
                    </a:cubicBezTo>
                    <a:cubicBezTo>
                      <a:pt x="2007" y="2263"/>
                      <a:pt x="2178" y="2276"/>
                      <a:pt x="2342" y="2276"/>
                    </a:cubicBezTo>
                    <a:cubicBezTo>
                      <a:pt x="3171" y="2276"/>
                      <a:pt x="3821" y="1930"/>
                      <a:pt x="3893" y="1404"/>
                    </a:cubicBezTo>
                    <a:cubicBezTo>
                      <a:pt x="3978" y="803"/>
                      <a:pt x="3206" y="202"/>
                      <a:pt x="2147" y="31"/>
                    </a:cubicBezTo>
                    <a:cubicBezTo>
                      <a:pt x="1998" y="10"/>
                      <a:pt x="1850" y="0"/>
                      <a:pt x="17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7"/>
              <p:cNvSpPr/>
              <p:nvPr/>
            </p:nvSpPr>
            <p:spPr>
              <a:xfrm>
                <a:off x="4913765" y="1955394"/>
                <a:ext cx="217066" cy="179638"/>
              </a:xfrm>
              <a:custGeom>
                <a:avLst/>
                <a:gdLst/>
                <a:ahLst/>
                <a:cxnLst/>
                <a:rect l="l" t="t" r="r" b="b"/>
                <a:pathLst>
                  <a:path w="3010" h="2491" extrusionOk="0">
                    <a:moveTo>
                      <a:pt x="1603" y="0"/>
                    </a:moveTo>
                    <a:cubicBezTo>
                      <a:pt x="1517" y="0"/>
                      <a:pt x="1431" y="9"/>
                      <a:pt x="1346" y="28"/>
                    </a:cubicBezTo>
                    <a:cubicBezTo>
                      <a:pt x="258" y="285"/>
                      <a:pt x="0" y="1688"/>
                      <a:pt x="945" y="2289"/>
                    </a:cubicBezTo>
                    <a:cubicBezTo>
                      <a:pt x="1164" y="2428"/>
                      <a:pt x="1396" y="2491"/>
                      <a:pt x="1619" y="2491"/>
                    </a:cubicBezTo>
                    <a:cubicBezTo>
                      <a:pt x="2358" y="2491"/>
                      <a:pt x="3010" y="1807"/>
                      <a:pt x="2834" y="972"/>
                    </a:cubicBezTo>
                    <a:cubicBezTo>
                      <a:pt x="2709" y="400"/>
                      <a:pt x="2173" y="0"/>
                      <a:pt x="1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6" name="Google Shape;526;p37"/>
            <p:cNvGrpSpPr/>
            <p:nvPr/>
          </p:nvGrpSpPr>
          <p:grpSpPr>
            <a:xfrm>
              <a:off x="7414457" y="2192098"/>
              <a:ext cx="849904" cy="2412145"/>
              <a:chOff x="6603185" y="2152793"/>
              <a:chExt cx="887165" cy="2517897"/>
            </a:xfrm>
          </p:grpSpPr>
          <p:sp>
            <p:nvSpPr>
              <p:cNvPr id="527" name="Google Shape;527;p37"/>
              <p:cNvSpPr/>
              <p:nvPr/>
            </p:nvSpPr>
            <p:spPr>
              <a:xfrm>
                <a:off x="6672660" y="2152793"/>
                <a:ext cx="522077" cy="436681"/>
              </a:xfrm>
              <a:custGeom>
                <a:avLst/>
                <a:gdLst/>
                <a:ahLst/>
                <a:cxnLst/>
                <a:rect l="l" t="t" r="r" b="b"/>
                <a:pathLst>
                  <a:path w="4952" h="4142" extrusionOk="0">
                    <a:moveTo>
                      <a:pt x="2541" y="1"/>
                    </a:moveTo>
                    <a:cubicBezTo>
                      <a:pt x="1450" y="1"/>
                      <a:pt x="1002" y="821"/>
                      <a:pt x="1002" y="821"/>
                    </a:cubicBezTo>
                    <a:cubicBezTo>
                      <a:pt x="1002" y="821"/>
                      <a:pt x="0" y="907"/>
                      <a:pt x="258" y="2424"/>
                    </a:cubicBezTo>
                    <a:cubicBezTo>
                      <a:pt x="315" y="2767"/>
                      <a:pt x="344" y="3054"/>
                      <a:pt x="372" y="3311"/>
                    </a:cubicBezTo>
                    <a:cubicBezTo>
                      <a:pt x="773" y="3683"/>
                      <a:pt x="1288" y="3912"/>
                      <a:pt x="1832" y="3969"/>
                    </a:cubicBezTo>
                    <a:cubicBezTo>
                      <a:pt x="2004" y="3998"/>
                      <a:pt x="2147" y="4055"/>
                      <a:pt x="2261" y="4141"/>
                    </a:cubicBezTo>
                    <a:lnTo>
                      <a:pt x="2862" y="3998"/>
                    </a:lnTo>
                    <a:cubicBezTo>
                      <a:pt x="3234" y="3941"/>
                      <a:pt x="3606" y="3798"/>
                      <a:pt x="3921" y="3626"/>
                    </a:cubicBezTo>
                    <a:cubicBezTo>
                      <a:pt x="3978" y="3426"/>
                      <a:pt x="4951" y="707"/>
                      <a:pt x="3434" y="163"/>
                    </a:cubicBezTo>
                    <a:cubicBezTo>
                      <a:pt x="3098" y="47"/>
                      <a:pt x="2801" y="1"/>
                      <a:pt x="2541" y="1"/>
                    </a:cubicBez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7"/>
              <p:cNvSpPr/>
              <p:nvPr/>
            </p:nvSpPr>
            <p:spPr>
              <a:xfrm>
                <a:off x="7082976" y="2619515"/>
                <a:ext cx="168368" cy="242694"/>
              </a:xfrm>
              <a:custGeom>
                <a:avLst/>
                <a:gdLst/>
                <a:ahLst/>
                <a:cxnLst/>
                <a:rect l="l" t="t" r="r" b="b"/>
                <a:pathLst>
                  <a:path w="1597" h="2302" extrusionOk="0">
                    <a:moveTo>
                      <a:pt x="0" y="0"/>
                    </a:moveTo>
                    <a:cubicBezTo>
                      <a:pt x="0" y="0"/>
                      <a:pt x="172" y="1460"/>
                      <a:pt x="258" y="1689"/>
                    </a:cubicBezTo>
                    <a:cubicBezTo>
                      <a:pt x="344" y="1946"/>
                      <a:pt x="630" y="1946"/>
                      <a:pt x="659" y="2004"/>
                    </a:cubicBezTo>
                    <a:cubicBezTo>
                      <a:pt x="690" y="2020"/>
                      <a:pt x="1042" y="2302"/>
                      <a:pt x="1283" y="2302"/>
                    </a:cubicBezTo>
                    <a:cubicBezTo>
                      <a:pt x="1474" y="2302"/>
                      <a:pt x="1596" y="2123"/>
                      <a:pt x="1431" y="1489"/>
                    </a:cubicBezTo>
                    <a:cubicBezTo>
                      <a:pt x="1031" y="29"/>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7"/>
              <p:cNvSpPr/>
              <p:nvPr/>
            </p:nvSpPr>
            <p:spPr>
              <a:xfrm>
                <a:off x="6932112" y="3446268"/>
                <a:ext cx="262620" cy="1155696"/>
              </a:xfrm>
              <a:custGeom>
                <a:avLst/>
                <a:gdLst/>
                <a:ahLst/>
                <a:cxnLst/>
                <a:rect l="l" t="t" r="r" b="b"/>
                <a:pathLst>
                  <a:path w="2491" h="10962" extrusionOk="0">
                    <a:moveTo>
                      <a:pt x="0" y="0"/>
                    </a:moveTo>
                    <a:lnTo>
                      <a:pt x="430" y="10961"/>
                    </a:lnTo>
                    <a:lnTo>
                      <a:pt x="1374" y="10961"/>
                    </a:lnTo>
                    <a:lnTo>
                      <a:pt x="2490" y="2347"/>
                    </a:lnTo>
                    <a:lnTo>
                      <a:pt x="24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7"/>
              <p:cNvSpPr/>
              <p:nvPr/>
            </p:nvSpPr>
            <p:spPr>
              <a:xfrm>
                <a:off x="6684678" y="3446268"/>
                <a:ext cx="262620" cy="1155696"/>
              </a:xfrm>
              <a:custGeom>
                <a:avLst/>
                <a:gdLst/>
                <a:ahLst/>
                <a:cxnLst/>
                <a:rect l="l" t="t" r="r" b="b"/>
                <a:pathLst>
                  <a:path w="2491" h="10962" extrusionOk="0">
                    <a:moveTo>
                      <a:pt x="1" y="0"/>
                    </a:moveTo>
                    <a:lnTo>
                      <a:pt x="430" y="10961"/>
                    </a:lnTo>
                    <a:lnTo>
                      <a:pt x="1346" y="10961"/>
                    </a:lnTo>
                    <a:lnTo>
                      <a:pt x="2491" y="2347"/>
                    </a:lnTo>
                    <a:lnTo>
                      <a:pt x="24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7"/>
              <p:cNvSpPr/>
              <p:nvPr/>
            </p:nvSpPr>
            <p:spPr>
              <a:xfrm>
                <a:off x="6687736" y="3563924"/>
                <a:ext cx="256505" cy="166048"/>
              </a:xfrm>
              <a:custGeom>
                <a:avLst/>
                <a:gdLst/>
                <a:ahLst/>
                <a:cxnLst/>
                <a:rect l="l" t="t" r="r" b="b"/>
                <a:pathLst>
                  <a:path w="2433" h="1575" extrusionOk="0">
                    <a:moveTo>
                      <a:pt x="1345" y="0"/>
                    </a:moveTo>
                    <a:cubicBezTo>
                      <a:pt x="887" y="29"/>
                      <a:pt x="458" y="115"/>
                      <a:pt x="0" y="258"/>
                    </a:cubicBezTo>
                    <a:lnTo>
                      <a:pt x="57" y="1574"/>
                    </a:lnTo>
                    <a:cubicBezTo>
                      <a:pt x="1031" y="1574"/>
                      <a:pt x="2433" y="1403"/>
                      <a:pt x="2433" y="1403"/>
                    </a:cubicBezTo>
                    <a:lnTo>
                      <a:pt x="2347" y="286"/>
                    </a:lnTo>
                    <a:cubicBezTo>
                      <a:pt x="2032" y="172"/>
                      <a:pt x="1689" y="57"/>
                      <a:pt x="13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7"/>
              <p:cNvSpPr/>
              <p:nvPr/>
            </p:nvSpPr>
            <p:spPr>
              <a:xfrm>
                <a:off x="6726954" y="4601846"/>
                <a:ext cx="227407" cy="68844"/>
              </a:xfrm>
              <a:custGeom>
                <a:avLst/>
                <a:gdLst/>
                <a:ahLst/>
                <a:cxnLst/>
                <a:rect l="l" t="t" r="r" b="b"/>
                <a:pathLst>
                  <a:path w="2157" h="653" extrusionOk="0">
                    <a:moveTo>
                      <a:pt x="0" y="0"/>
                    </a:moveTo>
                    <a:lnTo>
                      <a:pt x="0" y="601"/>
                    </a:lnTo>
                    <a:cubicBezTo>
                      <a:pt x="0" y="601"/>
                      <a:pt x="967" y="652"/>
                      <a:pt x="1603" y="652"/>
                    </a:cubicBezTo>
                    <a:cubicBezTo>
                      <a:pt x="1921" y="652"/>
                      <a:pt x="2156" y="639"/>
                      <a:pt x="2147" y="601"/>
                    </a:cubicBezTo>
                    <a:cubicBezTo>
                      <a:pt x="2147" y="487"/>
                      <a:pt x="945" y="0"/>
                      <a:pt x="9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7"/>
              <p:cNvSpPr/>
              <p:nvPr/>
            </p:nvSpPr>
            <p:spPr>
              <a:xfrm>
                <a:off x="6932112" y="3446268"/>
                <a:ext cx="262620" cy="331991"/>
              </a:xfrm>
              <a:custGeom>
                <a:avLst/>
                <a:gdLst/>
                <a:ahLst/>
                <a:cxnLst/>
                <a:rect l="l" t="t" r="r" b="b"/>
                <a:pathLst>
                  <a:path w="2491" h="3149" extrusionOk="0">
                    <a:moveTo>
                      <a:pt x="1231" y="0"/>
                    </a:moveTo>
                    <a:lnTo>
                      <a:pt x="258" y="29"/>
                    </a:lnTo>
                    <a:lnTo>
                      <a:pt x="0" y="687"/>
                    </a:lnTo>
                    <a:lnTo>
                      <a:pt x="115" y="3148"/>
                    </a:lnTo>
                    <a:lnTo>
                      <a:pt x="2490" y="2261"/>
                    </a:lnTo>
                    <a:lnTo>
                      <a:pt x="2490" y="630"/>
                    </a:lnTo>
                    <a:cubicBezTo>
                      <a:pt x="2090" y="401"/>
                      <a:pt x="1660" y="200"/>
                      <a:pt x="12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7"/>
              <p:cNvSpPr/>
              <p:nvPr/>
            </p:nvSpPr>
            <p:spPr>
              <a:xfrm>
                <a:off x="6639451" y="2619515"/>
                <a:ext cx="606524" cy="1092334"/>
              </a:xfrm>
              <a:custGeom>
                <a:avLst/>
                <a:gdLst/>
                <a:ahLst/>
                <a:cxnLst/>
                <a:rect l="l" t="t" r="r" b="b"/>
                <a:pathLst>
                  <a:path w="5753" h="10361" extrusionOk="0">
                    <a:moveTo>
                      <a:pt x="2118" y="0"/>
                    </a:moveTo>
                    <a:cubicBezTo>
                      <a:pt x="2118" y="0"/>
                      <a:pt x="1231" y="58"/>
                      <a:pt x="659" y="172"/>
                    </a:cubicBezTo>
                    <a:lnTo>
                      <a:pt x="802" y="5180"/>
                    </a:lnTo>
                    <a:lnTo>
                      <a:pt x="0" y="9731"/>
                    </a:lnTo>
                    <a:cubicBezTo>
                      <a:pt x="0" y="9731"/>
                      <a:pt x="1497" y="10344"/>
                      <a:pt x="2787" y="10344"/>
                    </a:cubicBezTo>
                    <a:cubicBezTo>
                      <a:pt x="2890" y="10344"/>
                      <a:pt x="2992" y="10340"/>
                      <a:pt x="3091" y="10332"/>
                    </a:cubicBezTo>
                    <a:lnTo>
                      <a:pt x="3435" y="8014"/>
                    </a:lnTo>
                    <a:lnTo>
                      <a:pt x="3606" y="10361"/>
                    </a:lnTo>
                    <a:cubicBezTo>
                      <a:pt x="4350" y="10332"/>
                      <a:pt x="5066" y="10189"/>
                      <a:pt x="5753" y="9931"/>
                    </a:cubicBezTo>
                    <a:lnTo>
                      <a:pt x="5037" y="5180"/>
                    </a:lnTo>
                    <a:cubicBezTo>
                      <a:pt x="4923" y="4408"/>
                      <a:pt x="4894" y="3606"/>
                      <a:pt x="5009" y="2834"/>
                    </a:cubicBezTo>
                    <a:cubicBezTo>
                      <a:pt x="5095" y="2376"/>
                      <a:pt x="5066" y="1918"/>
                      <a:pt x="4866" y="1517"/>
                    </a:cubicBezTo>
                    <a:cubicBezTo>
                      <a:pt x="4780" y="1345"/>
                      <a:pt x="4694" y="1174"/>
                      <a:pt x="4608" y="1031"/>
                    </a:cubicBezTo>
                    <a:lnTo>
                      <a:pt x="42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7"/>
              <p:cNvSpPr/>
              <p:nvPr/>
            </p:nvSpPr>
            <p:spPr>
              <a:xfrm>
                <a:off x="6751097" y="2701010"/>
                <a:ext cx="96677" cy="281386"/>
              </a:xfrm>
              <a:custGeom>
                <a:avLst/>
                <a:gdLst/>
                <a:ahLst/>
                <a:cxnLst/>
                <a:rect l="l" t="t" r="r" b="b"/>
                <a:pathLst>
                  <a:path w="917" h="2669" extrusionOk="0">
                    <a:moveTo>
                      <a:pt x="286" y="0"/>
                    </a:moveTo>
                    <a:cubicBezTo>
                      <a:pt x="143" y="744"/>
                      <a:pt x="58" y="1517"/>
                      <a:pt x="0" y="2290"/>
                    </a:cubicBezTo>
                    <a:cubicBezTo>
                      <a:pt x="18" y="2571"/>
                      <a:pt x="25" y="2626"/>
                      <a:pt x="27" y="2626"/>
                    </a:cubicBezTo>
                    <a:cubicBezTo>
                      <a:pt x="29" y="2626"/>
                      <a:pt x="29" y="2604"/>
                      <a:pt x="29" y="2604"/>
                    </a:cubicBezTo>
                    <a:cubicBezTo>
                      <a:pt x="29" y="2604"/>
                      <a:pt x="251" y="2669"/>
                      <a:pt x="472" y="2669"/>
                    </a:cubicBezTo>
                    <a:cubicBezTo>
                      <a:pt x="694" y="2669"/>
                      <a:pt x="916" y="2604"/>
                      <a:pt x="916" y="2347"/>
                    </a:cubicBezTo>
                    <a:cubicBezTo>
                      <a:pt x="887" y="1832"/>
                      <a:pt x="286" y="0"/>
                      <a:pt x="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7"/>
              <p:cNvSpPr/>
              <p:nvPr/>
            </p:nvSpPr>
            <p:spPr>
              <a:xfrm>
                <a:off x="6868751" y="2483726"/>
                <a:ext cx="105744" cy="135896"/>
              </a:xfrm>
              <a:custGeom>
                <a:avLst/>
                <a:gdLst/>
                <a:ahLst/>
                <a:cxnLst/>
                <a:rect l="l" t="t" r="r" b="b"/>
                <a:pathLst>
                  <a:path w="1003" h="1289" extrusionOk="0">
                    <a:moveTo>
                      <a:pt x="0" y="1"/>
                    </a:moveTo>
                    <a:lnTo>
                      <a:pt x="0" y="1288"/>
                    </a:lnTo>
                    <a:lnTo>
                      <a:pt x="1002" y="1288"/>
                    </a:lnTo>
                    <a:lnTo>
                      <a:pt x="1002" y="602"/>
                    </a:lnTo>
                    <a:lnTo>
                      <a:pt x="1002" y="1"/>
                    </a:lnTo>
                    <a:close/>
                  </a:path>
                </a:pathLst>
              </a:custGeom>
              <a:solidFill>
                <a:srgbClr val="F5B8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7"/>
              <p:cNvSpPr/>
              <p:nvPr/>
            </p:nvSpPr>
            <p:spPr>
              <a:xfrm>
                <a:off x="6868751" y="2483726"/>
                <a:ext cx="105744" cy="108696"/>
              </a:xfrm>
              <a:custGeom>
                <a:avLst/>
                <a:gdLst/>
                <a:ahLst/>
                <a:cxnLst/>
                <a:rect l="l" t="t" r="r" b="b"/>
                <a:pathLst>
                  <a:path w="1003" h="1031" extrusionOk="0">
                    <a:moveTo>
                      <a:pt x="229" y="1"/>
                    </a:moveTo>
                    <a:lnTo>
                      <a:pt x="0" y="401"/>
                    </a:lnTo>
                    <a:cubicBezTo>
                      <a:pt x="0" y="401"/>
                      <a:pt x="115" y="888"/>
                      <a:pt x="1002" y="1031"/>
                    </a:cubicBezTo>
                    <a:lnTo>
                      <a:pt x="1002" y="86"/>
                    </a:lnTo>
                    <a:lnTo>
                      <a:pt x="945" y="58"/>
                    </a:lnTo>
                    <a:lnTo>
                      <a:pt x="344" y="1"/>
                    </a:lnTo>
                    <a:close/>
                  </a:path>
                </a:pathLst>
              </a:custGeom>
              <a:solidFill>
                <a:srgbClr val="EB9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7"/>
              <p:cNvSpPr/>
              <p:nvPr/>
            </p:nvSpPr>
            <p:spPr>
              <a:xfrm>
                <a:off x="6721050" y="2267181"/>
                <a:ext cx="346962" cy="286025"/>
              </a:xfrm>
              <a:custGeom>
                <a:avLst/>
                <a:gdLst/>
                <a:ahLst/>
                <a:cxnLst/>
                <a:rect l="l" t="t" r="r" b="b"/>
                <a:pathLst>
                  <a:path w="3291" h="2713" extrusionOk="0">
                    <a:moveTo>
                      <a:pt x="2307" y="0"/>
                    </a:moveTo>
                    <a:cubicBezTo>
                      <a:pt x="2244" y="0"/>
                      <a:pt x="2180" y="8"/>
                      <a:pt x="2117" y="23"/>
                    </a:cubicBezTo>
                    <a:cubicBezTo>
                      <a:pt x="1716" y="51"/>
                      <a:pt x="1344" y="194"/>
                      <a:pt x="1029" y="423"/>
                    </a:cubicBezTo>
                    <a:cubicBezTo>
                      <a:pt x="1058" y="738"/>
                      <a:pt x="972" y="1053"/>
                      <a:pt x="743" y="1282"/>
                    </a:cubicBezTo>
                    <a:cubicBezTo>
                      <a:pt x="743" y="1282"/>
                      <a:pt x="620" y="993"/>
                      <a:pt x="390" y="993"/>
                    </a:cubicBezTo>
                    <a:cubicBezTo>
                      <a:pt x="349" y="993"/>
                      <a:pt x="304" y="1003"/>
                      <a:pt x="257" y="1024"/>
                    </a:cubicBezTo>
                    <a:cubicBezTo>
                      <a:pt x="1" y="1152"/>
                      <a:pt x="156" y="1828"/>
                      <a:pt x="641" y="1828"/>
                    </a:cubicBezTo>
                    <a:cubicBezTo>
                      <a:pt x="699" y="1828"/>
                      <a:pt x="762" y="1818"/>
                      <a:pt x="829" y="1797"/>
                    </a:cubicBezTo>
                    <a:cubicBezTo>
                      <a:pt x="1287" y="2598"/>
                      <a:pt x="1917" y="2713"/>
                      <a:pt x="2088" y="2713"/>
                    </a:cubicBezTo>
                    <a:cubicBezTo>
                      <a:pt x="2918" y="2684"/>
                      <a:pt x="3290" y="1597"/>
                      <a:pt x="3176" y="767"/>
                    </a:cubicBezTo>
                    <a:cubicBezTo>
                      <a:pt x="3126" y="319"/>
                      <a:pt x="2730" y="0"/>
                      <a:pt x="2307" y="0"/>
                    </a:cubicBezTo>
                    <a:close/>
                  </a:path>
                </a:pathLst>
              </a:custGeom>
              <a:solidFill>
                <a:srgbClr val="F5B8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7"/>
              <p:cNvSpPr/>
              <p:nvPr/>
            </p:nvSpPr>
            <p:spPr>
              <a:xfrm>
                <a:off x="6748039" y="2394747"/>
                <a:ext cx="39324" cy="46810"/>
              </a:xfrm>
              <a:custGeom>
                <a:avLst/>
                <a:gdLst/>
                <a:ahLst/>
                <a:cxnLst/>
                <a:rect l="l" t="t" r="r" b="b"/>
                <a:pathLst>
                  <a:path w="373" h="444" extrusionOk="0">
                    <a:moveTo>
                      <a:pt x="187" y="0"/>
                    </a:moveTo>
                    <a:cubicBezTo>
                      <a:pt x="151" y="0"/>
                      <a:pt x="115" y="15"/>
                      <a:pt x="87" y="43"/>
                    </a:cubicBezTo>
                    <a:cubicBezTo>
                      <a:pt x="1" y="100"/>
                      <a:pt x="87" y="444"/>
                      <a:pt x="373" y="444"/>
                    </a:cubicBezTo>
                    <a:cubicBezTo>
                      <a:pt x="287" y="387"/>
                      <a:pt x="201" y="329"/>
                      <a:pt x="172" y="215"/>
                    </a:cubicBezTo>
                    <a:cubicBezTo>
                      <a:pt x="125" y="96"/>
                      <a:pt x="196" y="36"/>
                      <a:pt x="255" y="36"/>
                    </a:cubicBezTo>
                    <a:cubicBezTo>
                      <a:pt x="266" y="36"/>
                      <a:pt x="277" y="38"/>
                      <a:pt x="287" y="43"/>
                    </a:cubicBezTo>
                    <a:cubicBezTo>
                      <a:pt x="258" y="15"/>
                      <a:pt x="222" y="0"/>
                      <a:pt x="187" y="0"/>
                    </a:cubicBezTo>
                    <a:close/>
                  </a:path>
                </a:pathLst>
              </a:custGeom>
              <a:solidFill>
                <a:srgbClr val="EB9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7"/>
              <p:cNvSpPr/>
              <p:nvPr/>
            </p:nvSpPr>
            <p:spPr>
              <a:xfrm>
                <a:off x="6820467" y="2619515"/>
                <a:ext cx="193249" cy="256611"/>
              </a:xfrm>
              <a:custGeom>
                <a:avLst/>
                <a:gdLst/>
                <a:ahLst/>
                <a:cxnLst/>
                <a:rect l="l" t="t" r="r" b="b"/>
                <a:pathLst>
                  <a:path w="1833" h="2434" extrusionOk="0">
                    <a:moveTo>
                      <a:pt x="401" y="0"/>
                    </a:moveTo>
                    <a:lnTo>
                      <a:pt x="1" y="29"/>
                    </a:lnTo>
                    <a:lnTo>
                      <a:pt x="1718" y="2433"/>
                    </a:lnTo>
                    <a:lnTo>
                      <a:pt x="1832" y="0"/>
                    </a:lnTo>
                    <a:close/>
                  </a:path>
                </a:pathLst>
              </a:custGeom>
              <a:solidFill>
                <a:srgbClr val="F5B8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7"/>
              <p:cNvSpPr/>
              <p:nvPr/>
            </p:nvSpPr>
            <p:spPr>
              <a:xfrm>
                <a:off x="6868751" y="2688886"/>
                <a:ext cx="141905" cy="187239"/>
              </a:xfrm>
              <a:custGeom>
                <a:avLst/>
                <a:gdLst/>
                <a:ahLst/>
                <a:cxnLst/>
                <a:rect l="l" t="t" r="r" b="b"/>
                <a:pathLst>
                  <a:path w="1346" h="1776" extrusionOk="0">
                    <a:moveTo>
                      <a:pt x="0" y="1"/>
                    </a:moveTo>
                    <a:lnTo>
                      <a:pt x="1260" y="1775"/>
                    </a:lnTo>
                    <a:lnTo>
                      <a:pt x="13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7"/>
              <p:cNvSpPr/>
              <p:nvPr/>
            </p:nvSpPr>
            <p:spPr>
              <a:xfrm>
                <a:off x="7001482" y="2619515"/>
                <a:ext cx="78543" cy="256611"/>
              </a:xfrm>
              <a:custGeom>
                <a:avLst/>
                <a:gdLst/>
                <a:ahLst/>
                <a:cxnLst/>
                <a:rect l="l" t="t" r="r" b="b"/>
                <a:pathLst>
                  <a:path w="745" h="2434" extrusionOk="0">
                    <a:moveTo>
                      <a:pt x="115" y="0"/>
                    </a:moveTo>
                    <a:lnTo>
                      <a:pt x="1" y="2433"/>
                    </a:lnTo>
                    <a:lnTo>
                      <a:pt x="659" y="1603"/>
                    </a:lnTo>
                    <a:lnTo>
                      <a:pt x="344" y="1174"/>
                    </a:lnTo>
                    <a:lnTo>
                      <a:pt x="745" y="1088"/>
                    </a:lnTo>
                    <a:lnTo>
                      <a:pt x="1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7"/>
              <p:cNvSpPr/>
              <p:nvPr/>
            </p:nvSpPr>
            <p:spPr>
              <a:xfrm>
                <a:off x="6820467" y="2622573"/>
                <a:ext cx="181124" cy="253553"/>
              </a:xfrm>
              <a:custGeom>
                <a:avLst/>
                <a:gdLst/>
                <a:ahLst/>
                <a:cxnLst/>
                <a:rect l="l" t="t" r="r" b="b"/>
                <a:pathLst>
                  <a:path w="1718" h="2405" extrusionOk="0">
                    <a:moveTo>
                      <a:pt x="1" y="0"/>
                    </a:moveTo>
                    <a:lnTo>
                      <a:pt x="1" y="1145"/>
                    </a:lnTo>
                    <a:lnTo>
                      <a:pt x="602" y="1345"/>
                    </a:lnTo>
                    <a:lnTo>
                      <a:pt x="401" y="1717"/>
                    </a:lnTo>
                    <a:lnTo>
                      <a:pt x="1718" y="2404"/>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7"/>
              <p:cNvSpPr/>
              <p:nvPr/>
            </p:nvSpPr>
            <p:spPr>
              <a:xfrm>
                <a:off x="6977340" y="4601846"/>
                <a:ext cx="226458" cy="68844"/>
              </a:xfrm>
              <a:custGeom>
                <a:avLst/>
                <a:gdLst/>
                <a:ahLst/>
                <a:cxnLst/>
                <a:rect l="l" t="t" r="r" b="b"/>
                <a:pathLst>
                  <a:path w="2148" h="653" extrusionOk="0">
                    <a:moveTo>
                      <a:pt x="1" y="0"/>
                    </a:moveTo>
                    <a:lnTo>
                      <a:pt x="1" y="601"/>
                    </a:lnTo>
                    <a:cubicBezTo>
                      <a:pt x="1" y="601"/>
                      <a:pt x="955" y="652"/>
                      <a:pt x="1591" y="652"/>
                    </a:cubicBezTo>
                    <a:cubicBezTo>
                      <a:pt x="1909" y="652"/>
                      <a:pt x="2147" y="639"/>
                      <a:pt x="2147" y="601"/>
                    </a:cubicBezTo>
                    <a:cubicBezTo>
                      <a:pt x="2119" y="487"/>
                      <a:pt x="945" y="0"/>
                      <a:pt x="9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7"/>
              <p:cNvSpPr/>
              <p:nvPr/>
            </p:nvSpPr>
            <p:spPr>
              <a:xfrm>
                <a:off x="7007491" y="2384204"/>
                <a:ext cx="24248" cy="30258"/>
              </a:xfrm>
              <a:custGeom>
                <a:avLst/>
                <a:gdLst/>
                <a:ahLst/>
                <a:cxnLst/>
                <a:rect l="l" t="t" r="r" b="b"/>
                <a:pathLst>
                  <a:path w="230" h="287" extrusionOk="0">
                    <a:moveTo>
                      <a:pt x="115" y="0"/>
                    </a:moveTo>
                    <a:cubicBezTo>
                      <a:pt x="58" y="0"/>
                      <a:pt x="1" y="57"/>
                      <a:pt x="1" y="143"/>
                    </a:cubicBezTo>
                    <a:cubicBezTo>
                      <a:pt x="1" y="229"/>
                      <a:pt x="58" y="286"/>
                      <a:pt x="115" y="286"/>
                    </a:cubicBezTo>
                    <a:cubicBezTo>
                      <a:pt x="173" y="286"/>
                      <a:pt x="230" y="229"/>
                      <a:pt x="230" y="143"/>
                    </a:cubicBezTo>
                    <a:cubicBezTo>
                      <a:pt x="230" y="57"/>
                      <a:pt x="173" y="0"/>
                      <a:pt x="115" y="0"/>
                    </a:cubicBez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7"/>
              <p:cNvSpPr/>
              <p:nvPr/>
            </p:nvSpPr>
            <p:spPr>
              <a:xfrm>
                <a:off x="6944131" y="2399280"/>
                <a:ext cx="42382" cy="63467"/>
              </a:xfrm>
              <a:custGeom>
                <a:avLst/>
                <a:gdLst/>
                <a:ahLst/>
                <a:cxnLst/>
                <a:rect l="l" t="t" r="r" b="b"/>
                <a:pathLst>
                  <a:path w="402" h="602" extrusionOk="0">
                    <a:moveTo>
                      <a:pt x="201" y="0"/>
                    </a:moveTo>
                    <a:cubicBezTo>
                      <a:pt x="144" y="201"/>
                      <a:pt x="230" y="372"/>
                      <a:pt x="230" y="458"/>
                    </a:cubicBezTo>
                    <a:cubicBezTo>
                      <a:pt x="230" y="544"/>
                      <a:pt x="1" y="601"/>
                      <a:pt x="173" y="601"/>
                    </a:cubicBezTo>
                    <a:cubicBezTo>
                      <a:pt x="344" y="601"/>
                      <a:pt x="402" y="515"/>
                      <a:pt x="344" y="429"/>
                    </a:cubicBezTo>
                    <a:cubicBezTo>
                      <a:pt x="258" y="286"/>
                      <a:pt x="230" y="143"/>
                      <a:pt x="201" y="0"/>
                    </a:cubicBezTo>
                    <a:close/>
                  </a:path>
                </a:pathLst>
              </a:custGeom>
              <a:solidFill>
                <a:srgbClr val="E375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7"/>
              <p:cNvSpPr/>
              <p:nvPr/>
            </p:nvSpPr>
            <p:spPr>
              <a:xfrm>
                <a:off x="6998530" y="2361116"/>
                <a:ext cx="51343" cy="17079"/>
              </a:xfrm>
              <a:custGeom>
                <a:avLst/>
                <a:gdLst/>
                <a:ahLst/>
                <a:cxnLst/>
                <a:rect l="l" t="t" r="r" b="b"/>
                <a:pathLst>
                  <a:path w="487" h="162" extrusionOk="0">
                    <a:moveTo>
                      <a:pt x="238" y="0"/>
                    </a:moveTo>
                    <a:cubicBezTo>
                      <a:pt x="168" y="0"/>
                      <a:pt x="95" y="23"/>
                      <a:pt x="29" y="76"/>
                    </a:cubicBezTo>
                    <a:cubicBezTo>
                      <a:pt x="0" y="76"/>
                      <a:pt x="0" y="105"/>
                      <a:pt x="29" y="133"/>
                    </a:cubicBezTo>
                    <a:lnTo>
                      <a:pt x="86" y="133"/>
                    </a:lnTo>
                    <a:cubicBezTo>
                      <a:pt x="129" y="90"/>
                      <a:pt x="186" y="69"/>
                      <a:pt x="247" y="69"/>
                    </a:cubicBezTo>
                    <a:cubicBezTo>
                      <a:pt x="308" y="69"/>
                      <a:pt x="372" y="90"/>
                      <a:pt x="429" y="133"/>
                    </a:cubicBezTo>
                    <a:cubicBezTo>
                      <a:pt x="429" y="133"/>
                      <a:pt x="429" y="162"/>
                      <a:pt x="429" y="162"/>
                    </a:cubicBezTo>
                    <a:lnTo>
                      <a:pt x="458" y="162"/>
                    </a:lnTo>
                    <a:cubicBezTo>
                      <a:pt x="487" y="133"/>
                      <a:pt x="487" y="105"/>
                      <a:pt x="458" y="76"/>
                    </a:cubicBezTo>
                    <a:cubicBezTo>
                      <a:pt x="397" y="30"/>
                      <a:pt x="319" y="0"/>
                      <a:pt x="238" y="0"/>
                    </a:cubicBez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7"/>
              <p:cNvSpPr/>
              <p:nvPr/>
            </p:nvSpPr>
            <p:spPr>
              <a:xfrm>
                <a:off x="7019615" y="2387156"/>
                <a:ext cx="21191" cy="3163"/>
              </a:xfrm>
              <a:custGeom>
                <a:avLst/>
                <a:gdLst/>
                <a:ahLst/>
                <a:cxnLst/>
                <a:rect l="l" t="t" r="r" b="b"/>
                <a:pathLst>
                  <a:path w="201" h="30" extrusionOk="0">
                    <a:moveTo>
                      <a:pt x="0" y="1"/>
                    </a:moveTo>
                    <a:cubicBezTo>
                      <a:pt x="0" y="1"/>
                      <a:pt x="0" y="1"/>
                      <a:pt x="0" y="29"/>
                    </a:cubicBezTo>
                    <a:lnTo>
                      <a:pt x="201" y="29"/>
                    </a:lnTo>
                    <a:cubicBezTo>
                      <a:pt x="201" y="1"/>
                      <a:pt x="201" y="1"/>
                      <a:pt x="201" y="1"/>
                    </a:cubicBez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7"/>
              <p:cNvSpPr/>
              <p:nvPr/>
            </p:nvSpPr>
            <p:spPr>
              <a:xfrm>
                <a:off x="7016558" y="2387156"/>
                <a:ext cx="21296" cy="9172"/>
              </a:xfrm>
              <a:custGeom>
                <a:avLst/>
                <a:gdLst/>
                <a:ahLst/>
                <a:cxnLst/>
                <a:rect l="l" t="t" r="r" b="b"/>
                <a:pathLst>
                  <a:path w="202" h="87" extrusionOk="0">
                    <a:moveTo>
                      <a:pt x="29" y="1"/>
                    </a:moveTo>
                    <a:cubicBezTo>
                      <a:pt x="29" y="1"/>
                      <a:pt x="1" y="29"/>
                      <a:pt x="29" y="58"/>
                    </a:cubicBezTo>
                    <a:cubicBezTo>
                      <a:pt x="87" y="87"/>
                      <a:pt x="144" y="87"/>
                      <a:pt x="201" y="87"/>
                    </a:cubicBezTo>
                    <a:cubicBezTo>
                      <a:pt x="201" y="87"/>
                      <a:pt x="201" y="58"/>
                      <a:pt x="201" y="58"/>
                    </a:cubicBezTo>
                    <a:cubicBezTo>
                      <a:pt x="144" y="58"/>
                      <a:pt x="87" y="29"/>
                      <a:pt x="29" y="1"/>
                    </a:cubicBez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7"/>
              <p:cNvSpPr/>
              <p:nvPr/>
            </p:nvSpPr>
            <p:spPr>
              <a:xfrm>
                <a:off x="6892894" y="2384204"/>
                <a:ext cx="24248" cy="30258"/>
              </a:xfrm>
              <a:custGeom>
                <a:avLst/>
                <a:gdLst/>
                <a:ahLst/>
                <a:cxnLst/>
                <a:rect l="l" t="t" r="r" b="b"/>
                <a:pathLst>
                  <a:path w="230" h="287" extrusionOk="0">
                    <a:moveTo>
                      <a:pt x="115" y="0"/>
                    </a:moveTo>
                    <a:cubicBezTo>
                      <a:pt x="58" y="0"/>
                      <a:pt x="0" y="57"/>
                      <a:pt x="0" y="143"/>
                    </a:cubicBezTo>
                    <a:cubicBezTo>
                      <a:pt x="0" y="229"/>
                      <a:pt x="58" y="286"/>
                      <a:pt x="115" y="286"/>
                    </a:cubicBezTo>
                    <a:cubicBezTo>
                      <a:pt x="172" y="286"/>
                      <a:pt x="229" y="229"/>
                      <a:pt x="229" y="143"/>
                    </a:cubicBezTo>
                    <a:cubicBezTo>
                      <a:pt x="229" y="57"/>
                      <a:pt x="172" y="0"/>
                      <a:pt x="115" y="0"/>
                    </a:cubicBez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7"/>
              <p:cNvSpPr/>
              <p:nvPr/>
            </p:nvSpPr>
            <p:spPr>
              <a:xfrm>
                <a:off x="6874761" y="2361116"/>
                <a:ext cx="48391" cy="17079"/>
              </a:xfrm>
              <a:custGeom>
                <a:avLst/>
                <a:gdLst/>
                <a:ahLst/>
                <a:cxnLst/>
                <a:rect l="l" t="t" r="r" b="b"/>
                <a:pathLst>
                  <a:path w="459" h="162" extrusionOk="0">
                    <a:moveTo>
                      <a:pt x="236" y="0"/>
                    </a:moveTo>
                    <a:cubicBezTo>
                      <a:pt x="148" y="0"/>
                      <a:pt x="62" y="30"/>
                      <a:pt x="1" y="76"/>
                    </a:cubicBezTo>
                    <a:cubicBezTo>
                      <a:pt x="1" y="105"/>
                      <a:pt x="1" y="133"/>
                      <a:pt x="1" y="162"/>
                    </a:cubicBezTo>
                    <a:lnTo>
                      <a:pt x="29" y="162"/>
                    </a:lnTo>
                    <a:cubicBezTo>
                      <a:pt x="58" y="162"/>
                      <a:pt x="58" y="133"/>
                      <a:pt x="58" y="133"/>
                    </a:cubicBezTo>
                    <a:cubicBezTo>
                      <a:pt x="101" y="90"/>
                      <a:pt x="158" y="69"/>
                      <a:pt x="215" y="69"/>
                    </a:cubicBezTo>
                    <a:cubicBezTo>
                      <a:pt x="273" y="69"/>
                      <a:pt x="330" y="90"/>
                      <a:pt x="373" y="133"/>
                    </a:cubicBezTo>
                    <a:lnTo>
                      <a:pt x="459" y="133"/>
                    </a:lnTo>
                    <a:cubicBezTo>
                      <a:pt x="459" y="105"/>
                      <a:pt x="459" y="76"/>
                      <a:pt x="459" y="76"/>
                    </a:cubicBezTo>
                    <a:cubicBezTo>
                      <a:pt x="392" y="23"/>
                      <a:pt x="313" y="0"/>
                      <a:pt x="236" y="0"/>
                    </a:cubicBez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7"/>
              <p:cNvSpPr/>
              <p:nvPr/>
            </p:nvSpPr>
            <p:spPr>
              <a:xfrm>
                <a:off x="6883827" y="2387156"/>
                <a:ext cx="21191" cy="3163"/>
              </a:xfrm>
              <a:custGeom>
                <a:avLst/>
                <a:gdLst/>
                <a:ahLst/>
                <a:cxnLst/>
                <a:rect l="l" t="t" r="r" b="b"/>
                <a:pathLst>
                  <a:path w="201" h="30" extrusionOk="0">
                    <a:moveTo>
                      <a:pt x="1" y="1"/>
                    </a:moveTo>
                    <a:cubicBezTo>
                      <a:pt x="1" y="1"/>
                      <a:pt x="1" y="1"/>
                      <a:pt x="1" y="29"/>
                    </a:cubicBezTo>
                    <a:lnTo>
                      <a:pt x="201" y="29"/>
                    </a:lnTo>
                    <a:lnTo>
                      <a:pt x="172" y="1"/>
                    </a:ln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7"/>
              <p:cNvSpPr/>
              <p:nvPr/>
            </p:nvSpPr>
            <p:spPr>
              <a:xfrm>
                <a:off x="6883827" y="2387156"/>
                <a:ext cx="21191" cy="9172"/>
              </a:xfrm>
              <a:custGeom>
                <a:avLst/>
                <a:gdLst/>
                <a:ahLst/>
                <a:cxnLst/>
                <a:rect l="l" t="t" r="r" b="b"/>
                <a:pathLst>
                  <a:path w="201" h="87" extrusionOk="0">
                    <a:moveTo>
                      <a:pt x="172" y="1"/>
                    </a:moveTo>
                    <a:cubicBezTo>
                      <a:pt x="144" y="29"/>
                      <a:pt x="86" y="58"/>
                      <a:pt x="29" y="58"/>
                    </a:cubicBezTo>
                    <a:lnTo>
                      <a:pt x="1" y="58"/>
                    </a:lnTo>
                    <a:cubicBezTo>
                      <a:pt x="1" y="87"/>
                      <a:pt x="1" y="87"/>
                      <a:pt x="29" y="87"/>
                    </a:cubicBezTo>
                    <a:cubicBezTo>
                      <a:pt x="86" y="87"/>
                      <a:pt x="144" y="58"/>
                      <a:pt x="201" y="29"/>
                    </a:cubicBezTo>
                    <a:cubicBezTo>
                      <a:pt x="201" y="29"/>
                      <a:pt x="201" y="29"/>
                      <a:pt x="201" y="1"/>
                    </a:cubicBez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7"/>
              <p:cNvSpPr/>
              <p:nvPr/>
            </p:nvSpPr>
            <p:spPr>
              <a:xfrm>
                <a:off x="6904912" y="2480669"/>
                <a:ext cx="72534" cy="18661"/>
              </a:xfrm>
              <a:custGeom>
                <a:avLst/>
                <a:gdLst/>
                <a:ahLst/>
                <a:cxnLst/>
                <a:rect l="l" t="t" r="r" b="b"/>
                <a:pathLst>
                  <a:path w="688" h="177" extrusionOk="0">
                    <a:moveTo>
                      <a:pt x="1" y="1"/>
                    </a:moveTo>
                    <a:lnTo>
                      <a:pt x="1" y="1"/>
                    </a:lnTo>
                    <a:cubicBezTo>
                      <a:pt x="101" y="118"/>
                      <a:pt x="250" y="176"/>
                      <a:pt x="396" y="176"/>
                    </a:cubicBezTo>
                    <a:cubicBezTo>
                      <a:pt x="501" y="176"/>
                      <a:pt x="604" y="146"/>
                      <a:pt x="688" y="87"/>
                    </a:cubicBezTo>
                    <a:lnTo>
                      <a:pt x="688" y="87"/>
                    </a:lnTo>
                    <a:cubicBezTo>
                      <a:pt x="611" y="106"/>
                      <a:pt x="535" y="115"/>
                      <a:pt x="459" y="115"/>
                    </a:cubicBezTo>
                    <a:cubicBezTo>
                      <a:pt x="306" y="115"/>
                      <a:pt x="153" y="77"/>
                      <a:pt x="1" y="1"/>
                    </a:cubicBezTo>
                    <a:close/>
                  </a:path>
                </a:pathLst>
              </a:custGeom>
              <a:solidFill>
                <a:srgbClr val="E375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7"/>
              <p:cNvSpPr/>
              <p:nvPr/>
            </p:nvSpPr>
            <p:spPr>
              <a:xfrm>
                <a:off x="6717887" y="2857884"/>
                <a:ext cx="45334" cy="114705"/>
              </a:xfrm>
              <a:custGeom>
                <a:avLst/>
                <a:gdLst/>
                <a:ahLst/>
                <a:cxnLst/>
                <a:rect l="l" t="t" r="r" b="b"/>
                <a:pathLst>
                  <a:path w="430" h="1088" extrusionOk="0">
                    <a:moveTo>
                      <a:pt x="430" y="0"/>
                    </a:moveTo>
                    <a:lnTo>
                      <a:pt x="0" y="258"/>
                    </a:lnTo>
                    <a:lnTo>
                      <a:pt x="29" y="1088"/>
                    </a:lnTo>
                    <a:lnTo>
                      <a:pt x="430" y="0"/>
                    </a:lnTo>
                    <a:close/>
                  </a:path>
                </a:pathLst>
              </a:custGeom>
              <a:solidFill>
                <a:srgbClr val="C4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7"/>
              <p:cNvSpPr/>
              <p:nvPr/>
            </p:nvSpPr>
            <p:spPr>
              <a:xfrm>
                <a:off x="6913979" y="2770380"/>
                <a:ext cx="120820" cy="108696"/>
              </a:xfrm>
              <a:custGeom>
                <a:avLst/>
                <a:gdLst/>
                <a:ahLst/>
                <a:cxnLst/>
                <a:rect l="l" t="t" r="r" b="b"/>
                <a:pathLst>
                  <a:path w="1146" h="1031" extrusionOk="0">
                    <a:moveTo>
                      <a:pt x="87" y="0"/>
                    </a:moveTo>
                    <a:lnTo>
                      <a:pt x="1" y="86"/>
                    </a:lnTo>
                    <a:lnTo>
                      <a:pt x="1002" y="1031"/>
                    </a:lnTo>
                    <a:lnTo>
                      <a:pt x="1145" y="888"/>
                    </a:lnTo>
                    <a:lnTo>
                      <a:pt x="87" y="0"/>
                    </a:lnTo>
                    <a:close/>
                  </a:path>
                </a:pathLst>
              </a:custGeom>
              <a:solidFill>
                <a:srgbClr val="DBE1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7"/>
              <p:cNvSpPr/>
              <p:nvPr/>
            </p:nvSpPr>
            <p:spPr>
              <a:xfrm>
                <a:off x="6877818" y="2740229"/>
                <a:ext cx="45334" cy="39324"/>
              </a:xfrm>
              <a:custGeom>
                <a:avLst/>
                <a:gdLst/>
                <a:ahLst/>
                <a:cxnLst/>
                <a:rect l="l" t="t" r="r" b="b"/>
                <a:pathLst>
                  <a:path w="430" h="373" extrusionOk="0">
                    <a:moveTo>
                      <a:pt x="86" y="0"/>
                    </a:moveTo>
                    <a:lnTo>
                      <a:pt x="0" y="86"/>
                    </a:lnTo>
                    <a:lnTo>
                      <a:pt x="344" y="372"/>
                    </a:lnTo>
                    <a:lnTo>
                      <a:pt x="430" y="286"/>
                    </a:lnTo>
                    <a:lnTo>
                      <a:pt x="86" y="0"/>
                    </a:ln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7"/>
              <p:cNvSpPr/>
              <p:nvPr/>
            </p:nvSpPr>
            <p:spPr>
              <a:xfrm>
                <a:off x="6639451" y="2845760"/>
                <a:ext cx="485915" cy="262198"/>
              </a:xfrm>
              <a:custGeom>
                <a:avLst/>
                <a:gdLst/>
                <a:ahLst/>
                <a:cxnLst/>
                <a:rect l="l" t="t" r="r" b="b"/>
                <a:pathLst>
                  <a:path w="4609" h="2487" extrusionOk="0">
                    <a:moveTo>
                      <a:pt x="3664" y="1"/>
                    </a:moveTo>
                    <a:cubicBezTo>
                      <a:pt x="3521" y="29"/>
                      <a:pt x="3206" y="802"/>
                      <a:pt x="3206" y="802"/>
                    </a:cubicBezTo>
                    <a:lnTo>
                      <a:pt x="1260" y="1060"/>
                    </a:lnTo>
                    <a:lnTo>
                      <a:pt x="1202" y="745"/>
                    </a:lnTo>
                    <a:lnTo>
                      <a:pt x="0" y="859"/>
                    </a:lnTo>
                    <a:cubicBezTo>
                      <a:pt x="0" y="859"/>
                      <a:pt x="0" y="2147"/>
                      <a:pt x="201" y="2433"/>
                    </a:cubicBezTo>
                    <a:cubicBezTo>
                      <a:pt x="225" y="2470"/>
                      <a:pt x="294" y="2486"/>
                      <a:pt x="398" y="2486"/>
                    </a:cubicBezTo>
                    <a:cubicBezTo>
                      <a:pt x="1032" y="2486"/>
                      <a:pt x="2958" y="1871"/>
                      <a:pt x="3721" y="1403"/>
                    </a:cubicBezTo>
                    <a:cubicBezTo>
                      <a:pt x="4608" y="859"/>
                      <a:pt x="4322" y="144"/>
                      <a:pt x="4322" y="144"/>
                    </a:cubicBezTo>
                    <a:cubicBezTo>
                      <a:pt x="4122" y="58"/>
                      <a:pt x="3893" y="29"/>
                      <a:pt x="3664" y="1"/>
                    </a:cubicBezTo>
                    <a:close/>
                  </a:path>
                </a:pathLst>
              </a:custGeom>
              <a:solidFill>
                <a:srgbClr val="F5B8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7"/>
              <p:cNvSpPr/>
              <p:nvPr/>
            </p:nvSpPr>
            <p:spPr>
              <a:xfrm>
                <a:off x="6639451" y="2942331"/>
                <a:ext cx="132839" cy="78543"/>
              </a:xfrm>
              <a:custGeom>
                <a:avLst/>
                <a:gdLst/>
                <a:ahLst/>
                <a:cxnLst/>
                <a:rect l="l" t="t" r="r" b="b"/>
                <a:pathLst>
                  <a:path w="1260" h="745" extrusionOk="0">
                    <a:moveTo>
                      <a:pt x="143" y="1"/>
                    </a:moveTo>
                    <a:cubicBezTo>
                      <a:pt x="115" y="1"/>
                      <a:pt x="58" y="87"/>
                      <a:pt x="0" y="172"/>
                    </a:cubicBezTo>
                    <a:cubicBezTo>
                      <a:pt x="0" y="315"/>
                      <a:pt x="0" y="544"/>
                      <a:pt x="29" y="745"/>
                    </a:cubicBezTo>
                    <a:lnTo>
                      <a:pt x="1260" y="144"/>
                    </a:lnTo>
                    <a:cubicBezTo>
                      <a:pt x="1260" y="144"/>
                      <a:pt x="287" y="1"/>
                      <a:pt x="143" y="1"/>
                    </a:cubicBezTo>
                    <a:close/>
                  </a:path>
                </a:pathLst>
              </a:custGeom>
              <a:solidFill>
                <a:srgbClr val="EB9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7"/>
              <p:cNvSpPr/>
              <p:nvPr/>
            </p:nvSpPr>
            <p:spPr>
              <a:xfrm>
                <a:off x="6603185" y="2636384"/>
                <a:ext cx="214334" cy="339266"/>
              </a:xfrm>
              <a:custGeom>
                <a:avLst/>
                <a:gdLst/>
                <a:ahLst/>
                <a:cxnLst/>
                <a:rect l="l" t="t" r="r" b="b"/>
                <a:pathLst>
                  <a:path w="2033" h="3218" extrusionOk="0">
                    <a:moveTo>
                      <a:pt x="1093" y="0"/>
                    </a:moveTo>
                    <a:cubicBezTo>
                      <a:pt x="923" y="0"/>
                      <a:pt x="590" y="73"/>
                      <a:pt x="344" y="584"/>
                    </a:cubicBezTo>
                    <a:cubicBezTo>
                      <a:pt x="1" y="1271"/>
                      <a:pt x="115" y="3217"/>
                      <a:pt x="115" y="3217"/>
                    </a:cubicBezTo>
                    <a:lnTo>
                      <a:pt x="1775" y="3017"/>
                    </a:lnTo>
                    <a:cubicBezTo>
                      <a:pt x="1775" y="3017"/>
                      <a:pt x="2033" y="241"/>
                      <a:pt x="1203" y="12"/>
                    </a:cubicBezTo>
                    <a:cubicBezTo>
                      <a:pt x="1203" y="12"/>
                      <a:pt x="1161" y="0"/>
                      <a:pt x="10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7"/>
              <p:cNvSpPr/>
              <p:nvPr/>
            </p:nvSpPr>
            <p:spPr>
              <a:xfrm>
                <a:off x="6992416" y="2661791"/>
                <a:ext cx="485915" cy="479801"/>
              </a:xfrm>
              <a:custGeom>
                <a:avLst/>
                <a:gdLst/>
                <a:ahLst/>
                <a:cxnLst/>
                <a:rect l="l" t="t" r="r" b="b"/>
                <a:pathLst>
                  <a:path w="4609" h="4551" extrusionOk="0">
                    <a:moveTo>
                      <a:pt x="1231" y="0"/>
                    </a:moveTo>
                    <a:lnTo>
                      <a:pt x="1" y="4551"/>
                    </a:lnTo>
                    <a:lnTo>
                      <a:pt x="3406" y="4551"/>
                    </a:lnTo>
                    <a:lnTo>
                      <a:pt x="4608" y="0"/>
                    </a:lnTo>
                    <a:close/>
                  </a:path>
                </a:pathLst>
              </a:custGeom>
              <a:solidFill>
                <a:srgbClr val="355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7"/>
              <p:cNvSpPr/>
              <p:nvPr/>
            </p:nvSpPr>
            <p:spPr>
              <a:xfrm>
                <a:off x="7004539" y="2676867"/>
                <a:ext cx="485810" cy="479801"/>
              </a:xfrm>
              <a:custGeom>
                <a:avLst/>
                <a:gdLst/>
                <a:ahLst/>
                <a:cxnLst/>
                <a:rect l="l" t="t" r="r" b="b"/>
                <a:pathLst>
                  <a:path w="4608" h="4551" extrusionOk="0">
                    <a:moveTo>
                      <a:pt x="1231" y="0"/>
                    </a:moveTo>
                    <a:lnTo>
                      <a:pt x="0" y="4551"/>
                    </a:lnTo>
                    <a:lnTo>
                      <a:pt x="3377" y="4551"/>
                    </a:lnTo>
                    <a:lnTo>
                      <a:pt x="46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7"/>
              <p:cNvSpPr/>
              <p:nvPr/>
            </p:nvSpPr>
            <p:spPr>
              <a:xfrm>
                <a:off x="7215707" y="2652725"/>
                <a:ext cx="193249" cy="72534"/>
              </a:xfrm>
              <a:custGeom>
                <a:avLst/>
                <a:gdLst/>
                <a:ahLst/>
                <a:cxnLst/>
                <a:rect l="l" t="t" r="r" b="b"/>
                <a:pathLst>
                  <a:path w="1833" h="688" extrusionOk="0">
                    <a:moveTo>
                      <a:pt x="172" y="0"/>
                    </a:moveTo>
                    <a:lnTo>
                      <a:pt x="1" y="687"/>
                    </a:lnTo>
                    <a:lnTo>
                      <a:pt x="1632" y="687"/>
                    </a:lnTo>
                    <a:lnTo>
                      <a:pt x="1832" y="0"/>
                    </a:lnTo>
                    <a:close/>
                  </a:path>
                </a:pathLst>
              </a:custGeom>
              <a:solidFill>
                <a:srgbClr val="437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7"/>
              <p:cNvSpPr/>
              <p:nvPr/>
            </p:nvSpPr>
            <p:spPr>
              <a:xfrm>
                <a:off x="7263992" y="2622573"/>
                <a:ext cx="117763" cy="45334"/>
              </a:xfrm>
              <a:custGeom>
                <a:avLst/>
                <a:gdLst/>
                <a:ahLst/>
                <a:cxnLst/>
                <a:rect l="l" t="t" r="r" b="b"/>
                <a:pathLst>
                  <a:path w="1117" h="430" extrusionOk="0">
                    <a:moveTo>
                      <a:pt x="115" y="0"/>
                    </a:moveTo>
                    <a:lnTo>
                      <a:pt x="1" y="429"/>
                    </a:lnTo>
                    <a:lnTo>
                      <a:pt x="1002" y="429"/>
                    </a:lnTo>
                    <a:lnTo>
                      <a:pt x="1117" y="0"/>
                    </a:lnTo>
                    <a:close/>
                  </a:path>
                </a:pathLst>
              </a:custGeom>
              <a:solidFill>
                <a:srgbClr val="355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7"/>
              <p:cNvSpPr/>
              <p:nvPr/>
            </p:nvSpPr>
            <p:spPr>
              <a:xfrm>
                <a:off x="7273058" y="2622573"/>
                <a:ext cx="120820" cy="45334"/>
              </a:xfrm>
              <a:custGeom>
                <a:avLst/>
                <a:gdLst/>
                <a:ahLst/>
                <a:cxnLst/>
                <a:rect l="l" t="t" r="r" b="b"/>
                <a:pathLst>
                  <a:path w="1146" h="430" extrusionOk="0">
                    <a:moveTo>
                      <a:pt x="143" y="0"/>
                    </a:moveTo>
                    <a:lnTo>
                      <a:pt x="0" y="429"/>
                    </a:lnTo>
                    <a:lnTo>
                      <a:pt x="1031" y="429"/>
                    </a:lnTo>
                    <a:lnTo>
                      <a:pt x="1145" y="0"/>
                    </a:lnTo>
                    <a:close/>
                  </a:path>
                </a:pathLst>
              </a:custGeom>
              <a:solidFill>
                <a:srgbClr val="437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7"/>
              <p:cNvSpPr/>
              <p:nvPr/>
            </p:nvSpPr>
            <p:spPr>
              <a:xfrm>
                <a:off x="7224773" y="2652725"/>
                <a:ext cx="193249" cy="72534"/>
              </a:xfrm>
              <a:custGeom>
                <a:avLst/>
                <a:gdLst/>
                <a:ahLst/>
                <a:cxnLst/>
                <a:rect l="l" t="t" r="r" b="b"/>
                <a:pathLst>
                  <a:path w="1833" h="688" extrusionOk="0">
                    <a:moveTo>
                      <a:pt x="201" y="0"/>
                    </a:moveTo>
                    <a:lnTo>
                      <a:pt x="0" y="687"/>
                    </a:lnTo>
                    <a:lnTo>
                      <a:pt x="1660" y="687"/>
                    </a:lnTo>
                    <a:lnTo>
                      <a:pt x="1832" y="0"/>
                    </a:lnTo>
                    <a:close/>
                  </a:path>
                </a:pathLst>
              </a:custGeom>
              <a:solidFill>
                <a:srgbClr val="355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7"/>
              <p:cNvSpPr/>
              <p:nvPr/>
            </p:nvSpPr>
            <p:spPr>
              <a:xfrm>
                <a:off x="7387656" y="2836061"/>
                <a:ext cx="95834" cy="158458"/>
              </a:xfrm>
              <a:custGeom>
                <a:avLst/>
                <a:gdLst/>
                <a:ahLst/>
                <a:cxnLst/>
                <a:rect l="l" t="t" r="r" b="b"/>
                <a:pathLst>
                  <a:path w="909" h="1503" extrusionOk="0">
                    <a:moveTo>
                      <a:pt x="370" y="0"/>
                    </a:moveTo>
                    <a:cubicBezTo>
                      <a:pt x="343" y="0"/>
                      <a:pt x="324" y="3"/>
                      <a:pt x="316" y="7"/>
                    </a:cubicBezTo>
                    <a:cubicBezTo>
                      <a:pt x="144" y="408"/>
                      <a:pt x="30" y="837"/>
                      <a:pt x="1" y="1295"/>
                    </a:cubicBezTo>
                    <a:cubicBezTo>
                      <a:pt x="49" y="1439"/>
                      <a:pt x="298" y="1502"/>
                      <a:pt x="428" y="1502"/>
                    </a:cubicBezTo>
                    <a:cubicBezTo>
                      <a:pt x="453" y="1502"/>
                      <a:pt x="474" y="1500"/>
                      <a:pt x="487" y="1495"/>
                    </a:cubicBezTo>
                    <a:cubicBezTo>
                      <a:pt x="659" y="1123"/>
                      <a:pt x="774" y="722"/>
                      <a:pt x="859" y="322"/>
                    </a:cubicBezTo>
                    <a:cubicBezTo>
                      <a:pt x="908" y="78"/>
                      <a:pt x="521" y="0"/>
                      <a:pt x="370" y="0"/>
                    </a:cubicBezTo>
                    <a:close/>
                  </a:path>
                </a:pathLst>
              </a:custGeom>
              <a:solidFill>
                <a:srgbClr val="F5B8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7"/>
              <p:cNvSpPr/>
              <p:nvPr/>
            </p:nvSpPr>
            <p:spPr>
              <a:xfrm>
                <a:off x="6802333" y="2233339"/>
                <a:ext cx="265677" cy="123772"/>
              </a:xfrm>
              <a:custGeom>
                <a:avLst/>
                <a:gdLst/>
                <a:ahLst/>
                <a:cxnLst/>
                <a:rect l="l" t="t" r="r" b="b"/>
                <a:pathLst>
                  <a:path w="2520" h="1174" extrusionOk="0">
                    <a:moveTo>
                      <a:pt x="1575" y="0"/>
                    </a:moveTo>
                    <a:cubicBezTo>
                      <a:pt x="1289" y="29"/>
                      <a:pt x="1031" y="86"/>
                      <a:pt x="745" y="172"/>
                    </a:cubicBezTo>
                    <a:cubicBezTo>
                      <a:pt x="573" y="229"/>
                      <a:pt x="373" y="286"/>
                      <a:pt x="173" y="372"/>
                    </a:cubicBezTo>
                    <a:cubicBezTo>
                      <a:pt x="1" y="630"/>
                      <a:pt x="29" y="945"/>
                      <a:pt x="230" y="1174"/>
                    </a:cubicBezTo>
                    <a:cubicBezTo>
                      <a:pt x="230" y="1174"/>
                      <a:pt x="662" y="895"/>
                      <a:pt x="1482" y="895"/>
                    </a:cubicBezTo>
                    <a:cubicBezTo>
                      <a:pt x="1778" y="895"/>
                      <a:pt x="2124" y="932"/>
                      <a:pt x="2519" y="1030"/>
                    </a:cubicBezTo>
                    <a:cubicBezTo>
                      <a:pt x="2462" y="773"/>
                      <a:pt x="2376" y="515"/>
                      <a:pt x="2262" y="286"/>
                    </a:cubicBezTo>
                    <a:cubicBezTo>
                      <a:pt x="2061" y="143"/>
                      <a:pt x="1832" y="29"/>
                      <a:pt x="1575" y="0"/>
                    </a:cubicBez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9" name="Google Shape;569;p37"/>
            <p:cNvSpPr/>
            <p:nvPr/>
          </p:nvSpPr>
          <p:spPr>
            <a:xfrm rot="2700000">
              <a:off x="6257727" y="879916"/>
              <a:ext cx="199358" cy="199470"/>
            </a:xfrm>
            <a:custGeom>
              <a:avLst/>
              <a:gdLst/>
              <a:ahLst/>
              <a:cxnLst/>
              <a:rect l="l" t="t" r="r" b="b"/>
              <a:pathLst>
                <a:path w="1769" h="1770" extrusionOk="0">
                  <a:moveTo>
                    <a:pt x="681" y="1"/>
                  </a:moveTo>
                  <a:lnTo>
                    <a:pt x="681" y="668"/>
                  </a:lnTo>
                  <a:lnTo>
                    <a:pt x="0" y="668"/>
                  </a:lnTo>
                  <a:lnTo>
                    <a:pt x="0" y="1088"/>
                  </a:lnTo>
                  <a:lnTo>
                    <a:pt x="681" y="1088"/>
                  </a:lnTo>
                  <a:lnTo>
                    <a:pt x="681" y="1769"/>
                  </a:lnTo>
                  <a:lnTo>
                    <a:pt x="1102" y="1769"/>
                  </a:lnTo>
                  <a:lnTo>
                    <a:pt x="1102" y="1088"/>
                  </a:lnTo>
                  <a:lnTo>
                    <a:pt x="1769" y="1088"/>
                  </a:lnTo>
                  <a:lnTo>
                    <a:pt x="1769" y="668"/>
                  </a:lnTo>
                  <a:lnTo>
                    <a:pt x="1102" y="668"/>
                  </a:lnTo>
                  <a:lnTo>
                    <a:pt x="11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0" name="Google Shape;570;p37"/>
            <p:cNvGrpSpPr/>
            <p:nvPr/>
          </p:nvGrpSpPr>
          <p:grpSpPr>
            <a:xfrm>
              <a:off x="4195962" y="2113572"/>
              <a:ext cx="1676362" cy="2488197"/>
              <a:chOff x="4587881" y="2070350"/>
              <a:chExt cx="1749856" cy="2597283"/>
            </a:xfrm>
          </p:grpSpPr>
          <p:sp>
            <p:nvSpPr>
              <p:cNvPr id="571" name="Google Shape;571;p37"/>
              <p:cNvSpPr/>
              <p:nvPr/>
            </p:nvSpPr>
            <p:spPr>
              <a:xfrm>
                <a:off x="4587881" y="2607602"/>
                <a:ext cx="188610" cy="196095"/>
              </a:xfrm>
              <a:custGeom>
                <a:avLst/>
                <a:gdLst/>
                <a:ahLst/>
                <a:cxnLst/>
                <a:rect l="l" t="t" r="r" b="b"/>
                <a:pathLst>
                  <a:path w="1789" h="1860" extrusionOk="0">
                    <a:moveTo>
                      <a:pt x="322" y="1"/>
                    </a:moveTo>
                    <a:cubicBezTo>
                      <a:pt x="147" y="1"/>
                      <a:pt x="1" y="592"/>
                      <a:pt x="129" y="1001"/>
                    </a:cubicBezTo>
                    <a:cubicBezTo>
                      <a:pt x="243" y="1430"/>
                      <a:pt x="1560" y="1859"/>
                      <a:pt x="1560" y="1859"/>
                    </a:cubicBezTo>
                    <a:cubicBezTo>
                      <a:pt x="1646" y="1630"/>
                      <a:pt x="1731" y="1373"/>
                      <a:pt x="1789" y="1115"/>
                    </a:cubicBezTo>
                    <a:cubicBezTo>
                      <a:pt x="1789" y="1115"/>
                      <a:pt x="1502" y="772"/>
                      <a:pt x="1417" y="686"/>
                    </a:cubicBezTo>
                    <a:cubicBezTo>
                      <a:pt x="1331" y="629"/>
                      <a:pt x="1188" y="171"/>
                      <a:pt x="1045" y="85"/>
                    </a:cubicBezTo>
                    <a:cubicBezTo>
                      <a:pt x="1033" y="78"/>
                      <a:pt x="1023" y="75"/>
                      <a:pt x="1014" y="75"/>
                    </a:cubicBezTo>
                    <a:cubicBezTo>
                      <a:pt x="915" y="75"/>
                      <a:pt x="990" y="492"/>
                      <a:pt x="1016" y="571"/>
                    </a:cubicBezTo>
                    <a:cubicBezTo>
                      <a:pt x="1016" y="571"/>
                      <a:pt x="558" y="228"/>
                      <a:pt x="386" y="28"/>
                    </a:cubicBezTo>
                    <a:cubicBezTo>
                      <a:pt x="365" y="9"/>
                      <a:pt x="343" y="1"/>
                      <a:pt x="322" y="1"/>
                    </a:cubicBezTo>
                    <a:close/>
                  </a:path>
                </a:pathLst>
              </a:custGeom>
              <a:solidFill>
                <a:srgbClr val="C994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7"/>
              <p:cNvSpPr/>
              <p:nvPr/>
            </p:nvSpPr>
            <p:spPr>
              <a:xfrm>
                <a:off x="4728097" y="2571230"/>
                <a:ext cx="618649" cy="362143"/>
              </a:xfrm>
              <a:custGeom>
                <a:avLst/>
                <a:gdLst/>
                <a:ahLst/>
                <a:cxnLst/>
                <a:rect l="l" t="t" r="r" b="b"/>
                <a:pathLst>
                  <a:path w="5868" h="3435" extrusionOk="0">
                    <a:moveTo>
                      <a:pt x="4923" y="0"/>
                    </a:moveTo>
                    <a:cubicBezTo>
                      <a:pt x="4322" y="687"/>
                      <a:pt x="3664" y="1346"/>
                      <a:pt x="3006" y="1947"/>
                    </a:cubicBezTo>
                    <a:cubicBezTo>
                      <a:pt x="1918" y="1718"/>
                      <a:pt x="487" y="1288"/>
                      <a:pt x="487" y="1288"/>
                    </a:cubicBezTo>
                    <a:lnTo>
                      <a:pt x="1" y="2347"/>
                    </a:lnTo>
                    <a:cubicBezTo>
                      <a:pt x="1" y="2347"/>
                      <a:pt x="2319" y="3378"/>
                      <a:pt x="3034" y="3435"/>
                    </a:cubicBezTo>
                    <a:cubicBezTo>
                      <a:pt x="3492" y="3435"/>
                      <a:pt x="4351" y="2748"/>
                      <a:pt x="5438" y="1546"/>
                    </a:cubicBezTo>
                    <a:cubicBezTo>
                      <a:pt x="5868" y="1088"/>
                      <a:pt x="5352" y="58"/>
                      <a:pt x="49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7"/>
              <p:cNvSpPr/>
              <p:nvPr/>
            </p:nvSpPr>
            <p:spPr>
              <a:xfrm>
                <a:off x="5114271" y="2746238"/>
                <a:ext cx="150972" cy="162991"/>
              </a:xfrm>
              <a:custGeom>
                <a:avLst/>
                <a:gdLst/>
                <a:ahLst/>
                <a:cxnLst/>
                <a:rect l="l" t="t" r="r" b="b"/>
                <a:pathLst>
                  <a:path w="1432" h="1546" extrusionOk="0">
                    <a:moveTo>
                      <a:pt x="1031" y="0"/>
                    </a:moveTo>
                    <a:lnTo>
                      <a:pt x="1" y="1546"/>
                    </a:lnTo>
                    <a:cubicBezTo>
                      <a:pt x="516" y="1174"/>
                      <a:pt x="1003" y="744"/>
                      <a:pt x="1432" y="258"/>
                    </a:cubicBezTo>
                    <a:cubicBezTo>
                      <a:pt x="1260" y="143"/>
                      <a:pt x="1031" y="0"/>
                      <a:pt x="10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7"/>
              <p:cNvSpPr/>
              <p:nvPr/>
            </p:nvSpPr>
            <p:spPr>
              <a:xfrm>
                <a:off x="6149233" y="2619726"/>
                <a:ext cx="188504" cy="199047"/>
              </a:xfrm>
              <a:custGeom>
                <a:avLst/>
                <a:gdLst/>
                <a:ahLst/>
                <a:cxnLst/>
                <a:rect l="l" t="t" r="r" b="b"/>
                <a:pathLst>
                  <a:path w="1788" h="1888" extrusionOk="0">
                    <a:moveTo>
                      <a:pt x="1467" y="0"/>
                    </a:moveTo>
                    <a:cubicBezTo>
                      <a:pt x="1446" y="0"/>
                      <a:pt x="1424" y="9"/>
                      <a:pt x="1403" y="27"/>
                    </a:cubicBezTo>
                    <a:cubicBezTo>
                      <a:pt x="1231" y="227"/>
                      <a:pt x="773" y="571"/>
                      <a:pt x="773" y="571"/>
                    </a:cubicBezTo>
                    <a:cubicBezTo>
                      <a:pt x="799" y="492"/>
                      <a:pt x="874" y="74"/>
                      <a:pt x="775" y="74"/>
                    </a:cubicBezTo>
                    <a:cubicBezTo>
                      <a:pt x="766" y="74"/>
                      <a:pt x="756" y="77"/>
                      <a:pt x="744" y="84"/>
                    </a:cubicBezTo>
                    <a:cubicBezTo>
                      <a:pt x="573" y="170"/>
                      <a:pt x="458" y="628"/>
                      <a:pt x="372" y="685"/>
                    </a:cubicBezTo>
                    <a:cubicBezTo>
                      <a:pt x="287" y="771"/>
                      <a:pt x="0" y="1143"/>
                      <a:pt x="0" y="1143"/>
                    </a:cubicBezTo>
                    <a:cubicBezTo>
                      <a:pt x="58" y="1372"/>
                      <a:pt x="115" y="1630"/>
                      <a:pt x="229" y="1887"/>
                    </a:cubicBezTo>
                    <a:cubicBezTo>
                      <a:pt x="229" y="1887"/>
                      <a:pt x="1546" y="1429"/>
                      <a:pt x="1660" y="1000"/>
                    </a:cubicBezTo>
                    <a:cubicBezTo>
                      <a:pt x="1788" y="591"/>
                      <a:pt x="1642" y="0"/>
                      <a:pt x="1467" y="0"/>
                    </a:cubicBezTo>
                    <a:close/>
                  </a:path>
                </a:pathLst>
              </a:custGeom>
              <a:solidFill>
                <a:srgbClr val="C994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7"/>
              <p:cNvSpPr/>
              <p:nvPr/>
            </p:nvSpPr>
            <p:spPr>
              <a:xfrm>
                <a:off x="5578986" y="2583249"/>
                <a:ext cx="615591" cy="362354"/>
              </a:xfrm>
              <a:custGeom>
                <a:avLst/>
                <a:gdLst/>
                <a:ahLst/>
                <a:cxnLst/>
                <a:rect l="l" t="t" r="r" b="b"/>
                <a:pathLst>
                  <a:path w="5839" h="3437" extrusionOk="0">
                    <a:moveTo>
                      <a:pt x="916" y="1"/>
                    </a:moveTo>
                    <a:cubicBezTo>
                      <a:pt x="487" y="58"/>
                      <a:pt x="0" y="1088"/>
                      <a:pt x="430" y="1575"/>
                    </a:cubicBezTo>
                    <a:cubicBezTo>
                      <a:pt x="1467" y="2753"/>
                      <a:pt x="2313" y="3436"/>
                      <a:pt x="2777" y="3436"/>
                    </a:cubicBezTo>
                    <a:cubicBezTo>
                      <a:pt x="2786" y="3436"/>
                      <a:pt x="2796" y="3436"/>
                      <a:pt x="2805" y="3435"/>
                    </a:cubicBezTo>
                    <a:cubicBezTo>
                      <a:pt x="3549" y="3378"/>
                      <a:pt x="5839" y="2376"/>
                      <a:pt x="5839" y="2376"/>
                    </a:cubicBezTo>
                    <a:lnTo>
                      <a:pt x="5352" y="1289"/>
                    </a:lnTo>
                    <a:cubicBezTo>
                      <a:pt x="5352" y="1289"/>
                      <a:pt x="3921" y="1718"/>
                      <a:pt x="2862" y="1976"/>
                    </a:cubicBezTo>
                    <a:cubicBezTo>
                      <a:pt x="2175" y="1346"/>
                      <a:pt x="1546" y="688"/>
                      <a:pt x="9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7"/>
              <p:cNvSpPr/>
              <p:nvPr/>
            </p:nvSpPr>
            <p:spPr>
              <a:xfrm>
                <a:off x="5636338" y="2719038"/>
                <a:ext cx="175010" cy="202315"/>
              </a:xfrm>
              <a:custGeom>
                <a:avLst/>
                <a:gdLst/>
                <a:ahLst/>
                <a:cxnLst/>
                <a:rect l="l" t="t" r="r" b="b"/>
                <a:pathLst>
                  <a:path w="1660" h="1919" extrusionOk="0">
                    <a:moveTo>
                      <a:pt x="544" y="1"/>
                    </a:moveTo>
                    <a:cubicBezTo>
                      <a:pt x="544" y="1"/>
                      <a:pt x="57" y="201"/>
                      <a:pt x="0" y="316"/>
                    </a:cubicBezTo>
                    <a:cubicBezTo>
                      <a:pt x="0" y="344"/>
                      <a:pt x="0" y="373"/>
                      <a:pt x="0" y="430"/>
                    </a:cubicBezTo>
                    <a:cubicBezTo>
                      <a:pt x="487" y="974"/>
                      <a:pt x="1059" y="1489"/>
                      <a:pt x="1660" y="1918"/>
                    </a:cubicBezTo>
                    <a:lnTo>
                      <a:pt x="5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7"/>
              <p:cNvSpPr/>
              <p:nvPr/>
            </p:nvSpPr>
            <p:spPr>
              <a:xfrm>
                <a:off x="5162556" y="3416011"/>
                <a:ext cx="280753" cy="1182897"/>
              </a:xfrm>
              <a:custGeom>
                <a:avLst/>
                <a:gdLst/>
                <a:ahLst/>
                <a:cxnLst/>
                <a:rect l="l" t="t" r="r" b="b"/>
                <a:pathLst>
                  <a:path w="2663" h="11220" extrusionOk="0">
                    <a:moveTo>
                      <a:pt x="87" y="1"/>
                    </a:moveTo>
                    <a:lnTo>
                      <a:pt x="1" y="1689"/>
                    </a:lnTo>
                    <a:lnTo>
                      <a:pt x="1260" y="11220"/>
                    </a:lnTo>
                    <a:lnTo>
                      <a:pt x="2205" y="11220"/>
                    </a:lnTo>
                    <a:lnTo>
                      <a:pt x="26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7"/>
              <p:cNvSpPr/>
              <p:nvPr/>
            </p:nvSpPr>
            <p:spPr>
              <a:xfrm>
                <a:off x="5162556" y="4598788"/>
                <a:ext cx="232468" cy="68844"/>
              </a:xfrm>
              <a:custGeom>
                <a:avLst/>
                <a:gdLst/>
                <a:ahLst/>
                <a:cxnLst/>
                <a:rect l="l" t="t" r="r" b="b"/>
                <a:pathLst>
                  <a:path w="2205" h="653" extrusionOk="0">
                    <a:moveTo>
                      <a:pt x="1260" y="1"/>
                    </a:moveTo>
                    <a:cubicBezTo>
                      <a:pt x="1260" y="1"/>
                      <a:pt x="29" y="487"/>
                      <a:pt x="1" y="602"/>
                    </a:cubicBezTo>
                    <a:cubicBezTo>
                      <a:pt x="1" y="640"/>
                      <a:pt x="246" y="652"/>
                      <a:pt x="572" y="652"/>
                    </a:cubicBezTo>
                    <a:cubicBezTo>
                      <a:pt x="1225" y="652"/>
                      <a:pt x="2205" y="602"/>
                      <a:pt x="2205" y="602"/>
                    </a:cubicBezTo>
                    <a:lnTo>
                      <a:pt x="22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7"/>
              <p:cNvSpPr/>
              <p:nvPr/>
            </p:nvSpPr>
            <p:spPr>
              <a:xfrm>
                <a:off x="5431074" y="3416011"/>
                <a:ext cx="271687" cy="1182897"/>
              </a:xfrm>
              <a:custGeom>
                <a:avLst/>
                <a:gdLst/>
                <a:ahLst/>
                <a:cxnLst/>
                <a:rect l="l" t="t" r="r" b="b"/>
                <a:pathLst>
                  <a:path w="2577" h="11220" extrusionOk="0">
                    <a:moveTo>
                      <a:pt x="1" y="1"/>
                    </a:moveTo>
                    <a:lnTo>
                      <a:pt x="58" y="1375"/>
                    </a:lnTo>
                    <a:lnTo>
                      <a:pt x="1174" y="11220"/>
                    </a:lnTo>
                    <a:lnTo>
                      <a:pt x="2119" y="11220"/>
                    </a:lnTo>
                    <a:lnTo>
                      <a:pt x="25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7"/>
              <p:cNvSpPr/>
              <p:nvPr/>
            </p:nvSpPr>
            <p:spPr>
              <a:xfrm>
                <a:off x="5424116" y="4598788"/>
                <a:ext cx="233416" cy="68844"/>
              </a:xfrm>
              <a:custGeom>
                <a:avLst/>
                <a:gdLst/>
                <a:ahLst/>
                <a:cxnLst/>
                <a:rect l="l" t="t" r="r" b="b"/>
                <a:pathLst>
                  <a:path w="2214" h="653" extrusionOk="0">
                    <a:moveTo>
                      <a:pt x="1240" y="1"/>
                    </a:moveTo>
                    <a:cubicBezTo>
                      <a:pt x="1240" y="1"/>
                      <a:pt x="10" y="487"/>
                      <a:pt x="10" y="602"/>
                    </a:cubicBezTo>
                    <a:cubicBezTo>
                      <a:pt x="0" y="640"/>
                      <a:pt x="242" y="652"/>
                      <a:pt x="568" y="652"/>
                    </a:cubicBezTo>
                    <a:cubicBezTo>
                      <a:pt x="1221" y="652"/>
                      <a:pt x="2213" y="602"/>
                      <a:pt x="2213" y="602"/>
                    </a:cubicBezTo>
                    <a:lnTo>
                      <a:pt x="22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7"/>
              <p:cNvSpPr/>
              <p:nvPr/>
            </p:nvSpPr>
            <p:spPr>
              <a:xfrm>
                <a:off x="5201774" y="2188006"/>
                <a:ext cx="226458" cy="214756"/>
              </a:xfrm>
              <a:custGeom>
                <a:avLst/>
                <a:gdLst/>
                <a:ahLst/>
                <a:cxnLst/>
                <a:rect l="l" t="t" r="r" b="b"/>
                <a:pathLst>
                  <a:path w="2148" h="2037" extrusionOk="0">
                    <a:moveTo>
                      <a:pt x="1260" y="1"/>
                    </a:moveTo>
                    <a:cubicBezTo>
                      <a:pt x="1260" y="1"/>
                      <a:pt x="1" y="430"/>
                      <a:pt x="945" y="1689"/>
                    </a:cubicBezTo>
                    <a:cubicBezTo>
                      <a:pt x="1131" y="1937"/>
                      <a:pt x="1290" y="2036"/>
                      <a:pt x="1426" y="2036"/>
                    </a:cubicBezTo>
                    <a:cubicBezTo>
                      <a:pt x="1981" y="2036"/>
                      <a:pt x="2147" y="373"/>
                      <a:pt x="2147" y="373"/>
                    </a:cubicBezTo>
                    <a:cubicBezTo>
                      <a:pt x="2147" y="344"/>
                      <a:pt x="1260" y="1"/>
                      <a:pt x="1260" y="1"/>
                    </a:cubicBez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7"/>
              <p:cNvSpPr/>
              <p:nvPr/>
            </p:nvSpPr>
            <p:spPr>
              <a:xfrm>
                <a:off x="5114271" y="2568173"/>
                <a:ext cx="645849" cy="1071249"/>
              </a:xfrm>
              <a:custGeom>
                <a:avLst/>
                <a:gdLst/>
                <a:ahLst/>
                <a:cxnLst/>
                <a:rect l="l" t="t" r="r" b="b"/>
                <a:pathLst>
                  <a:path w="6126" h="10161" extrusionOk="0">
                    <a:moveTo>
                      <a:pt x="2634" y="1"/>
                    </a:moveTo>
                    <a:lnTo>
                      <a:pt x="1260" y="29"/>
                    </a:lnTo>
                    <a:lnTo>
                      <a:pt x="1" y="9846"/>
                    </a:lnTo>
                    <a:cubicBezTo>
                      <a:pt x="688" y="10018"/>
                      <a:pt x="1375" y="10103"/>
                      <a:pt x="2090" y="10161"/>
                    </a:cubicBezTo>
                    <a:lnTo>
                      <a:pt x="3006" y="8758"/>
                    </a:lnTo>
                    <a:cubicBezTo>
                      <a:pt x="4151" y="8816"/>
                      <a:pt x="5238" y="9245"/>
                      <a:pt x="6125" y="9960"/>
                    </a:cubicBezTo>
                    <a:lnTo>
                      <a:pt x="5439" y="2119"/>
                    </a:lnTo>
                    <a:lnTo>
                      <a:pt x="5267" y="402"/>
                    </a:lnTo>
                    <a:cubicBezTo>
                      <a:pt x="5267" y="258"/>
                      <a:pt x="5181" y="201"/>
                      <a:pt x="5038" y="201"/>
                    </a:cubicBezTo>
                    <a:cubicBezTo>
                      <a:pt x="4494" y="115"/>
                      <a:pt x="3779" y="1"/>
                      <a:pt x="37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7"/>
              <p:cNvSpPr/>
              <p:nvPr/>
            </p:nvSpPr>
            <p:spPr>
              <a:xfrm>
                <a:off x="5144528" y="2568173"/>
                <a:ext cx="594506" cy="805782"/>
              </a:xfrm>
              <a:custGeom>
                <a:avLst/>
                <a:gdLst/>
                <a:ahLst/>
                <a:cxnLst/>
                <a:rect l="l" t="t" r="r" b="b"/>
                <a:pathLst>
                  <a:path w="5639" h="7643" extrusionOk="0">
                    <a:moveTo>
                      <a:pt x="2347" y="1"/>
                    </a:moveTo>
                    <a:lnTo>
                      <a:pt x="973" y="29"/>
                    </a:lnTo>
                    <a:lnTo>
                      <a:pt x="0" y="7642"/>
                    </a:lnTo>
                    <a:lnTo>
                      <a:pt x="5638" y="7642"/>
                    </a:lnTo>
                    <a:lnTo>
                      <a:pt x="5152" y="2119"/>
                    </a:lnTo>
                    <a:lnTo>
                      <a:pt x="4980" y="402"/>
                    </a:lnTo>
                    <a:cubicBezTo>
                      <a:pt x="4980" y="258"/>
                      <a:pt x="4894" y="201"/>
                      <a:pt x="4751" y="201"/>
                    </a:cubicBezTo>
                    <a:cubicBezTo>
                      <a:pt x="4207" y="115"/>
                      <a:pt x="3492" y="1"/>
                      <a:pt x="34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7"/>
              <p:cNvSpPr/>
              <p:nvPr/>
            </p:nvSpPr>
            <p:spPr>
              <a:xfrm>
                <a:off x="5352638" y="2571230"/>
                <a:ext cx="60515" cy="802725"/>
              </a:xfrm>
              <a:custGeom>
                <a:avLst/>
                <a:gdLst/>
                <a:ahLst/>
                <a:cxnLst/>
                <a:rect l="l" t="t" r="r" b="b"/>
                <a:pathLst>
                  <a:path w="574" h="7614" extrusionOk="0">
                    <a:moveTo>
                      <a:pt x="344" y="0"/>
                    </a:moveTo>
                    <a:lnTo>
                      <a:pt x="1" y="7613"/>
                    </a:lnTo>
                    <a:lnTo>
                      <a:pt x="573" y="7613"/>
                    </a:lnTo>
                    <a:lnTo>
                      <a:pt x="34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7"/>
              <p:cNvSpPr/>
              <p:nvPr/>
            </p:nvSpPr>
            <p:spPr>
              <a:xfrm>
                <a:off x="5391856" y="2414356"/>
                <a:ext cx="120820" cy="153924"/>
              </a:xfrm>
              <a:custGeom>
                <a:avLst/>
                <a:gdLst/>
                <a:ahLst/>
                <a:cxnLst/>
                <a:rect l="l" t="t" r="r" b="b"/>
                <a:pathLst>
                  <a:path w="1146" h="1460" extrusionOk="0">
                    <a:moveTo>
                      <a:pt x="1" y="0"/>
                    </a:moveTo>
                    <a:lnTo>
                      <a:pt x="1" y="687"/>
                    </a:lnTo>
                    <a:lnTo>
                      <a:pt x="1" y="1460"/>
                    </a:lnTo>
                    <a:lnTo>
                      <a:pt x="1146" y="1460"/>
                    </a:lnTo>
                    <a:lnTo>
                      <a:pt x="1146" y="0"/>
                    </a:lnTo>
                    <a:close/>
                  </a:path>
                </a:pathLst>
              </a:custGeom>
              <a:solidFill>
                <a:srgbClr val="C994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7"/>
              <p:cNvSpPr/>
              <p:nvPr/>
            </p:nvSpPr>
            <p:spPr>
              <a:xfrm>
                <a:off x="5391856" y="2469388"/>
                <a:ext cx="120820" cy="81074"/>
              </a:xfrm>
              <a:custGeom>
                <a:avLst/>
                <a:gdLst/>
                <a:ahLst/>
                <a:cxnLst/>
                <a:rect l="l" t="t" r="r" b="b"/>
                <a:pathLst>
                  <a:path w="1146" h="769" extrusionOk="0">
                    <a:moveTo>
                      <a:pt x="101" y="1"/>
                    </a:moveTo>
                    <a:cubicBezTo>
                      <a:pt x="65" y="1"/>
                      <a:pt x="30" y="8"/>
                      <a:pt x="1" y="22"/>
                    </a:cubicBezTo>
                    <a:lnTo>
                      <a:pt x="1" y="766"/>
                    </a:lnTo>
                    <a:cubicBezTo>
                      <a:pt x="30" y="768"/>
                      <a:pt x="58" y="769"/>
                      <a:pt x="87" y="769"/>
                    </a:cubicBezTo>
                    <a:cubicBezTo>
                      <a:pt x="512" y="769"/>
                      <a:pt x="904" y="571"/>
                      <a:pt x="1146" y="222"/>
                    </a:cubicBezTo>
                    <a:cubicBezTo>
                      <a:pt x="1146" y="222"/>
                      <a:pt x="974" y="79"/>
                      <a:pt x="945" y="51"/>
                    </a:cubicBezTo>
                    <a:cubicBezTo>
                      <a:pt x="917" y="51"/>
                      <a:pt x="402" y="22"/>
                      <a:pt x="201" y="22"/>
                    </a:cubicBezTo>
                    <a:cubicBezTo>
                      <a:pt x="173" y="8"/>
                      <a:pt x="137" y="1"/>
                      <a:pt x="101" y="1"/>
                    </a:cubicBezTo>
                    <a:close/>
                  </a:path>
                </a:pathLst>
              </a:custGeom>
              <a:solidFill>
                <a:srgbClr val="835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7"/>
              <p:cNvSpPr/>
              <p:nvPr/>
            </p:nvSpPr>
            <p:spPr>
              <a:xfrm>
                <a:off x="5289277" y="2197916"/>
                <a:ext cx="391558" cy="325138"/>
              </a:xfrm>
              <a:custGeom>
                <a:avLst/>
                <a:gdLst/>
                <a:ahLst/>
                <a:cxnLst/>
                <a:rect l="l" t="t" r="r" b="b"/>
                <a:pathLst>
                  <a:path w="3714" h="3084" extrusionOk="0">
                    <a:moveTo>
                      <a:pt x="1081" y="1"/>
                    </a:moveTo>
                    <a:cubicBezTo>
                      <a:pt x="590" y="1"/>
                      <a:pt x="162" y="349"/>
                      <a:pt x="87" y="851"/>
                    </a:cubicBezTo>
                    <a:cubicBezTo>
                      <a:pt x="1" y="1796"/>
                      <a:pt x="402" y="3055"/>
                      <a:pt x="1346" y="3084"/>
                    </a:cubicBezTo>
                    <a:cubicBezTo>
                      <a:pt x="1546" y="3084"/>
                      <a:pt x="2262" y="2940"/>
                      <a:pt x="2777" y="2025"/>
                    </a:cubicBezTo>
                    <a:cubicBezTo>
                      <a:pt x="2851" y="2049"/>
                      <a:pt x="2920" y="2060"/>
                      <a:pt x="2984" y="2060"/>
                    </a:cubicBezTo>
                    <a:cubicBezTo>
                      <a:pt x="3518" y="2060"/>
                      <a:pt x="3713" y="1294"/>
                      <a:pt x="3407" y="1166"/>
                    </a:cubicBezTo>
                    <a:cubicBezTo>
                      <a:pt x="3348" y="1139"/>
                      <a:pt x="3293" y="1128"/>
                      <a:pt x="3243" y="1128"/>
                    </a:cubicBezTo>
                    <a:cubicBezTo>
                      <a:pt x="2976" y="1128"/>
                      <a:pt x="2834" y="1452"/>
                      <a:pt x="2834" y="1452"/>
                    </a:cubicBezTo>
                    <a:cubicBezTo>
                      <a:pt x="2834" y="1452"/>
                      <a:pt x="2491" y="1223"/>
                      <a:pt x="2548" y="451"/>
                    </a:cubicBezTo>
                    <a:cubicBezTo>
                      <a:pt x="2176" y="222"/>
                      <a:pt x="1747" y="50"/>
                      <a:pt x="1289" y="21"/>
                    </a:cubicBezTo>
                    <a:cubicBezTo>
                      <a:pt x="1219" y="7"/>
                      <a:pt x="1149" y="1"/>
                      <a:pt x="1081" y="1"/>
                    </a:cubicBezTo>
                    <a:close/>
                  </a:path>
                </a:pathLst>
              </a:custGeom>
              <a:solidFill>
                <a:srgbClr val="C994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7"/>
              <p:cNvSpPr/>
              <p:nvPr/>
            </p:nvSpPr>
            <p:spPr>
              <a:xfrm>
                <a:off x="5603129" y="2340452"/>
                <a:ext cx="48391" cy="55877"/>
              </a:xfrm>
              <a:custGeom>
                <a:avLst/>
                <a:gdLst/>
                <a:ahLst/>
                <a:cxnLst/>
                <a:rect l="l" t="t" r="r" b="b"/>
                <a:pathLst>
                  <a:path w="459" h="530" extrusionOk="0">
                    <a:moveTo>
                      <a:pt x="229" y="0"/>
                    </a:moveTo>
                    <a:cubicBezTo>
                      <a:pt x="186" y="0"/>
                      <a:pt x="143" y="14"/>
                      <a:pt x="115" y="43"/>
                    </a:cubicBezTo>
                    <a:cubicBezTo>
                      <a:pt x="172" y="43"/>
                      <a:pt x="286" y="100"/>
                      <a:pt x="258" y="272"/>
                    </a:cubicBezTo>
                    <a:cubicBezTo>
                      <a:pt x="201" y="386"/>
                      <a:pt x="115" y="472"/>
                      <a:pt x="0" y="530"/>
                    </a:cubicBezTo>
                    <a:cubicBezTo>
                      <a:pt x="344" y="501"/>
                      <a:pt x="458" y="129"/>
                      <a:pt x="344" y="43"/>
                    </a:cubicBezTo>
                    <a:cubicBezTo>
                      <a:pt x="315" y="14"/>
                      <a:pt x="272" y="0"/>
                      <a:pt x="229" y="0"/>
                    </a:cubicBezTo>
                    <a:close/>
                  </a:path>
                </a:pathLst>
              </a:custGeom>
              <a:solidFill>
                <a:srgbClr val="835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7"/>
              <p:cNvSpPr/>
              <p:nvPr/>
            </p:nvSpPr>
            <p:spPr>
              <a:xfrm>
                <a:off x="5325543" y="2338871"/>
                <a:ext cx="27200" cy="33315"/>
              </a:xfrm>
              <a:custGeom>
                <a:avLst/>
                <a:gdLst/>
                <a:ahLst/>
                <a:cxnLst/>
                <a:rect l="l" t="t" r="r" b="b"/>
                <a:pathLst>
                  <a:path w="258" h="316" extrusionOk="0">
                    <a:moveTo>
                      <a:pt x="143" y="1"/>
                    </a:moveTo>
                    <a:cubicBezTo>
                      <a:pt x="58" y="1"/>
                      <a:pt x="0" y="58"/>
                      <a:pt x="0" y="144"/>
                    </a:cubicBezTo>
                    <a:cubicBezTo>
                      <a:pt x="0" y="230"/>
                      <a:pt x="58" y="316"/>
                      <a:pt x="143" y="316"/>
                    </a:cubicBezTo>
                    <a:cubicBezTo>
                      <a:pt x="201" y="316"/>
                      <a:pt x="258" y="230"/>
                      <a:pt x="258" y="144"/>
                    </a:cubicBezTo>
                    <a:cubicBezTo>
                      <a:pt x="258" y="58"/>
                      <a:pt x="201" y="1"/>
                      <a:pt x="143" y="1"/>
                    </a:cubicBez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7"/>
              <p:cNvSpPr/>
              <p:nvPr/>
            </p:nvSpPr>
            <p:spPr>
              <a:xfrm>
                <a:off x="5376780" y="2338871"/>
                <a:ext cx="48391" cy="69582"/>
              </a:xfrm>
              <a:custGeom>
                <a:avLst/>
                <a:gdLst/>
                <a:ahLst/>
                <a:cxnLst/>
                <a:rect l="l" t="t" r="r" b="b"/>
                <a:pathLst>
                  <a:path w="459" h="660" extrusionOk="0">
                    <a:moveTo>
                      <a:pt x="258" y="1"/>
                    </a:moveTo>
                    <a:lnTo>
                      <a:pt x="258" y="1"/>
                    </a:lnTo>
                    <a:cubicBezTo>
                      <a:pt x="201" y="173"/>
                      <a:pt x="144" y="316"/>
                      <a:pt x="87" y="487"/>
                    </a:cubicBezTo>
                    <a:cubicBezTo>
                      <a:pt x="1" y="602"/>
                      <a:pt x="87" y="659"/>
                      <a:pt x="287" y="659"/>
                    </a:cubicBezTo>
                    <a:cubicBezTo>
                      <a:pt x="459" y="659"/>
                      <a:pt x="201" y="630"/>
                      <a:pt x="201" y="516"/>
                    </a:cubicBezTo>
                    <a:cubicBezTo>
                      <a:pt x="201" y="401"/>
                      <a:pt x="316" y="230"/>
                      <a:pt x="258" y="1"/>
                    </a:cubicBezTo>
                    <a:close/>
                  </a:path>
                </a:pathLst>
              </a:custGeom>
              <a:solidFill>
                <a:srgbClr val="835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7"/>
              <p:cNvSpPr/>
              <p:nvPr/>
            </p:nvSpPr>
            <p:spPr>
              <a:xfrm>
                <a:off x="5304353" y="2307032"/>
                <a:ext cx="57458" cy="19926"/>
              </a:xfrm>
              <a:custGeom>
                <a:avLst/>
                <a:gdLst/>
                <a:ahLst/>
                <a:cxnLst/>
                <a:rect l="l" t="t" r="r" b="b"/>
                <a:pathLst>
                  <a:path w="545" h="189" extrusionOk="0">
                    <a:moveTo>
                      <a:pt x="305" y="1"/>
                    </a:moveTo>
                    <a:cubicBezTo>
                      <a:pt x="208" y="1"/>
                      <a:pt x="110" y="38"/>
                      <a:pt x="30" y="102"/>
                    </a:cubicBezTo>
                    <a:cubicBezTo>
                      <a:pt x="1" y="102"/>
                      <a:pt x="1" y="160"/>
                      <a:pt x="30" y="160"/>
                    </a:cubicBezTo>
                    <a:cubicBezTo>
                      <a:pt x="30" y="188"/>
                      <a:pt x="58" y="188"/>
                      <a:pt x="58" y="188"/>
                    </a:cubicBezTo>
                    <a:cubicBezTo>
                      <a:pt x="87" y="188"/>
                      <a:pt x="87" y="160"/>
                      <a:pt x="87" y="160"/>
                    </a:cubicBezTo>
                    <a:cubicBezTo>
                      <a:pt x="144" y="117"/>
                      <a:pt x="208" y="95"/>
                      <a:pt x="273" y="95"/>
                    </a:cubicBezTo>
                    <a:cubicBezTo>
                      <a:pt x="337" y="95"/>
                      <a:pt x="402" y="117"/>
                      <a:pt x="459" y="160"/>
                    </a:cubicBezTo>
                    <a:lnTo>
                      <a:pt x="516" y="160"/>
                    </a:lnTo>
                    <a:cubicBezTo>
                      <a:pt x="545" y="131"/>
                      <a:pt x="545" y="102"/>
                      <a:pt x="516" y="74"/>
                    </a:cubicBezTo>
                    <a:cubicBezTo>
                      <a:pt x="453" y="24"/>
                      <a:pt x="380" y="1"/>
                      <a:pt x="305" y="1"/>
                    </a:cubicBez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7"/>
              <p:cNvSpPr/>
              <p:nvPr/>
            </p:nvSpPr>
            <p:spPr>
              <a:xfrm>
                <a:off x="5455217" y="2338871"/>
                <a:ext cx="30363" cy="33315"/>
              </a:xfrm>
              <a:custGeom>
                <a:avLst/>
                <a:gdLst/>
                <a:ahLst/>
                <a:cxnLst/>
                <a:rect l="l" t="t" r="r" b="b"/>
                <a:pathLst>
                  <a:path w="288" h="316" extrusionOk="0">
                    <a:moveTo>
                      <a:pt x="144" y="1"/>
                    </a:moveTo>
                    <a:cubicBezTo>
                      <a:pt x="87" y="1"/>
                      <a:pt x="1" y="58"/>
                      <a:pt x="1" y="144"/>
                    </a:cubicBezTo>
                    <a:cubicBezTo>
                      <a:pt x="1" y="230"/>
                      <a:pt x="87" y="316"/>
                      <a:pt x="144" y="316"/>
                    </a:cubicBezTo>
                    <a:cubicBezTo>
                      <a:pt x="230" y="316"/>
                      <a:pt x="287" y="230"/>
                      <a:pt x="287" y="144"/>
                    </a:cubicBezTo>
                    <a:cubicBezTo>
                      <a:pt x="287" y="58"/>
                      <a:pt x="230" y="1"/>
                      <a:pt x="144" y="1"/>
                    </a:cubicBez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7"/>
              <p:cNvSpPr/>
              <p:nvPr/>
            </p:nvSpPr>
            <p:spPr>
              <a:xfrm>
                <a:off x="5446256" y="2306083"/>
                <a:ext cx="60410" cy="20875"/>
              </a:xfrm>
              <a:custGeom>
                <a:avLst/>
                <a:gdLst/>
                <a:ahLst/>
                <a:cxnLst/>
                <a:rect l="l" t="t" r="r" b="b"/>
                <a:pathLst>
                  <a:path w="573" h="198" extrusionOk="0">
                    <a:moveTo>
                      <a:pt x="282" y="0"/>
                    </a:moveTo>
                    <a:cubicBezTo>
                      <a:pt x="197" y="0"/>
                      <a:pt x="110" y="29"/>
                      <a:pt x="29" y="83"/>
                    </a:cubicBezTo>
                    <a:cubicBezTo>
                      <a:pt x="0" y="111"/>
                      <a:pt x="0" y="140"/>
                      <a:pt x="29" y="169"/>
                    </a:cubicBezTo>
                    <a:lnTo>
                      <a:pt x="115" y="169"/>
                    </a:lnTo>
                    <a:cubicBezTo>
                      <a:pt x="172" y="126"/>
                      <a:pt x="229" y="104"/>
                      <a:pt x="286" y="104"/>
                    </a:cubicBezTo>
                    <a:cubicBezTo>
                      <a:pt x="343" y="104"/>
                      <a:pt x="401" y="126"/>
                      <a:pt x="458" y="169"/>
                    </a:cubicBezTo>
                    <a:cubicBezTo>
                      <a:pt x="458" y="169"/>
                      <a:pt x="487" y="197"/>
                      <a:pt x="515" y="197"/>
                    </a:cubicBezTo>
                    <a:cubicBezTo>
                      <a:pt x="515" y="197"/>
                      <a:pt x="544" y="197"/>
                      <a:pt x="544" y="169"/>
                    </a:cubicBezTo>
                    <a:cubicBezTo>
                      <a:pt x="572" y="169"/>
                      <a:pt x="572" y="111"/>
                      <a:pt x="544" y="111"/>
                    </a:cubicBezTo>
                    <a:cubicBezTo>
                      <a:pt x="468" y="36"/>
                      <a:pt x="377" y="0"/>
                      <a:pt x="282" y="0"/>
                    </a:cubicBez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7"/>
              <p:cNvSpPr/>
              <p:nvPr/>
            </p:nvSpPr>
            <p:spPr>
              <a:xfrm>
                <a:off x="5256173" y="2070350"/>
                <a:ext cx="419496" cy="280753"/>
              </a:xfrm>
              <a:custGeom>
                <a:avLst/>
                <a:gdLst/>
                <a:ahLst/>
                <a:cxnLst/>
                <a:rect l="l" t="t" r="r" b="b"/>
                <a:pathLst>
                  <a:path w="3979" h="2663" extrusionOk="0">
                    <a:moveTo>
                      <a:pt x="687" y="1"/>
                    </a:moveTo>
                    <a:lnTo>
                      <a:pt x="687" y="1"/>
                    </a:lnTo>
                    <a:cubicBezTo>
                      <a:pt x="429" y="29"/>
                      <a:pt x="0" y="401"/>
                      <a:pt x="0" y="1145"/>
                    </a:cubicBezTo>
                    <a:cubicBezTo>
                      <a:pt x="29" y="1975"/>
                      <a:pt x="1002" y="2147"/>
                      <a:pt x="1002" y="2147"/>
                    </a:cubicBezTo>
                    <a:cubicBezTo>
                      <a:pt x="887" y="2004"/>
                      <a:pt x="887" y="1775"/>
                      <a:pt x="1002" y="1632"/>
                    </a:cubicBezTo>
                    <a:lnTo>
                      <a:pt x="1002" y="1632"/>
                    </a:lnTo>
                    <a:cubicBezTo>
                      <a:pt x="973" y="1861"/>
                      <a:pt x="1116" y="2061"/>
                      <a:pt x="1345" y="2090"/>
                    </a:cubicBezTo>
                    <a:cubicBezTo>
                      <a:pt x="1345" y="2090"/>
                      <a:pt x="1202" y="1918"/>
                      <a:pt x="1460" y="1718"/>
                    </a:cubicBezTo>
                    <a:cubicBezTo>
                      <a:pt x="1554" y="1635"/>
                      <a:pt x="1808" y="1611"/>
                      <a:pt x="2075" y="1611"/>
                    </a:cubicBezTo>
                    <a:cubicBezTo>
                      <a:pt x="2456" y="1611"/>
                      <a:pt x="2862" y="1661"/>
                      <a:pt x="2862" y="1661"/>
                    </a:cubicBezTo>
                    <a:cubicBezTo>
                      <a:pt x="2776" y="2033"/>
                      <a:pt x="2891" y="2405"/>
                      <a:pt x="3148" y="2662"/>
                    </a:cubicBezTo>
                    <a:cubicBezTo>
                      <a:pt x="3303" y="2405"/>
                      <a:pt x="3478" y="2353"/>
                      <a:pt x="3593" y="2353"/>
                    </a:cubicBezTo>
                    <a:cubicBezTo>
                      <a:pt x="3670" y="2353"/>
                      <a:pt x="3721" y="2376"/>
                      <a:pt x="3721" y="2376"/>
                    </a:cubicBezTo>
                    <a:cubicBezTo>
                      <a:pt x="3978" y="1918"/>
                      <a:pt x="3778" y="1346"/>
                      <a:pt x="3320" y="1145"/>
                    </a:cubicBezTo>
                    <a:cubicBezTo>
                      <a:pt x="3320" y="1145"/>
                      <a:pt x="3406" y="516"/>
                      <a:pt x="2433" y="201"/>
                    </a:cubicBezTo>
                    <a:cubicBezTo>
                      <a:pt x="2261" y="146"/>
                      <a:pt x="2091" y="126"/>
                      <a:pt x="1929" y="126"/>
                    </a:cubicBezTo>
                    <a:cubicBezTo>
                      <a:pt x="1465" y="126"/>
                      <a:pt x="1066" y="293"/>
                      <a:pt x="882" y="293"/>
                    </a:cubicBezTo>
                    <a:cubicBezTo>
                      <a:pt x="862" y="293"/>
                      <a:pt x="845" y="291"/>
                      <a:pt x="830" y="287"/>
                    </a:cubicBezTo>
                    <a:cubicBezTo>
                      <a:pt x="716" y="230"/>
                      <a:pt x="658" y="115"/>
                      <a:pt x="687" y="1"/>
                    </a:cubicBez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7"/>
              <p:cNvSpPr/>
              <p:nvPr/>
            </p:nvSpPr>
            <p:spPr>
              <a:xfrm>
                <a:off x="5391856" y="2565221"/>
                <a:ext cx="120820" cy="42698"/>
              </a:xfrm>
              <a:custGeom>
                <a:avLst/>
                <a:gdLst/>
                <a:ahLst/>
                <a:cxnLst/>
                <a:rect l="l" t="t" r="r" b="b"/>
                <a:pathLst>
                  <a:path w="1146" h="405" extrusionOk="0">
                    <a:moveTo>
                      <a:pt x="1" y="0"/>
                    </a:moveTo>
                    <a:cubicBezTo>
                      <a:pt x="1" y="239"/>
                      <a:pt x="198" y="404"/>
                      <a:pt x="409" y="404"/>
                    </a:cubicBezTo>
                    <a:cubicBezTo>
                      <a:pt x="425" y="404"/>
                      <a:pt x="442" y="403"/>
                      <a:pt x="459" y="401"/>
                    </a:cubicBezTo>
                    <a:cubicBezTo>
                      <a:pt x="745" y="401"/>
                      <a:pt x="1003" y="258"/>
                      <a:pt x="1146" y="0"/>
                    </a:cubicBezTo>
                    <a:close/>
                  </a:path>
                </a:pathLst>
              </a:custGeom>
              <a:solidFill>
                <a:srgbClr val="C994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7"/>
              <p:cNvSpPr/>
              <p:nvPr/>
            </p:nvSpPr>
            <p:spPr>
              <a:xfrm>
                <a:off x="5379838" y="2429432"/>
                <a:ext cx="93620" cy="51976"/>
              </a:xfrm>
              <a:custGeom>
                <a:avLst/>
                <a:gdLst/>
                <a:ahLst/>
                <a:cxnLst/>
                <a:rect l="l" t="t" r="r" b="b"/>
                <a:pathLst>
                  <a:path w="888" h="493" extrusionOk="0">
                    <a:moveTo>
                      <a:pt x="687" y="0"/>
                    </a:moveTo>
                    <a:cubicBezTo>
                      <a:pt x="487" y="29"/>
                      <a:pt x="258" y="29"/>
                      <a:pt x="58" y="86"/>
                    </a:cubicBezTo>
                    <a:cubicBezTo>
                      <a:pt x="0" y="115"/>
                      <a:pt x="29" y="287"/>
                      <a:pt x="29" y="287"/>
                    </a:cubicBezTo>
                    <a:cubicBezTo>
                      <a:pt x="62" y="451"/>
                      <a:pt x="266" y="493"/>
                      <a:pt x="444" y="493"/>
                    </a:cubicBezTo>
                    <a:cubicBezTo>
                      <a:pt x="575" y="493"/>
                      <a:pt x="692" y="470"/>
                      <a:pt x="716" y="458"/>
                    </a:cubicBezTo>
                    <a:cubicBezTo>
                      <a:pt x="773" y="430"/>
                      <a:pt x="888" y="0"/>
                      <a:pt x="6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7"/>
              <p:cNvSpPr/>
              <p:nvPr/>
            </p:nvSpPr>
            <p:spPr>
              <a:xfrm>
                <a:off x="5014749" y="2568173"/>
                <a:ext cx="377220" cy="1593220"/>
              </a:xfrm>
              <a:custGeom>
                <a:avLst/>
                <a:gdLst/>
                <a:ahLst/>
                <a:cxnLst/>
                <a:rect l="l" t="t" r="r" b="b"/>
                <a:pathLst>
                  <a:path w="3578" h="15112" extrusionOk="0">
                    <a:moveTo>
                      <a:pt x="3578" y="1"/>
                    </a:moveTo>
                    <a:lnTo>
                      <a:pt x="2233" y="29"/>
                    </a:lnTo>
                    <a:lnTo>
                      <a:pt x="1" y="14969"/>
                    </a:lnTo>
                    <a:lnTo>
                      <a:pt x="3349" y="15112"/>
                    </a:lnTo>
                    <a:lnTo>
                      <a:pt x="357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7"/>
              <p:cNvSpPr/>
              <p:nvPr/>
            </p:nvSpPr>
            <p:spPr>
              <a:xfrm>
                <a:off x="5512568" y="2568173"/>
                <a:ext cx="362143" cy="1593220"/>
              </a:xfrm>
              <a:custGeom>
                <a:avLst/>
                <a:gdLst/>
                <a:ahLst/>
                <a:cxnLst/>
                <a:rect l="l" t="t" r="r" b="b"/>
                <a:pathLst>
                  <a:path w="3435" h="15112" extrusionOk="0">
                    <a:moveTo>
                      <a:pt x="1" y="1"/>
                    </a:moveTo>
                    <a:lnTo>
                      <a:pt x="87" y="15112"/>
                    </a:lnTo>
                    <a:lnTo>
                      <a:pt x="3435" y="14854"/>
                    </a:lnTo>
                    <a:lnTo>
                      <a:pt x="1546" y="144"/>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7"/>
              <p:cNvSpPr/>
              <p:nvPr/>
            </p:nvSpPr>
            <p:spPr>
              <a:xfrm>
                <a:off x="5319534" y="2568173"/>
                <a:ext cx="72429" cy="413487"/>
              </a:xfrm>
              <a:custGeom>
                <a:avLst/>
                <a:gdLst/>
                <a:ahLst/>
                <a:cxnLst/>
                <a:rect l="l" t="t" r="r" b="b"/>
                <a:pathLst>
                  <a:path w="687" h="3922" extrusionOk="0">
                    <a:moveTo>
                      <a:pt x="687" y="1"/>
                    </a:moveTo>
                    <a:lnTo>
                      <a:pt x="658" y="29"/>
                    </a:lnTo>
                    <a:lnTo>
                      <a:pt x="143" y="774"/>
                    </a:lnTo>
                    <a:lnTo>
                      <a:pt x="401" y="1003"/>
                    </a:lnTo>
                    <a:lnTo>
                      <a:pt x="0" y="1689"/>
                    </a:lnTo>
                    <a:lnTo>
                      <a:pt x="630" y="3922"/>
                    </a:lnTo>
                    <a:lnTo>
                      <a:pt x="6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7"/>
              <p:cNvSpPr/>
              <p:nvPr/>
            </p:nvSpPr>
            <p:spPr>
              <a:xfrm>
                <a:off x="5512568" y="2568173"/>
                <a:ext cx="72534" cy="413487"/>
              </a:xfrm>
              <a:custGeom>
                <a:avLst/>
                <a:gdLst/>
                <a:ahLst/>
                <a:cxnLst/>
                <a:rect l="l" t="t" r="r" b="b"/>
                <a:pathLst>
                  <a:path w="688" h="3922" extrusionOk="0">
                    <a:moveTo>
                      <a:pt x="1" y="1"/>
                    </a:moveTo>
                    <a:lnTo>
                      <a:pt x="29" y="3922"/>
                    </a:lnTo>
                    <a:lnTo>
                      <a:pt x="688" y="1604"/>
                    </a:lnTo>
                    <a:lnTo>
                      <a:pt x="230" y="1117"/>
                    </a:lnTo>
                    <a:lnTo>
                      <a:pt x="459" y="802"/>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7"/>
              <p:cNvSpPr/>
              <p:nvPr/>
            </p:nvSpPr>
            <p:spPr>
              <a:xfrm>
                <a:off x="5584996" y="3262194"/>
                <a:ext cx="129887" cy="21191"/>
              </a:xfrm>
              <a:custGeom>
                <a:avLst/>
                <a:gdLst/>
                <a:ahLst/>
                <a:cxnLst/>
                <a:rect l="l" t="t" r="r" b="b"/>
                <a:pathLst>
                  <a:path w="1232" h="201" extrusionOk="0">
                    <a:moveTo>
                      <a:pt x="1" y="0"/>
                    </a:moveTo>
                    <a:lnTo>
                      <a:pt x="1" y="201"/>
                    </a:lnTo>
                    <a:lnTo>
                      <a:pt x="1231" y="201"/>
                    </a:lnTo>
                    <a:lnTo>
                      <a:pt x="12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7"/>
              <p:cNvSpPr/>
              <p:nvPr/>
            </p:nvSpPr>
            <p:spPr>
              <a:xfrm>
                <a:off x="5189755" y="3262194"/>
                <a:ext cx="129887" cy="21191"/>
              </a:xfrm>
              <a:custGeom>
                <a:avLst/>
                <a:gdLst/>
                <a:ahLst/>
                <a:cxnLst/>
                <a:rect l="l" t="t" r="r" b="b"/>
                <a:pathLst>
                  <a:path w="1232" h="201" extrusionOk="0">
                    <a:moveTo>
                      <a:pt x="0" y="0"/>
                    </a:moveTo>
                    <a:lnTo>
                      <a:pt x="0" y="201"/>
                    </a:lnTo>
                    <a:lnTo>
                      <a:pt x="1231" y="201"/>
                    </a:lnTo>
                    <a:lnTo>
                      <a:pt x="12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7"/>
              <p:cNvSpPr/>
              <p:nvPr/>
            </p:nvSpPr>
            <p:spPr>
              <a:xfrm>
                <a:off x="5901799" y="2450517"/>
                <a:ext cx="389344" cy="525134"/>
              </a:xfrm>
              <a:custGeom>
                <a:avLst/>
                <a:gdLst/>
                <a:ahLst/>
                <a:cxnLst/>
                <a:rect l="l" t="t" r="r" b="b"/>
                <a:pathLst>
                  <a:path w="3693" h="4981" extrusionOk="0">
                    <a:moveTo>
                      <a:pt x="1" y="1"/>
                    </a:moveTo>
                    <a:lnTo>
                      <a:pt x="1" y="4980"/>
                    </a:lnTo>
                    <a:lnTo>
                      <a:pt x="3692" y="4980"/>
                    </a:lnTo>
                    <a:lnTo>
                      <a:pt x="36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7"/>
              <p:cNvSpPr/>
              <p:nvPr/>
            </p:nvSpPr>
            <p:spPr>
              <a:xfrm>
                <a:off x="5919932" y="2471708"/>
                <a:ext cx="353077" cy="482858"/>
              </a:xfrm>
              <a:custGeom>
                <a:avLst/>
                <a:gdLst/>
                <a:ahLst/>
                <a:cxnLst/>
                <a:rect l="l" t="t" r="r" b="b"/>
                <a:pathLst>
                  <a:path w="3349" h="4580" extrusionOk="0">
                    <a:moveTo>
                      <a:pt x="0" y="0"/>
                    </a:moveTo>
                    <a:lnTo>
                      <a:pt x="0" y="4579"/>
                    </a:lnTo>
                    <a:lnTo>
                      <a:pt x="3349" y="4579"/>
                    </a:lnTo>
                    <a:lnTo>
                      <a:pt x="33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7"/>
              <p:cNvSpPr/>
              <p:nvPr/>
            </p:nvSpPr>
            <p:spPr>
              <a:xfrm>
                <a:off x="6067739" y="2565221"/>
                <a:ext cx="57458" cy="57458"/>
              </a:xfrm>
              <a:custGeom>
                <a:avLst/>
                <a:gdLst/>
                <a:ahLst/>
                <a:cxnLst/>
                <a:rect l="l" t="t" r="r" b="b"/>
                <a:pathLst>
                  <a:path w="545" h="545" extrusionOk="0">
                    <a:moveTo>
                      <a:pt x="1" y="0"/>
                    </a:moveTo>
                    <a:lnTo>
                      <a:pt x="1" y="544"/>
                    </a:lnTo>
                    <a:lnTo>
                      <a:pt x="544" y="544"/>
                    </a:lnTo>
                    <a:lnTo>
                      <a:pt x="5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7"/>
              <p:cNvSpPr/>
              <p:nvPr/>
            </p:nvSpPr>
            <p:spPr>
              <a:xfrm>
                <a:off x="5971169" y="2661791"/>
                <a:ext cx="253553" cy="15182"/>
              </a:xfrm>
              <a:custGeom>
                <a:avLst/>
                <a:gdLst/>
                <a:ahLst/>
                <a:cxnLst/>
                <a:rect l="l" t="t" r="r" b="b"/>
                <a:pathLst>
                  <a:path w="2405" h="144" extrusionOk="0">
                    <a:moveTo>
                      <a:pt x="1" y="0"/>
                    </a:moveTo>
                    <a:lnTo>
                      <a:pt x="1" y="143"/>
                    </a:lnTo>
                    <a:lnTo>
                      <a:pt x="2405" y="143"/>
                    </a:lnTo>
                    <a:lnTo>
                      <a:pt x="24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7"/>
              <p:cNvSpPr/>
              <p:nvPr/>
            </p:nvSpPr>
            <p:spPr>
              <a:xfrm>
                <a:off x="5971169" y="2694895"/>
                <a:ext cx="253553" cy="15182"/>
              </a:xfrm>
              <a:custGeom>
                <a:avLst/>
                <a:gdLst/>
                <a:ahLst/>
                <a:cxnLst/>
                <a:rect l="l" t="t" r="r" b="b"/>
                <a:pathLst>
                  <a:path w="2405" h="144" extrusionOk="0">
                    <a:moveTo>
                      <a:pt x="1" y="1"/>
                    </a:moveTo>
                    <a:lnTo>
                      <a:pt x="1" y="144"/>
                    </a:lnTo>
                    <a:lnTo>
                      <a:pt x="2405" y="144"/>
                    </a:lnTo>
                    <a:lnTo>
                      <a:pt x="24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7"/>
              <p:cNvSpPr/>
              <p:nvPr/>
            </p:nvSpPr>
            <p:spPr>
              <a:xfrm>
                <a:off x="5971169" y="2725153"/>
                <a:ext cx="253553" cy="18134"/>
              </a:xfrm>
              <a:custGeom>
                <a:avLst/>
                <a:gdLst/>
                <a:ahLst/>
                <a:cxnLst/>
                <a:rect l="l" t="t" r="r" b="b"/>
                <a:pathLst>
                  <a:path w="2405" h="172" extrusionOk="0">
                    <a:moveTo>
                      <a:pt x="1" y="0"/>
                    </a:moveTo>
                    <a:lnTo>
                      <a:pt x="1" y="172"/>
                    </a:lnTo>
                    <a:lnTo>
                      <a:pt x="2405" y="172"/>
                    </a:lnTo>
                    <a:lnTo>
                      <a:pt x="24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7"/>
              <p:cNvSpPr/>
              <p:nvPr/>
            </p:nvSpPr>
            <p:spPr>
              <a:xfrm>
                <a:off x="5971169" y="2758256"/>
                <a:ext cx="253553" cy="18239"/>
              </a:xfrm>
              <a:custGeom>
                <a:avLst/>
                <a:gdLst/>
                <a:ahLst/>
                <a:cxnLst/>
                <a:rect l="l" t="t" r="r" b="b"/>
                <a:pathLst>
                  <a:path w="2405" h="173" extrusionOk="0">
                    <a:moveTo>
                      <a:pt x="1" y="1"/>
                    </a:moveTo>
                    <a:lnTo>
                      <a:pt x="1" y="173"/>
                    </a:lnTo>
                    <a:lnTo>
                      <a:pt x="2405" y="173"/>
                    </a:lnTo>
                    <a:lnTo>
                      <a:pt x="24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7"/>
              <p:cNvSpPr/>
              <p:nvPr/>
            </p:nvSpPr>
            <p:spPr>
              <a:xfrm>
                <a:off x="5971169" y="2791466"/>
                <a:ext cx="253553" cy="18239"/>
              </a:xfrm>
              <a:custGeom>
                <a:avLst/>
                <a:gdLst/>
                <a:ahLst/>
                <a:cxnLst/>
                <a:rect l="l" t="t" r="r" b="b"/>
                <a:pathLst>
                  <a:path w="2405" h="173" extrusionOk="0">
                    <a:moveTo>
                      <a:pt x="1" y="1"/>
                    </a:moveTo>
                    <a:lnTo>
                      <a:pt x="1" y="172"/>
                    </a:lnTo>
                    <a:lnTo>
                      <a:pt x="2405" y="172"/>
                    </a:lnTo>
                    <a:lnTo>
                      <a:pt x="24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7"/>
              <p:cNvSpPr/>
              <p:nvPr/>
            </p:nvSpPr>
            <p:spPr>
              <a:xfrm>
                <a:off x="5971169" y="2857884"/>
                <a:ext cx="81601" cy="18239"/>
              </a:xfrm>
              <a:custGeom>
                <a:avLst/>
                <a:gdLst/>
                <a:ahLst/>
                <a:cxnLst/>
                <a:rect l="l" t="t" r="r" b="b"/>
                <a:pathLst>
                  <a:path w="774" h="173" extrusionOk="0">
                    <a:moveTo>
                      <a:pt x="1" y="0"/>
                    </a:moveTo>
                    <a:lnTo>
                      <a:pt x="1" y="172"/>
                    </a:lnTo>
                    <a:lnTo>
                      <a:pt x="774" y="172"/>
                    </a:lnTo>
                    <a:lnTo>
                      <a:pt x="7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7"/>
              <p:cNvSpPr/>
              <p:nvPr/>
            </p:nvSpPr>
            <p:spPr>
              <a:xfrm>
                <a:off x="6140166" y="2857884"/>
                <a:ext cx="84553" cy="18239"/>
              </a:xfrm>
              <a:custGeom>
                <a:avLst/>
                <a:gdLst/>
                <a:ahLst/>
                <a:cxnLst/>
                <a:rect l="l" t="t" r="r" b="b"/>
                <a:pathLst>
                  <a:path w="802" h="173" extrusionOk="0">
                    <a:moveTo>
                      <a:pt x="0" y="0"/>
                    </a:moveTo>
                    <a:lnTo>
                      <a:pt x="0" y="172"/>
                    </a:lnTo>
                    <a:lnTo>
                      <a:pt x="802" y="172"/>
                    </a:lnTo>
                    <a:lnTo>
                      <a:pt x="8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7"/>
              <p:cNvSpPr/>
              <p:nvPr/>
            </p:nvSpPr>
            <p:spPr>
              <a:xfrm>
                <a:off x="6019454" y="2465593"/>
                <a:ext cx="154030" cy="21296"/>
              </a:xfrm>
              <a:custGeom>
                <a:avLst/>
                <a:gdLst/>
                <a:ahLst/>
                <a:cxnLst/>
                <a:rect l="l" t="t" r="r" b="b"/>
                <a:pathLst>
                  <a:path w="1461" h="202" extrusionOk="0">
                    <a:moveTo>
                      <a:pt x="1" y="1"/>
                    </a:moveTo>
                    <a:lnTo>
                      <a:pt x="1" y="201"/>
                    </a:lnTo>
                    <a:lnTo>
                      <a:pt x="1460" y="201"/>
                    </a:lnTo>
                    <a:lnTo>
                      <a:pt x="1460" y="1"/>
                    </a:lnTo>
                    <a:close/>
                  </a:path>
                </a:pathLst>
              </a:custGeom>
              <a:solidFill>
                <a:srgbClr val="6D8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7"/>
              <p:cNvSpPr/>
              <p:nvPr/>
            </p:nvSpPr>
            <p:spPr>
              <a:xfrm>
                <a:off x="6028521" y="2432384"/>
                <a:ext cx="135896" cy="42382"/>
              </a:xfrm>
              <a:custGeom>
                <a:avLst/>
                <a:gdLst/>
                <a:ahLst/>
                <a:cxnLst/>
                <a:rect l="l" t="t" r="r" b="b"/>
                <a:pathLst>
                  <a:path w="1289" h="402" extrusionOk="0">
                    <a:moveTo>
                      <a:pt x="1" y="1"/>
                    </a:moveTo>
                    <a:lnTo>
                      <a:pt x="1" y="402"/>
                    </a:lnTo>
                    <a:lnTo>
                      <a:pt x="1288" y="402"/>
                    </a:lnTo>
                    <a:lnTo>
                      <a:pt x="1288" y="1"/>
                    </a:lnTo>
                    <a:close/>
                  </a:path>
                </a:pathLst>
              </a:custGeom>
              <a:solidFill>
                <a:srgbClr val="8AA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7"/>
              <p:cNvSpPr/>
              <p:nvPr/>
            </p:nvSpPr>
            <p:spPr>
              <a:xfrm>
                <a:off x="6064787" y="2411299"/>
                <a:ext cx="63467" cy="33315"/>
              </a:xfrm>
              <a:custGeom>
                <a:avLst/>
                <a:gdLst/>
                <a:ahLst/>
                <a:cxnLst/>
                <a:rect l="l" t="t" r="r" b="b"/>
                <a:pathLst>
                  <a:path w="602" h="316" extrusionOk="0">
                    <a:moveTo>
                      <a:pt x="0" y="1"/>
                    </a:moveTo>
                    <a:lnTo>
                      <a:pt x="0" y="315"/>
                    </a:lnTo>
                    <a:lnTo>
                      <a:pt x="601" y="315"/>
                    </a:lnTo>
                    <a:lnTo>
                      <a:pt x="601" y="1"/>
                    </a:lnTo>
                    <a:close/>
                  </a:path>
                </a:pathLst>
              </a:custGeom>
              <a:solidFill>
                <a:srgbClr val="8AA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7"/>
              <p:cNvSpPr/>
              <p:nvPr/>
            </p:nvSpPr>
            <p:spPr>
              <a:xfrm>
                <a:off x="5265135" y="2565221"/>
                <a:ext cx="126829" cy="271581"/>
              </a:xfrm>
              <a:custGeom>
                <a:avLst/>
                <a:gdLst/>
                <a:ahLst/>
                <a:cxnLst/>
                <a:rect l="l" t="t" r="r" b="b"/>
                <a:pathLst>
                  <a:path w="1203" h="2576" fill="none" extrusionOk="0">
                    <a:moveTo>
                      <a:pt x="1203" y="0"/>
                    </a:moveTo>
                    <a:cubicBezTo>
                      <a:pt x="802" y="29"/>
                      <a:pt x="487" y="315"/>
                      <a:pt x="402" y="687"/>
                    </a:cubicBezTo>
                    <a:cubicBezTo>
                      <a:pt x="201" y="1546"/>
                      <a:pt x="258" y="2290"/>
                      <a:pt x="1" y="2576"/>
                    </a:cubicBezTo>
                  </a:path>
                </a:pathLst>
              </a:custGeom>
              <a:noFill/>
              <a:ln w="9300" cap="flat" cmpd="sng">
                <a:solidFill>
                  <a:schemeClr val="dk1"/>
                </a:solidFill>
                <a:prstDash val="solid"/>
                <a:miter lim="28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7"/>
              <p:cNvSpPr/>
              <p:nvPr/>
            </p:nvSpPr>
            <p:spPr>
              <a:xfrm>
                <a:off x="5238040" y="2809599"/>
                <a:ext cx="54401" cy="57458"/>
              </a:xfrm>
              <a:custGeom>
                <a:avLst/>
                <a:gdLst/>
                <a:ahLst/>
                <a:cxnLst/>
                <a:rect l="l" t="t" r="r" b="b"/>
                <a:pathLst>
                  <a:path w="516" h="545" extrusionOk="0">
                    <a:moveTo>
                      <a:pt x="258" y="0"/>
                    </a:moveTo>
                    <a:cubicBezTo>
                      <a:pt x="115" y="0"/>
                      <a:pt x="0" y="115"/>
                      <a:pt x="0" y="258"/>
                    </a:cubicBezTo>
                    <a:cubicBezTo>
                      <a:pt x="0" y="430"/>
                      <a:pt x="115" y="544"/>
                      <a:pt x="258" y="544"/>
                    </a:cubicBezTo>
                    <a:cubicBezTo>
                      <a:pt x="401" y="544"/>
                      <a:pt x="515" y="430"/>
                      <a:pt x="515" y="258"/>
                    </a:cubicBezTo>
                    <a:cubicBezTo>
                      <a:pt x="515" y="115"/>
                      <a:pt x="401" y="0"/>
                      <a:pt x="2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7"/>
              <p:cNvSpPr/>
              <p:nvPr/>
            </p:nvSpPr>
            <p:spPr>
              <a:xfrm>
                <a:off x="5250059" y="2821618"/>
                <a:ext cx="30363" cy="33315"/>
              </a:xfrm>
              <a:custGeom>
                <a:avLst/>
                <a:gdLst/>
                <a:ahLst/>
                <a:cxnLst/>
                <a:rect l="l" t="t" r="r" b="b"/>
                <a:pathLst>
                  <a:path w="288" h="316" extrusionOk="0">
                    <a:moveTo>
                      <a:pt x="144" y="1"/>
                    </a:moveTo>
                    <a:cubicBezTo>
                      <a:pt x="58" y="1"/>
                      <a:pt x="1" y="87"/>
                      <a:pt x="1" y="144"/>
                    </a:cubicBezTo>
                    <a:cubicBezTo>
                      <a:pt x="1" y="230"/>
                      <a:pt x="58" y="316"/>
                      <a:pt x="144" y="316"/>
                    </a:cubicBezTo>
                    <a:cubicBezTo>
                      <a:pt x="230" y="316"/>
                      <a:pt x="287" y="230"/>
                      <a:pt x="287" y="144"/>
                    </a:cubicBezTo>
                    <a:cubicBezTo>
                      <a:pt x="287" y="87"/>
                      <a:pt x="230" y="1"/>
                      <a:pt x="144" y="1"/>
                    </a:cubicBezTo>
                    <a:close/>
                  </a:path>
                </a:pathLst>
              </a:custGeom>
              <a:solidFill>
                <a:srgbClr val="DBE1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7"/>
              <p:cNvSpPr/>
              <p:nvPr/>
            </p:nvSpPr>
            <p:spPr>
              <a:xfrm>
                <a:off x="5512568" y="2565221"/>
                <a:ext cx="102686" cy="126829"/>
              </a:xfrm>
              <a:custGeom>
                <a:avLst/>
                <a:gdLst/>
                <a:ahLst/>
                <a:cxnLst/>
                <a:rect l="l" t="t" r="r" b="b"/>
                <a:pathLst>
                  <a:path w="974" h="1203" fill="none" extrusionOk="0">
                    <a:moveTo>
                      <a:pt x="1" y="0"/>
                    </a:moveTo>
                    <a:cubicBezTo>
                      <a:pt x="401" y="57"/>
                      <a:pt x="745" y="344"/>
                      <a:pt x="859" y="773"/>
                    </a:cubicBezTo>
                    <a:cubicBezTo>
                      <a:pt x="917" y="916"/>
                      <a:pt x="945" y="1059"/>
                      <a:pt x="974" y="1202"/>
                    </a:cubicBezTo>
                  </a:path>
                </a:pathLst>
              </a:custGeom>
              <a:noFill/>
              <a:ln w="9300" cap="flat" cmpd="sng">
                <a:solidFill>
                  <a:schemeClr val="dk1"/>
                </a:solidFill>
                <a:prstDash val="solid"/>
                <a:miter lim="28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7"/>
              <p:cNvSpPr/>
              <p:nvPr/>
            </p:nvSpPr>
            <p:spPr>
              <a:xfrm>
                <a:off x="5566862" y="2679819"/>
                <a:ext cx="99734" cy="156982"/>
              </a:xfrm>
              <a:custGeom>
                <a:avLst/>
                <a:gdLst/>
                <a:ahLst/>
                <a:cxnLst/>
                <a:rect l="l" t="t" r="r" b="b"/>
                <a:pathLst>
                  <a:path w="946" h="1489" fill="none" extrusionOk="0">
                    <a:moveTo>
                      <a:pt x="29" y="1489"/>
                    </a:moveTo>
                    <a:cubicBezTo>
                      <a:pt x="1" y="1117"/>
                      <a:pt x="29" y="745"/>
                      <a:pt x="58" y="401"/>
                    </a:cubicBezTo>
                    <a:cubicBezTo>
                      <a:pt x="173" y="29"/>
                      <a:pt x="688" y="1"/>
                      <a:pt x="859" y="373"/>
                    </a:cubicBezTo>
                    <a:cubicBezTo>
                      <a:pt x="917" y="688"/>
                      <a:pt x="945" y="1031"/>
                      <a:pt x="945" y="1374"/>
                    </a:cubicBezTo>
                  </a:path>
                </a:pathLst>
              </a:custGeom>
              <a:noFill/>
              <a:ln w="9300" cap="flat" cmpd="sng">
                <a:solidFill>
                  <a:srgbClr val="C4CFE2"/>
                </a:solidFill>
                <a:prstDash val="solid"/>
                <a:miter lim="28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7"/>
              <p:cNvSpPr/>
              <p:nvPr/>
            </p:nvSpPr>
            <p:spPr>
              <a:xfrm>
                <a:off x="5569920" y="2682877"/>
                <a:ext cx="93620" cy="81601"/>
              </a:xfrm>
              <a:custGeom>
                <a:avLst/>
                <a:gdLst/>
                <a:ahLst/>
                <a:cxnLst/>
                <a:rect l="l" t="t" r="r" b="b"/>
                <a:pathLst>
                  <a:path w="888" h="774" fill="none" extrusionOk="0">
                    <a:moveTo>
                      <a:pt x="0" y="773"/>
                    </a:moveTo>
                    <a:cubicBezTo>
                      <a:pt x="0" y="630"/>
                      <a:pt x="0" y="516"/>
                      <a:pt x="29" y="401"/>
                    </a:cubicBezTo>
                    <a:cubicBezTo>
                      <a:pt x="144" y="29"/>
                      <a:pt x="659" y="0"/>
                      <a:pt x="830" y="344"/>
                    </a:cubicBezTo>
                    <a:cubicBezTo>
                      <a:pt x="859" y="487"/>
                      <a:pt x="888" y="630"/>
                      <a:pt x="888" y="773"/>
                    </a:cubicBezTo>
                  </a:path>
                </a:pathLst>
              </a:custGeom>
              <a:noFill/>
              <a:ln w="9300" cap="flat" cmpd="sng">
                <a:solidFill>
                  <a:schemeClr val="dk1"/>
                </a:solidFill>
                <a:prstDash val="solid"/>
                <a:miter lim="28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7"/>
              <p:cNvSpPr/>
              <p:nvPr/>
            </p:nvSpPr>
            <p:spPr>
              <a:xfrm>
                <a:off x="5563911" y="2836694"/>
                <a:ext cx="18134" cy="105"/>
              </a:xfrm>
              <a:custGeom>
                <a:avLst/>
                <a:gdLst/>
                <a:ahLst/>
                <a:cxnLst/>
                <a:rect l="l" t="t" r="r" b="b"/>
                <a:pathLst>
                  <a:path w="172" h="1" fill="none" extrusionOk="0">
                    <a:moveTo>
                      <a:pt x="0" y="1"/>
                    </a:moveTo>
                    <a:lnTo>
                      <a:pt x="172" y="1"/>
                    </a:lnTo>
                  </a:path>
                </a:pathLst>
              </a:custGeom>
              <a:noFill/>
              <a:ln w="9300" cap="flat" cmpd="sng">
                <a:solidFill>
                  <a:schemeClr val="lt2"/>
                </a:solidFill>
                <a:prstDash val="solid"/>
                <a:miter lim="28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7"/>
              <p:cNvSpPr/>
              <p:nvPr/>
            </p:nvSpPr>
            <p:spPr>
              <a:xfrm>
                <a:off x="5654366" y="2827732"/>
                <a:ext cx="18239" cy="105"/>
              </a:xfrm>
              <a:custGeom>
                <a:avLst/>
                <a:gdLst/>
                <a:ahLst/>
                <a:cxnLst/>
                <a:rect l="l" t="t" r="r" b="b"/>
                <a:pathLst>
                  <a:path w="173" h="1" fill="none" extrusionOk="0">
                    <a:moveTo>
                      <a:pt x="1" y="0"/>
                    </a:moveTo>
                    <a:lnTo>
                      <a:pt x="173" y="0"/>
                    </a:lnTo>
                  </a:path>
                </a:pathLst>
              </a:custGeom>
              <a:noFill/>
              <a:ln w="9300" cap="flat" cmpd="sng">
                <a:solidFill>
                  <a:schemeClr val="lt2"/>
                </a:solidFill>
                <a:prstDash val="solid"/>
                <a:miter lim="28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4" name="Google Shape;624;p37"/>
            <p:cNvSpPr/>
            <p:nvPr/>
          </p:nvSpPr>
          <p:spPr>
            <a:xfrm>
              <a:off x="8316534" y="1675523"/>
              <a:ext cx="217946" cy="186632"/>
            </a:xfrm>
            <a:custGeom>
              <a:avLst/>
              <a:gdLst/>
              <a:ahLst/>
              <a:cxnLst/>
              <a:rect l="l" t="t" r="r" b="b"/>
              <a:pathLst>
                <a:path w="6814" h="5835" extrusionOk="0">
                  <a:moveTo>
                    <a:pt x="3882" y="718"/>
                  </a:moveTo>
                  <a:cubicBezTo>
                    <a:pt x="5008" y="718"/>
                    <a:pt x="6089" y="1591"/>
                    <a:pt x="6089" y="2914"/>
                  </a:cubicBezTo>
                  <a:cubicBezTo>
                    <a:pt x="6089" y="4132"/>
                    <a:pt x="5103" y="5103"/>
                    <a:pt x="3886" y="5103"/>
                  </a:cubicBezTo>
                  <a:cubicBezTo>
                    <a:pt x="1943" y="5103"/>
                    <a:pt x="972" y="2740"/>
                    <a:pt x="2349" y="1363"/>
                  </a:cubicBezTo>
                  <a:cubicBezTo>
                    <a:pt x="2795" y="918"/>
                    <a:pt x="3344" y="718"/>
                    <a:pt x="3882" y="718"/>
                  </a:cubicBezTo>
                  <a:close/>
                  <a:moveTo>
                    <a:pt x="3912" y="0"/>
                  </a:moveTo>
                  <a:cubicBezTo>
                    <a:pt x="3903" y="0"/>
                    <a:pt x="3895" y="0"/>
                    <a:pt x="3886" y="1"/>
                  </a:cubicBezTo>
                  <a:cubicBezTo>
                    <a:pt x="1291" y="1"/>
                    <a:pt x="1" y="3146"/>
                    <a:pt x="1842" y="4973"/>
                  </a:cubicBezTo>
                  <a:cubicBezTo>
                    <a:pt x="2433" y="5568"/>
                    <a:pt x="3162" y="5834"/>
                    <a:pt x="3877" y="5834"/>
                  </a:cubicBezTo>
                  <a:cubicBezTo>
                    <a:pt x="5374" y="5834"/>
                    <a:pt x="6814" y="4670"/>
                    <a:pt x="6814" y="2914"/>
                  </a:cubicBezTo>
                  <a:cubicBezTo>
                    <a:pt x="6814" y="1314"/>
                    <a:pt x="5509" y="0"/>
                    <a:pt x="39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7"/>
            <p:cNvSpPr/>
            <p:nvPr/>
          </p:nvSpPr>
          <p:spPr>
            <a:xfrm flipH="1">
              <a:off x="5109078" y="929116"/>
              <a:ext cx="642577" cy="231154"/>
            </a:xfrm>
            <a:custGeom>
              <a:avLst/>
              <a:gdLst/>
              <a:ahLst/>
              <a:cxnLst/>
              <a:rect l="l" t="t" r="r" b="b"/>
              <a:pathLst>
                <a:path w="6794" h="2444" extrusionOk="0">
                  <a:moveTo>
                    <a:pt x="1372" y="0"/>
                  </a:moveTo>
                  <a:cubicBezTo>
                    <a:pt x="792" y="0"/>
                    <a:pt x="314" y="464"/>
                    <a:pt x="314" y="1044"/>
                  </a:cubicBezTo>
                  <a:cubicBezTo>
                    <a:pt x="314" y="1218"/>
                    <a:pt x="357" y="1377"/>
                    <a:pt x="430" y="1537"/>
                  </a:cubicBezTo>
                  <a:lnTo>
                    <a:pt x="97" y="2160"/>
                  </a:lnTo>
                  <a:cubicBezTo>
                    <a:pt x="1" y="2292"/>
                    <a:pt x="112" y="2443"/>
                    <a:pt x="244" y="2443"/>
                  </a:cubicBezTo>
                  <a:cubicBezTo>
                    <a:pt x="272" y="2443"/>
                    <a:pt x="301" y="2436"/>
                    <a:pt x="328" y="2421"/>
                  </a:cubicBezTo>
                  <a:lnTo>
                    <a:pt x="1155" y="2073"/>
                  </a:lnTo>
                  <a:cubicBezTo>
                    <a:pt x="1213" y="2088"/>
                    <a:pt x="1285" y="2088"/>
                    <a:pt x="1372" y="2088"/>
                  </a:cubicBezTo>
                  <a:lnTo>
                    <a:pt x="5735" y="2088"/>
                  </a:lnTo>
                  <a:cubicBezTo>
                    <a:pt x="6315" y="2088"/>
                    <a:pt x="6794" y="1624"/>
                    <a:pt x="6794" y="1044"/>
                  </a:cubicBezTo>
                  <a:cubicBezTo>
                    <a:pt x="6794" y="464"/>
                    <a:pt x="6315" y="0"/>
                    <a:pt x="57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7"/>
            <p:cNvSpPr/>
            <p:nvPr/>
          </p:nvSpPr>
          <p:spPr>
            <a:xfrm rot="2700000">
              <a:off x="5523179" y="3258927"/>
              <a:ext cx="154764" cy="154852"/>
            </a:xfrm>
            <a:custGeom>
              <a:avLst/>
              <a:gdLst/>
              <a:ahLst/>
              <a:cxnLst/>
              <a:rect l="l" t="t" r="r" b="b"/>
              <a:pathLst>
                <a:path w="1769" h="1770" extrusionOk="0">
                  <a:moveTo>
                    <a:pt x="681" y="1"/>
                  </a:moveTo>
                  <a:lnTo>
                    <a:pt x="681" y="668"/>
                  </a:lnTo>
                  <a:lnTo>
                    <a:pt x="0" y="668"/>
                  </a:lnTo>
                  <a:lnTo>
                    <a:pt x="0" y="1088"/>
                  </a:lnTo>
                  <a:lnTo>
                    <a:pt x="681" y="1088"/>
                  </a:lnTo>
                  <a:lnTo>
                    <a:pt x="681" y="1769"/>
                  </a:lnTo>
                  <a:lnTo>
                    <a:pt x="1102" y="1769"/>
                  </a:lnTo>
                  <a:lnTo>
                    <a:pt x="1102" y="1088"/>
                  </a:lnTo>
                  <a:lnTo>
                    <a:pt x="1769" y="1088"/>
                  </a:lnTo>
                  <a:lnTo>
                    <a:pt x="1769" y="668"/>
                  </a:lnTo>
                  <a:lnTo>
                    <a:pt x="1102" y="668"/>
                  </a:lnTo>
                  <a:lnTo>
                    <a:pt x="11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7"/>
            <p:cNvSpPr/>
            <p:nvPr/>
          </p:nvSpPr>
          <p:spPr>
            <a:xfrm>
              <a:off x="7064454" y="3163620"/>
              <a:ext cx="350269" cy="345486"/>
            </a:xfrm>
            <a:custGeom>
              <a:avLst/>
              <a:gdLst/>
              <a:ahLst/>
              <a:cxnLst/>
              <a:rect l="l" t="t" r="r" b="b"/>
              <a:pathLst>
                <a:path w="4248" h="4190" extrusionOk="0">
                  <a:moveTo>
                    <a:pt x="2119" y="1113"/>
                  </a:moveTo>
                  <a:cubicBezTo>
                    <a:pt x="2620" y="1113"/>
                    <a:pt x="3102" y="1505"/>
                    <a:pt x="3102" y="2102"/>
                  </a:cubicBezTo>
                  <a:cubicBezTo>
                    <a:pt x="3102" y="2638"/>
                    <a:pt x="2667" y="3073"/>
                    <a:pt x="2131" y="3073"/>
                  </a:cubicBezTo>
                  <a:cubicBezTo>
                    <a:pt x="1247" y="3073"/>
                    <a:pt x="812" y="2015"/>
                    <a:pt x="1435" y="1406"/>
                  </a:cubicBezTo>
                  <a:cubicBezTo>
                    <a:pt x="1633" y="1204"/>
                    <a:pt x="1878" y="1113"/>
                    <a:pt x="2119" y="1113"/>
                  </a:cubicBezTo>
                  <a:close/>
                  <a:moveTo>
                    <a:pt x="1522" y="0"/>
                  </a:moveTo>
                  <a:lnTo>
                    <a:pt x="1522" y="362"/>
                  </a:lnTo>
                  <a:cubicBezTo>
                    <a:pt x="1522" y="464"/>
                    <a:pt x="1464" y="565"/>
                    <a:pt x="1377" y="609"/>
                  </a:cubicBezTo>
                  <a:cubicBezTo>
                    <a:pt x="1319" y="638"/>
                    <a:pt x="1261" y="667"/>
                    <a:pt x="1218" y="696"/>
                  </a:cubicBezTo>
                  <a:cubicBezTo>
                    <a:pt x="1169" y="728"/>
                    <a:pt x="1111" y="747"/>
                    <a:pt x="1052" y="747"/>
                  </a:cubicBezTo>
                  <a:cubicBezTo>
                    <a:pt x="1005" y="747"/>
                    <a:pt x="958" y="736"/>
                    <a:pt x="913" y="710"/>
                  </a:cubicBezTo>
                  <a:lnTo>
                    <a:pt x="609" y="522"/>
                  </a:lnTo>
                  <a:lnTo>
                    <a:pt x="0" y="1566"/>
                  </a:lnTo>
                  <a:lnTo>
                    <a:pt x="319" y="1740"/>
                  </a:lnTo>
                  <a:cubicBezTo>
                    <a:pt x="421" y="1798"/>
                    <a:pt x="464" y="1899"/>
                    <a:pt x="464" y="2001"/>
                  </a:cubicBezTo>
                  <a:lnTo>
                    <a:pt x="464" y="2087"/>
                  </a:lnTo>
                  <a:lnTo>
                    <a:pt x="464" y="2189"/>
                  </a:lnTo>
                  <a:cubicBezTo>
                    <a:pt x="464" y="2290"/>
                    <a:pt x="421" y="2392"/>
                    <a:pt x="319" y="2450"/>
                  </a:cubicBezTo>
                  <a:lnTo>
                    <a:pt x="0" y="2624"/>
                  </a:lnTo>
                  <a:lnTo>
                    <a:pt x="609" y="3653"/>
                  </a:lnTo>
                  <a:lnTo>
                    <a:pt x="913" y="3479"/>
                  </a:lnTo>
                  <a:cubicBezTo>
                    <a:pt x="958" y="3454"/>
                    <a:pt x="1005" y="3442"/>
                    <a:pt x="1052" y="3442"/>
                  </a:cubicBezTo>
                  <a:cubicBezTo>
                    <a:pt x="1111" y="3442"/>
                    <a:pt x="1169" y="3461"/>
                    <a:pt x="1218" y="3494"/>
                  </a:cubicBezTo>
                  <a:cubicBezTo>
                    <a:pt x="1261" y="3523"/>
                    <a:pt x="1319" y="3552"/>
                    <a:pt x="1377" y="3581"/>
                  </a:cubicBezTo>
                  <a:cubicBezTo>
                    <a:pt x="1464" y="3624"/>
                    <a:pt x="1522" y="3726"/>
                    <a:pt x="1522" y="3827"/>
                  </a:cubicBezTo>
                  <a:lnTo>
                    <a:pt x="1522" y="4189"/>
                  </a:lnTo>
                  <a:lnTo>
                    <a:pt x="2725" y="4189"/>
                  </a:lnTo>
                  <a:lnTo>
                    <a:pt x="2725" y="3827"/>
                  </a:lnTo>
                  <a:cubicBezTo>
                    <a:pt x="2725" y="3726"/>
                    <a:pt x="2783" y="3624"/>
                    <a:pt x="2885" y="3581"/>
                  </a:cubicBezTo>
                  <a:cubicBezTo>
                    <a:pt x="2928" y="3552"/>
                    <a:pt x="2986" y="3523"/>
                    <a:pt x="3030" y="3494"/>
                  </a:cubicBezTo>
                  <a:cubicBezTo>
                    <a:pt x="3079" y="3461"/>
                    <a:pt x="3137" y="3442"/>
                    <a:pt x="3196" y="3442"/>
                  </a:cubicBezTo>
                  <a:cubicBezTo>
                    <a:pt x="3242" y="3442"/>
                    <a:pt x="3290" y="3454"/>
                    <a:pt x="3334" y="3479"/>
                  </a:cubicBezTo>
                  <a:lnTo>
                    <a:pt x="3653" y="3653"/>
                  </a:lnTo>
                  <a:lnTo>
                    <a:pt x="4247" y="2624"/>
                  </a:lnTo>
                  <a:lnTo>
                    <a:pt x="3928" y="2450"/>
                  </a:lnTo>
                  <a:cubicBezTo>
                    <a:pt x="3827" y="2392"/>
                    <a:pt x="3784" y="2290"/>
                    <a:pt x="3784" y="2189"/>
                  </a:cubicBezTo>
                  <a:lnTo>
                    <a:pt x="3784" y="2102"/>
                  </a:lnTo>
                  <a:lnTo>
                    <a:pt x="3784" y="2001"/>
                  </a:lnTo>
                  <a:cubicBezTo>
                    <a:pt x="3784" y="1899"/>
                    <a:pt x="3827" y="1798"/>
                    <a:pt x="3928" y="1740"/>
                  </a:cubicBezTo>
                  <a:lnTo>
                    <a:pt x="4247" y="1566"/>
                  </a:lnTo>
                  <a:lnTo>
                    <a:pt x="3653" y="522"/>
                  </a:lnTo>
                  <a:lnTo>
                    <a:pt x="3334" y="710"/>
                  </a:lnTo>
                  <a:cubicBezTo>
                    <a:pt x="3290" y="736"/>
                    <a:pt x="3242" y="747"/>
                    <a:pt x="3196" y="747"/>
                  </a:cubicBezTo>
                  <a:cubicBezTo>
                    <a:pt x="3137" y="747"/>
                    <a:pt x="3079" y="728"/>
                    <a:pt x="3030" y="696"/>
                  </a:cubicBezTo>
                  <a:cubicBezTo>
                    <a:pt x="2986" y="667"/>
                    <a:pt x="2928" y="638"/>
                    <a:pt x="2885" y="609"/>
                  </a:cubicBezTo>
                  <a:cubicBezTo>
                    <a:pt x="2783" y="565"/>
                    <a:pt x="2725" y="464"/>
                    <a:pt x="2725" y="362"/>
                  </a:cubicBezTo>
                  <a:lnTo>
                    <a:pt x="2725"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524385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15"/>
        <p:cNvGrpSpPr/>
        <p:nvPr/>
      </p:nvGrpSpPr>
      <p:grpSpPr>
        <a:xfrm>
          <a:off x="0" y="0"/>
          <a:ext cx="0" cy="0"/>
          <a:chOff x="0" y="0"/>
          <a:chExt cx="0" cy="0"/>
        </a:xfrm>
      </p:grpSpPr>
      <p:grpSp>
        <p:nvGrpSpPr>
          <p:cNvPr id="1722" name="Google Shape;1722;p49"/>
          <p:cNvGrpSpPr/>
          <p:nvPr/>
        </p:nvGrpSpPr>
        <p:grpSpPr>
          <a:xfrm flipH="1">
            <a:off x="1225067" y="1157342"/>
            <a:ext cx="6693865" cy="3793693"/>
            <a:chOff x="2362200" y="890550"/>
            <a:chExt cx="4371900" cy="3362400"/>
          </a:xfrm>
        </p:grpSpPr>
        <p:sp>
          <p:nvSpPr>
            <p:cNvPr id="1723" name="Google Shape;1723;p49"/>
            <p:cNvSpPr/>
            <p:nvPr/>
          </p:nvSpPr>
          <p:spPr>
            <a:xfrm>
              <a:off x="2362200" y="890550"/>
              <a:ext cx="4371900" cy="3362400"/>
            </a:xfrm>
            <a:prstGeom prst="roundRect">
              <a:avLst>
                <a:gd name="adj" fmla="val 460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9"/>
            <p:cNvSpPr/>
            <p:nvPr/>
          </p:nvSpPr>
          <p:spPr>
            <a:xfrm>
              <a:off x="2428800" y="1109625"/>
              <a:ext cx="4238700" cy="30765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9"/>
            <p:cNvSpPr/>
            <p:nvPr/>
          </p:nvSpPr>
          <p:spPr>
            <a:xfrm>
              <a:off x="6588804" y="965036"/>
              <a:ext cx="78697" cy="7869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9"/>
            <p:cNvSpPr/>
            <p:nvPr/>
          </p:nvSpPr>
          <p:spPr>
            <a:xfrm>
              <a:off x="6461401" y="965036"/>
              <a:ext cx="78471" cy="7869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9"/>
            <p:cNvSpPr/>
            <p:nvPr/>
          </p:nvSpPr>
          <p:spPr>
            <a:xfrm>
              <a:off x="6314155" y="963911"/>
              <a:ext cx="95158" cy="80952"/>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8" name="Google Shape;1728;p49"/>
          <p:cNvSpPr txBox="1">
            <a:spLocks noGrp="1"/>
          </p:cNvSpPr>
          <p:nvPr>
            <p:ph type="title"/>
          </p:nvPr>
        </p:nvSpPr>
        <p:spPr>
          <a:xfrm>
            <a:off x="1225067" y="355280"/>
            <a:ext cx="2595341" cy="46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b="1" dirty="0">
                <a:latin typeface="Montserrat" panose="00000500000000000000" pitchFamily="2" charset="0"/>
              </a:rPr>
              <a:t>Login Page</a:t>
            </a:r>
            <a:endParaRPr sz="2400" b="1" dirty="0">
              <a:latin typeface="Montserrat" panose="00000500000000000000" pitchFamily="2" charset="0"/>
            </a:endParaRPr>
          </a:p>
        </p:txBody>
      </p:sp>
      <p:sp>
        <p:nvSpPr>
          <p:cNvPr id="20" name="Google Shape;415;p35">
            <a:extLst>
              <a:ext uri="{FF2B5EF4-FFF2-40B4-BE49-F238E27FC236}">
                <a16:creationId xmlns:a16="http://schemas.microsoft.com/office/drawing/2014/main" id="{9E796A91-5134-DE7D-7BF5-083F0C8F9E46}"/>
              </a:ext>
            </a:extLst>
          </p:cNvPr>
          <p:cNvSpPr txBox="1">
            <a:spLocks noGrp="1"/>
          </p:cNvSpPr>
          <p:nvPr>
            <p:ph type="subTitle" idx="1"/>
          </p:nvPr>
        </p:nvSpPr>
        <p:spPr>
          <a:xfrm>
            <a:off x="3820408" y="157154"/>
            <a:ext cx="4098523" cy="883074"/>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400" dirty="0"/>
              <a:t>Merupakan page yang digunakan untuk melakukan login sebagai admin untuk dapat mengakses website</a:t>
            </a:r>
            <a:endParaRPr sz="1400" dirty="0"/>
          </a:p>
        </p:txBody>
      </p:sp>
      <p:pic>
        <p:nvPicPr>
          <p:cNvPr id="4" name="Picture 3">
            <a:extLst>
              <a:ext uri="{FF2B5EF4-FFF2-40B4-BE49-F238E27FC236}">
                <a16:creationId xmlns:a16="http://schemas.microsoft.com/office/drawing/2014/main" id="{CF9C631A-0592-8103-1A38-0077364EB505}"/>
              </a:ext>
            </a:extLst>
          </p:cNvPr>
          <p:cNvPicPr>
            <a:picLocks noChangeAspect="1"/>
          </p:cNvPicPr>
          <p:nvPr/>
        </p:nvPicPr>
        <p:blipFill rotWithShape="1">
          <a:blip r:embed="rId3"/>
          <a:srcRect l="598" t="3473"/>
          <a:stretch/>
        </p:blipFill>
        <p:spPr>
          <a:xfrm>
            <a:off x="1422744" y="1743740"/>
            <a:ext cx="6311531" cy="2707282"/>
          </a:xfrm>
          <a:prstGeom prst="rect">
            <a:avLst/>
          </a:prstGeom>
        </p:spPr>
      </p:pic>
    </p:spTree>
    <p:extLst>
      <p:ext uri="{BB962C8B-B14F-4D97-AF65-F5344CB8AC3E}">
        <p14:creationId xmlns:p14="http://schemas.microsoft.com/office/powerpoint/2010/main" val="16236387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15"/>
        <p:cNvGrpSpPr/>
        <p:nvPr/>
      </p:nvGrpSpPr>
      <p:grpSpPr>
        <a:xfrm>
          <a:off x="0" y="0"/>
          <a:ext cx="0" cy="0"/>
          <a:chOff x="0" y="0"/>
          <a:chExt cx="0" cy="0"/>
        </a:xfrm>
      </p:grpSpPr>
      <p:grpSp>
        <p:nvGrpSpPr>
          <p:cNvPr id="1722" name="Google Shape;1722;p49"/>
          <p:cNvGrpSpPr/>
          <p:nvPr/>
        </p:nvGrpSpPr>
        <p:grpSpPr>
          <a:xfrm flipH="1">
            <a:off x="1225067" y="1157342"/>
            <a:ext cx="6693865" cy="3793693"/>
            <a:chOff x="2362200" y="890550"/>
            <a:chExt cx="4371900" cy="3362400"/>
          </a:xfrm>
        </p:grpSpPr>
        <p:sp>
          <p:nvSpPr>
            <p:cNvPr id="1723" name="Google Shape;1723;p49"/>
            <p:cNvSpPr/>
            <p:nvPr/>
          </p:nvSpPr>
          <p:spPr>
            <a:xfrm>
              <a:off x="2362200" y="890550"/>
              <a:ext cx="4371900" cy="3362400"/>
            </a:xfrm>
            <a:prstGeom prst="roundRect">
              <a:avLst>
                <a:gd name="adj" fmla="val 460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9"/>
            <p:cNvSpPr/>
            <p:nvPr/>
          </p:nvSpPr>
          <p:spPr>
            <a:xfrm>
              <a:off x="2428800" y="1109625"/>
              <a:ext cx="4238700" cy="30765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9"/>
            <p:cNvSpPr/>
            <p:nvPr/>
          </p:nvSpPr>
          <p:spPr>
            <a:xfrm>
              <a:off x="6588804" y="965036"/>
              <a:ext cx="78697" cy="7869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9"/>
            <p:cNvSpPr/>
            <p:nvPr/>
          </p:nvSpPr>
          <p:spPr>
            <a:xfrm>
              <a:off x="6461401" y="965036"/>
              <a:ext cx="78471" cy="7869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9"/>
            <p:cNvSpPr/>
            <p:nvPr/>
          </p:nvSpPr>
          <p:spPr>
            <a:xfrm>
              <a:off x="6314155" y="963911"/>
              <a:ext cx="95158" cy="80952"/>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8" name="Google Shape;1728;p49"/>
          <p:cNvSpPr txBox="1">
            <a:spLocks noGrp="1"/>
          </p:cNvSpPr>
          <p:nvPr>
            <p:ph type="title"/>
          </p:nvPr>
        </p:nvSpPr>
        <p:spPr>
          <a:xfrm>
            <a:off x="1225067" y="355280"/>
            <a:ext cx="2595341" cy="46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b="1" dirty="0">
                <a:latin typeface="Montserrat" panose="00000500000000000000" pitchFamily="2" charset="0"/>
              </a:rPr>
              <a:t>Register Page</a:t>
            </a:r>
            <a:endParaRPr sz="2400" b="1" dirty="0">
              <a:latin typeface="Montserrat" panose="00000500000000000000" pitchFamily="2" charset="0"/>
            </a:endParaRPr>
          </a:p>
        </p:txBody>
      </p:sp>
      <p:sp>
        <p:nvSpPr>
          <p:cNvPr id="20" name="Google Shape;415;p35">
            <a:extLst>
              <a:ext uri="{FF2B5EF4-FFF2-40B4-BE49-F238E27FC236}">
                <a16:creationId xmlns:a16="http://schemas.microsoft.com/office/drawing/2014/main" id="{9E796A91-5134-DE7D-7BF5-083F0C8F9E46}"/>
              </a:ext>
            </a:extLst>
          </p:cNvPr>
          <p:cNvSpPr txBox="1">
            <a:spLocks noGrp="1"/>
          </p:cNvSpPr>
          <p:nvPr>
            <p:ph type="subTitle" idx="1"/>
          </p:nvPr>
        </p:nvSpPr>
        <p:spPr>
          <a:xfrm>
            <a:off x="3820408" y="157154"/>
            <a:ext cx="4098523" cy="883074"/>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sz="1400" dirty="0" err="1"/>
              <a:t>Digunakan</a:t>
            </a:r>
            <a:r>
              <a:rPr lang="en-US" sz="1400" dirty="0"/>
              <a:t> </a:t>
            </a:r>
            <a:r>
              <a:rPr lang="en-US" sz="1400" dirty="0" err="1"/>
              <a:t>untuk</a:t>
            </a:r>
            <a:r>
              <a:rPr lang="en-US" sz="1400" dirty="0"/>
              <a:t> </a:t>
            </a:r>
            <a:r>
              <a:rPr lang="en-US" sz="1400" dirty="0" err="1"/>
              <a:t>melakukan</a:t>
            </a:r>
            <a:r>
              <a:rPr lang="en-US" sz="1400" dirty="0"/>
              <a:t> </a:t>
            </a:r>
            <a:r>
              <a:rPr lang="en-US" sz="1400" dirty="0" err="1"/>
              <a:t>registrasi</a:t>
            </a:r>
            <a:r>
              <a:rPr lang="en-US" sz="1400" dirty="0"/>
              <a:t> </a:t>
            </a:r>
            <a:r>
              <a:rPr lang="en-US" sz="1400" dirty="0" err="1"/>
              <a:t>akun</a:t>
            </a:r>
            <a:r>
              <a:rPr lang="en-US" sz="1400" dirty="0"/>
              <a:t> </a:t>
            </a:r>
            <a:r>
              <a:rPr lang="en-US" sz="1400" dirty="0" err="1"/>
              <a:t>untuk</a:t>
            </a:r>
            <a:r>
              <a:rPr lang="en-US" sz="1400" dirty="0"/>
              <a:t> </a:t>
            </a:r>
            <a:r>
              <a:rPr lang="en-US" sz="1400" dirty="0" err="1"/>
              <a:t>dapat</a:t>
            </a:r>
            <a:r>
              <a:rPr lang="en-US" sz="1400" dirty="0"/>
              <a:t> </a:t>
            </a:r>
            <a:r>
              <a:rPr lang="en-US" sz="1400" dirty="0" err="1"/>
              <a:t>mengakses</a:t>
            </a:r>
            <a:r>
              <a:rPr lang="en-US" sz="1400" dirty="0"/>
              <a:t> website </a:t>
            </a:r>
            <a:r>
              <a:rPr lang="en-US" sz="1400" dirty="0" err="1"/>
              <a:t>sebagai</a:t>
            </a:r>
            <a:r>
              <a:rPr lang="en-US" sz="1400" dirty="0"/>
              <a:t> admin.</a:t>
            </a:r>
            <a:endParaRPr sz="1400" dirty="0"/>
          </a:p>
        </p:txBody>
      </p:sp>
      <p:pic>
        <p:nvPicPr>
          <p:cNvPr id="3" name="Picture 2">
            <a:extLst>
              <a:ext uri="{FF2B5EF4-FFF2-40B4-BE49-F238E27FC236}">
                <a16:creationId xmlns:a16="http://schemas.microsoft.com/office/drawing/2014/main" id="{2C21A7A9-C917-89B3-6166-DC03B75E6661}"/>
              </a:ext>
            </a:extLst>
          </p:cNvPr>
          <p:cNvPicPr>
            <a:picLocks noChangeAspect="1"/>
          </p:cNvPicPr>
          <p:nvPr/>
        </p:nvPicPr>
        <p:blipFill rotWithShape="1">
          <a:blip r:embed="rId3"/>
          <a:srcRect t="1141" r="520" b="1336"/>
          <a:stretch/>
        </p:blipFill>
        <p:spPr>
          <a:xfrm>
            <a:off x="1461662" y="1559109"/>
            <a:ext cx="6220673" cy="3119217"/>
          </a:xfrm>
          <a:prstGeom prst="rect">
            <a:avLst/>
          </a:prstGeom>
        </p:spPr>
      </p:pic>
    </p:spTree>
    <p:extLst>
      <p:ext uri="{BB962C8B-B14F-4D97-AF65-F5344CB8AC3E}">
        <p14:creationId xmlns:p14="http://schemas.microsoft.com/office/powerpoint/2010/main" val="523954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36"/>
          <p:cNvSpPr txBox="1">
            <a:spLocks noGrp="1"/>
          </p:cNvSpPr>
          <p:nvPr>
            <p:ph type="title"/>
          </p:nvPr>
        </p:nvSpPr>
        <p:spPr>
          <a:xfrm>
            <a:off x="547856" y="811698"/>
            <a:ext cx="4414562" cy="84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b="1" dirty="0">
                <a:latin typeface="Montserrat" panose="00000500000000000000" pitchFamily="2" charset="0"/>
              </a:rPr>
              <a:t>What is Blood Works?</a:t>
            </a:r>
            <a:endParaRPr sz="2800" b="1" dirty="0">
              <a:latin typeface="Montserrat" panose="00000500000000000000" pitchFamily="2" charset="0"/>
            </a:endParaRPr>
          </a:p>
        </p:txBody>
      </p:sp>
      <p:sp>
        <p:nvSpPr>
          <p:cNvPr id="436" name="Google Shape;436;p36"/>
          <p:cNvSpPr txBox="1">
            <a:spLocks noGrp="1"/>
          </p:cNvSpPr>
          <p:nvPr>
            <p:ph type="subTitle" idx="1"/>
          </p:nvPr>
        </p:nvSpPr>
        <p:spPr>
          <a:xfrm>
            <a:off x="547857" y="1660397"/>
            <a:ext cx="4620044" cy="28191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Montserrat" panose="00000500000000000000" pitchFamily="2" charset="0"/>
              </a:rPr>
              <a:t>Blood Works merupakan website untuk pendonor darah dan penerima donor dapat bertemu. Blood Works juga dapat menawarkan rumah sakit serta bank darah yang sesuai denganmu. Blood Works menggunakan database untuk menyimpan data dari user, pendonor, pasien, rumah sakit, dan bank darah.</a:t>
            </a:r>
            <a:r>
              <a:rPr lang="en-US" b="0" i="0" dirty="0">
                <a:solidFill>
                  <a:srgbClr val="777777"/>
                </a:solidFill>
                <a:effectLst/>
                <a:latin typeface="Montserrat" panose="00000500000000000000" pitchFamily="2" charset="0"/>
              </a:rPr>
              <a:t> Blood Works </a:t>
            </a:r>
            <a:r>
              <a:rPr lang="en-US" b="0" i="0" dirty="0" err="1">
                <a:effectLst/>
                <a:latin typeface="Montserrat" panose="00000500000000000000" pitchFamily="2" charset="0"/>
              </a:rPr>
              <a:t>menggunakan</a:t>
            </a:r>
            <a:r>
              <a:rPr lang="en-US" b="0" i="0" dirty="0">
                <a:effectLst/>
                <a:latin typeface="Montserrat" panose="00000500000000000000" pitchFamily="2" charset="0"/>
              </a:rPr>
              <a:t> framework node.js yang </a:t>
            </a:r>
            <a:r>
              <a:rPr lang="en-US" b="0" i="0" dirty="0" err="1">
                <a:effectLst/>
                <a:latin typeface="Montserrat" panose="00000500000000000000" pitchFamily="2" charset="0"/>
              </a:rPr>
              <a:t>memberitahukan</a:t>
            </a:r>
            <a:r>
              <a:rPr lang="en-US" b="0" i="0" dirty="0">
                <a:effectLst/>
                <a:latin typeface="Montserrat" panose="00000500000000000000" pitchFamily="2" charset="0"/>
              </a:rPr>
              <a:t> data </a:t>
            </a:r>
            <a:r>
              <a:rPr lang="en-US" b="0" i="0" dirty="0" err="1">
                <a:effectLst/>
                <a:latin typeface="Montserrat" panose="00000500000000000000" pitchFamily="2" charset="0"/>
              </a:rPr>
              <a:t>mengenai</a:t>
            </a:r>
            <a:r>
              <a:rPr lang="en-US" b="0" i="0" dirty="0">
                <a:effectLst/>
                <a:latin typeface="Montserrat" panose="00000500000000000000" pitchFamily="2" charset="0"/>
              </a:rPr>
              <a:t> </a:t>
            </a:r>
            <a:r>
              <a:rPr lang="en-US" b="0" i="0" dirty="0" err="1">
                <a:effectLst/>
                <a:latin typeface="Montserrat" panose="00000500000000000000" pitchFamily="2" charset="0"/>
              </a:rPr>
              <a:t>seluruh</a:t>
            </a:r>
            <a:r>
              <a:rPr lang="en-US" b="0" i="0" dirty="0">
                <a:effectLst/>
                <a:latin typeface="Montserrat" panose="00000500000000000000" pitchFamily="2" charset="0"/>
              </a:rPr>
              <a:t> </a:t>
            </a:r>
            <a:r>
              <a:rPr lang="en-US" b="0" i="0" dirty="0" err="1">
                <a:effectLst/>
                <a:latin typeface="Montserrat" panose="00000500000000000000" pitchFamily="2" charset="0"/>
              </a:rPr>
              <a:t>hal</a:t>
            </a:r>
            <a:r>
              <a:rPr lang="en-US" b="0" i="0" dirty="0">
                <a:effectLst/>
                <a:latin typeface="Montserrat" panose="00000500000000000000" pitchFamily="2" charset="0"/>
              </a:rPr>
              <a:t> yang </a:t>
            </a:r>
            <a:r>
              <a:rPr lang="en-US" b="0" i="0" dirty="0" err="1">
                <a:effectLst/>
                <a:latin typeface="Montserrat" panose="00000500000000000000" pitchFamily="2" charset="0"/>
              </a:rPr>
              <a:t>berhubungan</a:t>
            </a:r>
            <a:r>
              <a:rPr lang="en-US" b="0" i="0" dirty="0">
                <a:effectLst/>
                <a:latin typeface="Montserrat" panose="00000500000000000000" pitchFamily="2" charset="0"/>
              </a:rPr>
              <a:t> </a:t>
            </a:r>
            <a:r>
              <a:rPr lang="en-US" b="0" i="0" dirty="0" err="1">
                <a:effectLst/>
                <a:latin typeface="Montserrat" panose="00000500000000000000" pitchFamily="2" charset="0"/>
              </a:rPr>
              <a:t>dengan</a:t>
            </a:r>
            <a:r>
              <a:rPr lang="en-US" b="0" i="0" dirty="0">
                <a:effectLst/>
                <a:latin typeface="Montserrat" panose="00000500000000000000" pitchFamily="2" charset="0"/>
              </a:rPr>
              <a:t> </a:t>
            </a:r>
            <a:r>
              <a:rPr lang="en-US" b="0" i="0" dirty="0" err="1">
                <a:effectLst/>
                <a:latin typeface="Montserrat" panose="00000500000000000000" pitchFamily="2" charset="0"/>
              </a:rPr>
              <a:t>golongan</a:t>
            </a:r>
            <a:r>
              <a:rPr lang="en-US" b="0" i="0" dirty="0">
                <a:effectLst/>
                <a:latin typeface="Montserrat" panose="00000500000000000000" pitchFamily="2" charset="0"/>
              </a:rPr>
              <a:t> </a:t>
            </a:r>
            <a:r>
              <a:rPr lang="en-US" b="0" i="0" dirty="0" err="1">
                <a:effectLst/>
                <a:latin typeface="Montserrat" panose="00000500000000000000" pitchFamily="2" charset="0"/>
              </a:rPr>
              <a:t>darah</a:t>
            </a:r>
            <a:r>
              <a:rPr lang="en-US" b="0" i="0" dirty="0">
                <a:effectLst/>
                <a:latin typeface="Montserrat" panose="00000500000000000000" pitchFamily="2" charset="0"/>
              </a:rPr>
              <a:t> agar </a:t>
            </a:r>
            <a:r>
              <a:rPr lang="en-US" b="0" i="0" dirty="0" err="1">
                <a:effectLst/>
                <a:latin typeface="Montserrat" panose="00000500000000000000" pitchFamily="2" charset="0"/>
              </a:rPr>
              <a:t>jika</a:t>
            </a:r>
            <a:r>
              <a:rPr lang="en-US" b="0" i="0" dirty="0">
                <a:effectLst/>
                <a:latin typeface="Montserrat" panose="00000500000000000000" pitchFamily="2" charset="0"/>
              </a:rPr>
              <a:t> </a:t>
            </a:r>
            <a:r>
              <a:rPr lang="en-US" b="0" i="0" dirty="0" err="1">
                <a:effectLst/>
                <a:latin typeface="Montserrat" panose="00000500000000000000" pitchFamily="2" charset="0"/>
              </a:rPr>
              <a:t>terdapat</a:t>
            </a:r>
            <a:r>
              <a:rPr lang="en-US" b="0" i="0" dirty="0">
                <a:effectLst/>
                <a:latin typeface="Montserrat" panose="00000500000000000000" pitchFamily="2" charset="0"/>
              </a:rPr>
              <a:t> </a:t>
            </a:r>
            <a:r>
              <a:rPr lang="en-US" b="0" i="0" dirty="0" err="1">
                <a:effectLst/>
                <a:latin typeface="Montserrat" panose="00000500000000000000" pitchFamily="2" charset="0"/>
              </a:rPr>
              <a:t>pasien</a:t>
            </a:r>
            <a:r>
              <a:rPr lang="en-US" b="0" i="0" dirty="0">
                <a:effectLst/>
                <a:latin typeface="Montserrat" panose="00000500000000000000" pitchFamily="2" charset="0"/>
              </a:rPr>
              <a:t>/</a:t>
            </a:r>
            <a:r>
              <a:rPr lang="en-US" b="0" i="0" dirty="0" err="1">
                <a:effectLst/>
                <a:latin typeface="Montserrat" panose="00000500000000000000" pitchFamily="2" charset="0"/>
              </a:rPr>
              <a:t>donatur</a:t>
            </a:r>
            <a:r>
              <a:rPr lang="en-US" b="0" i="0" dirty="0">
                <a:effectLst/>
                <a:latin typeface="Montserrat" panose="00000500000000000000" pitchFamily="2" charset="0"/>
              </a:rPr>
              <a:t> </a:t>
            </a:r>
            <a:br>
              <a:rPr lang="en-US" b="0" i="0" dirty="0">
                <a:effectLst/>
                <a:latin typeface="Montserrat" panose="00000500000000000000" pitchFamily="2" charset="0"/>
              </a:rPr>
            </a:br>
            <a:r>
              <a:rPr lang="en-US" b="0" i="0" dirty="0" err="1">
                <a:effectLst/>
                <a:latin typeface="Montserrat" panose="00000500000000000000" pitchFamily="2" charset="0"/>
              </a:rPr>
              <a:t>ingin</a:t>
            </a:r>
            <a:r>
              <a:rPr lang="en-US" b="0" i="0" dirty="0">
                <a:effectLst/>
                <a:latin typeface="Montserrat" panose="00000500000000000000" pitchFamily="2" charset="0"/>
              </a:rPr>
              <a:t> </a:t>
            </a:r>
            <a:r>
              <a:rPr lang="en-US" b="0" i="0" dirty="0" err="1">
                <a:effectLst/>
                <a:latin typeface="Montserrat" panose="00000500000000000000" pitchFamily="2" charset="0"/>
              </a:rPr>
              <a:t>mencari</a:t>
            </a:r>
            <a:r>
              <a:rPr lang="en-US" b="0" i="0" dirty="0">
                <a:effectLst/>
                <a:latin typeface="Montserrat" panose="00000500000000000000" pitchFamily="2" charset="0"/>
              </a:rPr>
              <a:t> info </a:t>
            </a:r>
            <a:r>
              <a:rPr lang="en-US" b="0" i="0" dirty="0" err="1">
                <a:effectLst/>
                <a:latin typeface="Montserrat" panose="00000500000000000000" pitchFamily="2" charset="0"/>
              </a:rPr>
              <a:t>mengenai</a:t>
            </a:r>
            <a:r>
              <a:rPr lang="en-US" b="0" i="0" dirty="0">
                <a:effectLst/>
                <a:latin typeface="Montserrat" panose="00000500000000000000" pitchFamily="2" charset="0"/>
              </a:rPr>
              <a:t> </a:t>
            </a:r>
            <a:r>
              <a:rPr lang="en-US" b="0" i="0" dirty="0" err="1">
                <a:effectLst/>
                <a:latin typeface="Montserrat" panose="00000500000000000000" pitchFamily="2" charset="0"/>
              </a:rPr>
              <a:t>hal</a:t>
            </a:r>
            <a:r>
              <a:rPr lang="en-US" b="0" i="0" dirty="0">
                <a:effectLst/>
                <a:latin typeface="Montserrat" panose="00000500000000000000" pitchFamily="2" charset="0"/>
              </a:rPr>
              <a:t> yang </a:t>
            </a:r>
            <a:r>
              <a:rPr lang="en-US" b="0" i="0" dirty="0" err="1">
                <a:effectLst/>
                <a:latin typeface="Montserrat" panose="00000500000000000000" pitchFamily="2" charset="0"/>
              </a:rPr>
              <a:t>berhubungan</a:t>
            </a:r>
            <a:r>
              <a:rPr lang="en-US" b="0" i="0" dirty="0">
                <a:effectLst/>
                <a:latin typeface="Montserrat" panose="00000500000000000000" pitchFamily="2" charset="0"/>
              </a:rPr>
              <a:t> </a:t>
            </a:r>
            <a:r>
              <a:rPr lang="en-US" b="0" i="0" dirty="0" err="1">
                <a:effectLst/>
                <a:latin typeface="Montserrat" panose="00000500000000000000" pitchFamily="2" charset="0"/>
              </a:rPr>
              <a:t>dengan</a:t>
            </a:r>
            <a:r>
              <a:rPr lang="en-US" dirty="0">
                <a:latin typeface="Montserrat" panose="00000500000000000000" pitchFamily="2" charset="0"/>
              </a:rPr>
              <a:t> </a:t>
            </a:r>
            <a:r>
              <a:rPr lang="en-US" dirty="0" err="1">
                <a:latin typeface="Montserrat" panose="00000500000000000000" pitchFamily="2" charset="0"/>
              </a:rPr>
              <a:t>donasi</a:t>
            </a:r>
            <a:r>
              <a:rPr lang="en-US" dirty="0">
                <a:latin typeface="Montserrat" panose="00000500000000000000" pitchFamily="2" charset="0"/>
              </a:rPr>
              <a:t> </a:t>
            </a:r>
            <a:r>
              <a:rPr lang="en-US" dirty="0" err="1">
                <a:latin typeface="Montserrat" panose="00000500000000000000" pitchFamily="2" charset="0"/>
              </a:rPr>
              <a:t>darah</a:t>
            </a:r>
            <a:r>
              <a:rPr lang="en-US" dirty="0">
                <a:latin typeface="Montserrat" panose="00000500000000000000" pitchFamily="2" charset="0"/>
              </a:rPr>
              <a:t>.</a:t>
            </a:r>
            <a:br>
              <a:rPr lang="en-US" b="0" i="0" dirty="0">
                <a:effectLst/>
                <a:latin typeface="Montserrat" panose="00000500000000000000" pitchFamily="2" charset="0"/>
              </a:rPr>
            </a:br>
            <a:endParaRPr dirty="0">
              <a:latin typeface="Montserrat" panose="00000500000000000000" pitchFamily="2" charset="0"/>
            </a:endParaRPr>
          </a:p>
        </p:txBody>
      </p:sp>
      <p:pic>
        <p:nvPicPr>
          <p:cNvPr id="4" name="Picture 3">
            <a:extLst>
              <a:ext uri="{FF2B5EF4-FFF2-40B4-BE49-F238E27FC236}">
                <a16:creationId xmlns:a16="http://schemas.microsoft.com/office/drawing/2014/main" id="{6F8C6A7C-A6C8-609C-2008-C4855E396744}"/>
              </a:ext>
            </a:extLst>
          </p:cNvPr>
          <p:cNvPicPr>
            <a:picLocks noChangeAspect="1"/>
          </p:cNvPicPr>
          <p:nvPr/>
        </p:nvPicPr>
        <p:blipFill>
          <a:blip r:embed="rId3"/>
          <a:stretch>
            <a:fillRect/>
          </a:stretch>
        </p:blipFill>
        <p:spPr>
          <a:xfrm>
            <a:off x="5446937" y="1752702"/>
            <a:ext cx="3149206" cy="163809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15"/>
        <p:cNvGrpSpPr/>
        <p:nvPr/>
      </p:nvGrpSpPr>
      <p:grpSpPr>
        <a:xfrm>
          <a:off x="0" y="0"/>
          <a:ext cx="0" cy="0"/>
          <a:chOff x="0" y="0"/>
          <a:chExt cx="0" cy="0"/>
        </a:xfrm>
      </p:grpSpPr>
      <p:grpSp>
        <p:nvGrpSpPr>
          <p:cNvPr id="1722" name="Google Shape;1722;p49"/>
          <p:cNvGrpSpPr/>
          <p:nvPr/>
        </p:nvGrpSpPr>
        <p:grpSpPr>
          <a:xfrm flipH="1">
            <a:off x="1225067" y="1157342"/>
            <a:ext cx="6693865" cy="3793693"/>
            <a:chOff x="2362200" y="890550"/>
            <a:chExt cx="4371900" cy="3362400"/>
          </a:xfrm>
        </p:grpSpPr>
        <p:sp>
          <p:nvSpPr>
            <p:cNvPr id="1723" name="Google Shape;1723;p49"/>
            <p:cNvSpPr/>
            <p:nvPr/>
          </p:nvSpPr>
          <p:spPr>
            <a:xfrm>
              <a:off x="2362200" y="890550"/>
              <a:ext cx="4371900" cy="3362400"/>
            </a:xfrm>
            <a:prstGeom prst="roundRect">
              <a:avLst>
                <a:gd name="adj" fmla="val 460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9"/>
            <p:cNvSpPr/>
            <p:nvPr/>
          </p:nvSpPr>
          <p:spPr>
            <a:xfrm>
              <a:off x="2428800" y="1109625"/>
              <a:ext cx="4238700" cy="30765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9"/>
            <p:cNvSpPr/>
            <p:nvPr/>
          </p:nvSpPr>
          <p:spPr>
            <a:xfrm>
              <a:off x="6588804" y="965036"/>
              <a:ext cx="78697" cy="7869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9"/>
            <p:cNvSpPr/>
            <p:nvPr/>
          </p:nvSpPr>
          <p:spPr>
            <a:xfrm>
              <a:off x="6461401" y="965036"/>
              <a:ext cx="78471" cy="7869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9"/>
            <p:cNvSpPr/>
            <p:nvPr/>
          </p:nvSpPr>
          <p:spPr>
            <a:xfrm>
              <a:off x="6314155" y="963911"/>
              <a:ext cx="95158" cy="80952"/>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8" name="Google Shape;1728;p49"/>
          <p:cNvSpPr txBox="1">
            <a:spLocks noGrp="1"/>
          </p:cNvSpPr>
          <p:nvPr>
            <p:ph type="title"/>
          </p:nvPr>
        </p:nvSpPr>
        <p:spPr>
          <a:xfrm>
            <a:off x="1225067" y="355280"/>
            <a:ext cx="2595341" cy="46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b="1" dirty="0">
                <a:latin typeface="Montserrat" panose="00000500000000000000" pitchFamily="2" charset="0"/>
              </a:rPr>
              <a:t>Home Page</a:t>
            </a:r>
            <a:endParaRPr sz="2400" b="1" dirty="0">
              <a:latin typeface="Montserrat" panose="00000500000000000000" pitchFamily="2" charset="0"/>
            </a:endParaRPr>
          </a:p>
        </p:txBody>
      </p:sp>
      <p:sp>
        <p:nvSpPr>
          <p:cNvPr id="20" name="Google Shape;415;p35">
            <a:extLst>
              <a:ext uri="{FF2B5EF4-FFF2-40B4-BE49-F238E27FC236}">
                <a16:creationId xmlns:a16="http://schemas.microsoft.com/office/drawing/2014/main" id="{9E796A91-5134-DE7D-7BF5-083F0C8F9E46}"/>
              </a:ext>
            </a:extLst>
          </p:cNvPr>
          <p:cNvSpPr txBox="1">
            <a:spLocks noGrp="1"/>
          </p:cNvSpPr>
          <p:nvPr>
            <p:ph type="subTitle" idx="1"/>
          </p:nvPr>
        </p:nvSpPr>
        <p:spPr>
          <a:xfrm>
            <a:off x="3820408" y="157154"/>
            <a:ext cx="4098523" cy="883074"/>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sz="1400" dirty="0" err="1"/>
              <a:t>Merupakan</a:t>
            </a:r>
            <a:r>
              <a:rPr lang="en-US" sz="1400" dirty="0"/>
              <a:t> </a:t>
            </a:r>
            <a:r>
              <a:rPr lang="en-US" sz="1400" dirty="0" err="1"/>
              <a:t>tampilan</a:t>
            </a:r>
            <a:r>
              <a:rPr lang="en-US" sz="1400" dirty="0"/>
              <a:t> </a:t>
            </a:r>
            <a:r>
              <a:rPr lang="en-US" sz="1400" dirty="0" err="1"/>
              <a:t>pertama</a:t>
            </a:r>
            <a:r>
              <a:rPr lang="en-US" sz="1400" dirty="0"/>
              <a:t> yang </a:t>
            </a:r>
            <a:r>
              <a:rPr lang="en-US" sz="1400" dirty="0" err="1"/>
              <a:t>didapat</a:t>
            </a:r>
            <a:r>
              <a:rPr lang="en-US" sz="1400" dirty="0"/>
              <a:t> </a:t>
            </a:r>
            <a:r>
              <a:rPr lang="en-US" sz="1400" dirty="0" err="1"/>
              <a:t>ketika</a:t>
            </a:r>
            <a:r>
              <a:rPr lang="en-US" sz="1400" dirty="0"/>
              <a:t> admin </a:t>
            </a:r>
            <a:r>
              <a:rPr lang="en-US" sz="1400" dirty="0" err="1"/>
              <a:t>melakukan</a:t>
            </a:r>
            <a:r>
              <a:rPr lang="en-US" sz="1400" dirty="0"/>
              <a:t> </a:t>
            </a:r>
            <a:r>
              <a:rPr lang="en-US" sz="1400" dirty="0" err="1"/>
              <a:t>akses</a:t>
            </a:r>
            <a:r>
              <a:rPr lang="en-US" sz="1400" dirty="0"/>
              <a:t> </a:t>
            </a:r>
            <a:r>
              <a:rPr lang="en-US" sz="1400" dirty="0" err="1"/>
              <a:t>kedalam</a:t>
            </a:r>
            <a:r>
              <a:rPr lang="en-US" sz="1400" dirty="0"/>
              <a:t> website</a:t>
            </a:r>
            <a:endParaRPr sz="1400" dirty="0"/>
          </a:p>
        </p:txBody>
      </p:sp>
      <p:pic>
        <p:nvPicPr>
          <p:cNvPr id="4" name="Picture 3">
            <a:extLst>
              <a:ext uri="{FF2B5EF4-FFF2-40B4-BE49-F238E27FC236}">
                <a16:creationId xmlns:a16="http://schemas.microsoft.com/office/drawing/2014/main" id="{502C1950-B488-F210-038C-04E2DD6CF835}"/>
              </a:ext>
            </a:extLst>
          </p:cNvPr>
          <p:cNvPicPr>
            <a:picLocks noChangeAspect="1"/>
          </p:cNvPicPr>
          <p:nvPr/>
        </p:nvPicPr>
        <p:blipFill>
          <a:blip r:embed="rId3"/>
          <a:stretch>
            <a:fillRect/>
          </a:stretch>
        </p:blipFill>
        <p:spPr>
          <a:xfrm>
            <a:off x="1387284" y="1519768"/>
            <a:ext cx="6337539" cy="3241671"/>
          </a:xfrm>
          <a:prstGeom prst="rect">
            <a:avLst/>
          </a:prstGeom>
        </p:spPr>
      </p:pic>
    </p:spTree>
    <p:extLst>
      <p:ext uri="{BB962C8B-B14F-4D97-AF65-F5344CB8AC3E}">
        <p14:creationId xmlns:p14="http://schemas.microsoft.com/office/powerpoint/2010/main" val="9412589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15"/>
        <p:cNvGrpSpPr/>
        <p:nvPr/>
      </p:nvGrpSpPr>
      <p:grpSpPr>
        <a:xfrm>
          <a:off x="0" y="0"/>
          <a:ext cx="0" cy="0"/>
          <a:chOff x="0" y="0"/>
          <a:chExt cx="0" cy="0"/>
        </a:xfrm>
      </p:grpSpPr>
      <p:grpSp>
        <p:nvGrpSpPr>
          <p:cNvPr id="1722" name="Google Shape;1722;p49"/>
          <p:cNvGrpSpPr/>
          <p:nvPr/>
        </p:nvGrpSpPr>
        <p:grpSpPr>
          <a:xfrm flipH="1">
            <a:off x="1225067" y="1157342"/>
            <a:ext cx="6693865" cy="3793693"/>
            <a:chOff x="2362200" y="890550"/>
            <a:chExt cx="4371900" cy="3362400"/>
          </a:xfrm>
        </p:grpSpPr>
        <p:sp>
          <p:nvSpPr>
            <p:cNvPr id="1723" name="Google Shape;1723;p49"/>
            <p:cNvSpPr/>
            <p:nvPr/>
          </p:nvSpPr>
          <p:spPr>
            <a:xfrm>
              <a:off x="2362200" y="890550"/>
              <a:ext cx="4371900" cy="3362400"/>
            </a:xfrm>
            <a:prstGeom prst="roundRect">
              <a:avLst>
                <a:gd name="adj" fmla="val 460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9"/>
            <p:cNvSpPr/>
            <p:nvPr/>
          </p:nvSpPr>
          <p:spPr>
            <a:xfrm>
              <a:off x="2428800" y="1109625"/>
              <a:ext cx="4238700" cy="30765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9"/>
            <p:cNvSpPr/>
            <p:nvPr/>
          </p:nvSpPr>
          <p:spPr>
            <a:xfrm>
              <a:off x="6588804" y="965036"/>
              <a:ext cx="78697" cy="7869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9"/>
            <p:cNvSpPr/>
            <p:nvPr/>
          </p:nvSpPr>
          <p:spPr>
            <a:xfrm>
              <a:off x="6461401" y="965036"/>
              <a:ext cx="78471" cy="7869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9"/>
            <p:cNvSpPr/>
            <p:nvPr/>
          </p:nvSpPr>
          <p:spPr>
            <a:xfrm>
              <a:off x="6314155" y="963911"/>
              <a:ext cx="95158" cy="80952"/>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8" name="Google Shape;1728;p49"/>
          <p:cNvSpPr txBox="1">
            <a:spLocks noGrp="1"/>
          </p:cNvSpPr>
          <p:nvPr>
            <p:ph type="title"/>
          </p:nvPr>
        </p:nvSpPr>
        <p:spPr>
          <a:xfrm>
            <a:off x="1225067" y="355280"/>
            <a:ext cx="2595341" cy="46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b="1" dirty="0">
                <a:latin typeface="Montserrat" panose="00000500000000000000" pitchFamily="2" charset="0"/>
              </a:rPr>
              <a:t>Home Page</a:t>
            </a:r>
            <a:endParaRPr sz="2400" b="1" dirty="0">
              <a:latin typeface="Montserrat" panose="00000500000000000000" pitchFamily="2" charset="0"/>
            </a:endParaRPr>
          </a:p>
        </p:txBody>
      </p:sp>
      <p:sp>
        <p:nvSpPr>
          <p:cNvPr id="20" name="Google Shape;415;p35">
            <a:extLst>
              <a:ext uri="{FF2B5EF4-FFF2-40B4-BE49-F238E27FC236}">
                <a16:creationId xmlns:a16="http://schemas.microsoft.com/office/drawing/2014/main" id="{9E796A91-5134-DE7D-7BF5-083F0C8F9E46}"/>
              </a:ext>
            </a:extLst>
          </p:cNvPr>
          <p:cNvSpPr txBox="1">
            <a:spLocks noGrp="1"/>
          </p:cNvSpPr>
          <p:nvPr>
            <p:ph type="subTitle" idx="1"/>
          </p:nvPr>
        </p:nvSpPr>
        <p:spPr>
          <a:xfrm>
            <a:off x="3820408" y="157154"/>
            <a:ext cx="4098523" cy="883074"/>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sz="1400" dirty="0" err="1"/>
              <a:t>Merupakan</a:t>
            </a:r>
            <a:r>
              <a:rPr lang="en-US" sz="1400" dirty="0"/>
              <a:t> </a:t>
            </a:r>
            <a:r>
              <a:rPr lang="en-US" sz="1400" dirty="0" err="1"/>
              <a:t>tampilan</a:t>
            </a:r>
            <a:r>
              <a:rPr lang="en-US" sz="1400" dirty="0"/>
              <a:t> </a:t>
            </a:r>
            <a:r>
              <a:rPr lang="en-US" sz="1400" dirty="0" err="1"/>
              <a:t>pertama</a:t>
            </a:r>
            <a:r>
              <a:rPr lang="en-US" sz="1400" dirty="0"/>
              <a:t> yang </a:t>
            </a:r>
            <a:r>
              <a:rPr lang="en-US" sz="1400" dirty="0" err="1"/>
              <a:t>didapat</a:t>
            </a:r>
            <a:r>
              <a:rPr lang="en-US" sz="1400" dirty="0"/>
              <a:t> </a:t>
            </a:r>
            <a:r>
              <a:rPr lang="en-US" sz="1400" dirty="0" err="1"/>
              <a:t>ketika</a:t>
            </a:r>
            <a:r>
              <a:rPr lang="en-US" sz="1400" dirty="0"/>
              <a:t> admin </a:t>
            </a:r>
            <a:r>
              <a:rPr lang="en-US" sz="1400" dirty="0" err="1"/>
              <a:t>melakukan</a:t>
            </a:r>
            <a:r>
              <a:rPr lang="en-US" sz="1400" dirty="0"/>
              <a:t> </a:t>
            </a:r>
            <a:r>
              <a:rPr lang="en-US" sz="1400" dirty="0" err="1"/>
              <a:t>akses</a:t>
            </a:r>
            <a:r>
              <a:rPr lang="en-US" sz="1400" dirty="0"/>
              <a:t> </a:t>
            </a:r>
            <a:r>
              <a:rPr lang="en-US" sz="1400" dirty="0" err="1"/>
              <a:t>kedalam</a:t>
            </a:r>
            <a:r>
              <a:rPr lang="en-US" sz="1400" dirty="0"/>
              <a:t> website</a:t>
            </a:r>
            <a:endParaRPr sz="1400" dirty="0"/>
          </a:p>
        </p:txBody>
      </p:sp>
      <p:pic>
        <p:nvPicPr>
          <p:cNvPr id="3" name="Picture 2">
            <a:extLst>
              <a:ext uri="{FF2B5EF4-FFF2-40B4-BE49-F238E27FC236}">
                <a16:creationId xmlns:a16="http://schemas.microsoft.com/office/drawing/2014/main" id="{6F84F4BB-DD21-32BB-62AB-9F5FC91F4806}"/>
              </a:ext>
            </a:extLst>
          </p:cNvPr>
          <p:cNvPicPr>
            <a:picLocks noChangeAspect="1"/>
          </p:cNvPicPr>
          <p:nvPr/>
        </p:nvPicPr>
        <p:blipFill>
          <a:blip r:embed="rId3"/>
          <a:stretch>
            <a:fillRect/>
          </a:stretch>
        </p:blipFill>
        <p:spPr>
          <a:xfrm>
            <a:off x="1447531" y="1551420"/>
            <a:ext cx="6211509" cy="3177315"/>
          </a:xfrm>
          <a:prstGeom prst="rect">
            <a:avLst/>
          </a:prstGeom>
        </p:spPr>
      </p:pic>
    </p:spTree>
    <p:extLst>
      <p:ext uri="{BB962C8B-B14F-4D97-AF65-F5344CB8AC3E}">
        <p14:creationId xmlns:p14="http://schemas.microsoft.com/office/powerpoint/2010/main" val="33300040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15"/>
        <p:cNvGrpSpPr/>
        <p:nvPr/>
      </p:nvGrpSpPr>
      <p:grpSpPr>
        <a:xfrm>
          <a:off x="0" y="0"/>
          <a:ext cx="0" cy="0"/>
          <a:chOff x="0" y="0"/>
          <a:chExt cx="0" cy="0"/>
        </a:xfrm>
      </p:grpSpPr>
      <p:grpSp>
        <p:nvGrpSpPr>
          <p:cNvPr id="1722" name="Google Shape;1722;p49"/>
          <p:cNvGrpSpPr/>
          <p:nvPr/>
        </p:nvGrpSpPr>
        <p:grpSpPr>
          <a:xfrm flipH="1">
            <a:off x="1225067" y="1157342"/>
            <a:ext cx="6693865" cy="3793693"/>
            <a:chOff x="2362200" y="890550"/>
            <a:chExt cx="4371900" cy="3362400"/>
          </a:xfrm>
        </p:grpSpPr>
        <p:sp>
          <p:nvSpPr>
            <p:cNvPr id="1723" name="Google Shape;1723;p49"/>
            <p:cNvSpPr/>
            <p:nvPr/>
          </p:nvSpPr>
          <p:spPr>
            <a:xfrm>
              <a:off x="2362200" y="890550"/>
              <a:ext cx="4371900" cy="3362400"/>
            </a:xfrm>
            <a:prstGeom prst="roundRect">
              <a:avLst>
                <a:gd name="adj" fmla="val 460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9"/>
            <p:cNvSpPr/>
            <p:nvPr/>
          </p:nvSpPr>
          <p:spPr>
            <a:xfrm>
              <a:off x="2428800" y="1109625"/>
              <a:ext cx="4238700" cy="30765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9"/>
            <p:cNvSpPr/>
            <p:nvPr/>
          </p:nvSpPr>
          <p:spPr>
            <a:xfrm>
              <a:off x="6588804" y="965036"/>
              <a:ext cx="78697" cy="7869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9"/>
            <p:cNvSpPr/>
            <p:nvPr/>
          </p:nvSpPr>
          <p:spPr>
            <a:xfrm>
              <a:off x="6461401" y="965036"/>
              <a:ext cx="78471" cy="7869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9"/>
            <p:cNvSpPr/>
            <p:nvPr/>
          </p:nvSpPr>
          <p:spPr>
            <a:xfrm>
              <a:off x="6314155" y="963911"/>
              <a:ext cx="95158" cy="80952"/>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8" name="Google Shape;1728;p49"/>
          <p:cNvSpPr txBox="1">
            <a:spLocks noGrp="1"/>
          </p:cNvSpPr>
          <p:nvPr>
            <p:ph type="title"/>
          </p:nvPr>
        </p:nvSpPr>
        <p:spPr>
          <a:xfrm>
            <a:off x="1225067" y="355280"/>
            <a:ext cx="2595341" cy="46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b="1" dirty="0">
                <a:latin typeface="Montserrat" panose="00000500000000000000" pitchFamily="2" charset="0"/>
              </a:rPr>
              <a:t>Home Page</a:t>
            </a:r>
            <a:endParaRPr sz="2400" b="1" dirty="0">
              <a:latin typeface="Montserrat" panose="00000500000000000000" pitchFamily="2" charset="0"/>
            </a:endParaRPr>
          </a:p>
        </p:txBody>
      </p:sp>
      <p:sp>
        <p:nvSpPr>
          <p:cNvPr id="20" name="Google Shape;415;p35">
            <a:extLst>
              <a:ext uri="{FF2B5EF4-FFF2-40B4-BE49-F238E27FC236}">
                <a16:creationId xmlns:a16="http://schemas.microsoft.com/office/drawing/2014/main" id="{9E796A91-5134-DE7D-7BF5-083F0C8F9E46}"/>
              </a:ext>
            </a:extLst>
          </p:cNvPr>
          <p:cNvSpPr txBox="1">
            <a:spLocks noGrp="1"/>
          </p:cNvSpPr>
          <p:nvPr>
            <p:ph type="subTitle" idx="1"/>
          </p:nvPr>
        </p:nvSpPr>
        <p:spPr>
          <a:xfrm>
            <a:off x="3820408" y="157154"/>
            <a:ext cx="4098523" cy="883074"/>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sz="1400" dirty="0" err="1"/>
              <a:t>Merupakan</a:t>
            </a:r>
            <a:r>
              <a:rPr lang="en-US" sz="1400" dirty="0"/>
              <a:t> </a:t>
            </a:r>
            <a:r>
              <a:rPr lang="en-US" sz="1400" dirty="0" err="1"/>
              <a:t>tampilan</a:t>
            </a:r>
            <a:r>
              <a:rPr lang="en-US" sz="1400" dirty="0"/>
              <a:t> </a:t>
            </a:r>
            <a:r>
              <a:rPr lang="en-US" sz="1400" dirty="0" err="1"/>
              <a:t>pertama</a:t>
            </a:r>
            <a:r>
              <a:rPr lang="en-US" sz="1400" dirty="0"/>
              <a:t> yang </a:t>
            </a:r>
            <a:r>
              <a:rPr lang="en-US" sz="1400" dirty="0" err="1"/>
              <a:t>didapat</a:t>
            </a:r>
            <a:r>
              <a:rPr lang="en-US" sz="1400" dirty="0"/>
              <a:t> </a:t>
            </a:r>
            <a:r>
              <a:rPr lang="en-US" sz="1400" dirty="0" err="1"/>
              <a:t>ketika</a:t>
            </a:r>
            <a:r>
              <a:rPr lang="en-US" sz="1400" dirty="0"/>
              <a:t> admin </a:t>
            </a:r>
            <a:r>
              <a:rPr lang="en-US" sz="1400" dirty="0" err="1"/>
              <a:t>melakukan</a:t>
            </a:r>
            <a:r>
              <a:rPr lang="en-US" sz="1400" dirty="0"/>
              <a:t> </a:t>
            </a:r>
            <a:r>
              <a:rPr lang="en-US" sz="1400" dirty="0" err="1"/>
              <a:t>akses</a:t>
            </a:r>
            <a:r>
              <a:rPr lang="en-US" sz="1400" dirty="0"/>
              <a:t> </a:t>
            </a:r>
            <a:r>
              <a:rPr lang="en-US" sz="1400" dirty="0" err="1"/>
              <a:t>kedalam</a:t>
            </a:r>
            <a:r>
              <a:rPr lang="en-US" sz="1400" dirty="0"/>
              <a:t> website</a:t>
            </a:r>
            <a:endParaRPr sz="1400" dirty="0"/>
          </a:p>
        </p:txBody>
      </p:sp>
      <p:pic>
        <p:nvPicPr>
          <p:cNvPr id="4" name="Picture 3">
            <a:extLst>
              <a:ext uri="{FF2B5EF4-FFF2-40B4-BE49-F238E27FC236}">
                <a16:creationId xmlns:a16="http://schemas.microsoft.com/office/drawing/2014/main" id="{9F026B0D-9619-8350-4E5F-433CADD5F3C7}"/>
              </a:ext>
            </a:extLst>
          </p:cNvPr>
          <p:cNvPicPr>
            <a:picLocks noChangeAspect="1"/>
          </p:cNvPicPr>
          <p:nvPr/>
        </p:nvPicPr>
        <p:blipFill rotWithShape="1">
          <a:blip r:embed="rId3"/>
          <a:srcRect l="1351"/>
          <a:stretch/>
        </p:blipFill>
        <p:spPr>
          <a:xfrm>
            <a:off x="1522452" y="1559859"/>
            <a:ext cx="6020215" cy="3143388"/>
          </a:xfrm>
          <a:prstGeom prst="rect">
            <a:avLst/>
          </a:prstGeom>
        </p:spPr>
      </p:pic>
    </p:spTree>
    <p:extLst>
      <p:ext uri="{BB962C8B-B14F-4D97-AF65-F5344CB8AC3E}">
        <p14:creationId xmlns:p14="http://schemas.microsoft.com/office/powerpoint/2010/main" val="36666192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15"/>
        <p:cNvGrpSpPr/>
        <p:nvPr/>
      </p:nvGrpSpPr>
      <p:grpSpPr>
        <a:xfrm>
          <a:off x="0" y="0"/>
          <a:ext cx="0" cy="0"/>
          <a:chOff x="0" y="0"/>
          <a:chExt cx="0" cy="0"/>
        </a:xfrm>
      </p:grpSpPr>
      <p:grpSp>
        <p:nvGrpSpPr>
          <p:cNvPr id="1722" name="Google Shape;1722;p49"/>
          <p:cNvGrpSpPr/>
          <p:nvPr/>
        </p:nvGrpSpPr>
        <p:grpSpPr>
          <a:xfrm flipH="1">
            <a:off x="1225067" y="1157342"/>
            <a:ext cx="6693865" cy="3793693"/>
            <a:chOff x="2362200" y="890550"/>
            <a:chExt cx="4371900" cy="3362400"/>
          </a:xfrm>
        </p:grpSpPr>
        <p:sp>
          <p:nvSpPr>
            <p:cNvPr id="1723" name="Google Shape;1723;p49"/>
            <p:cNvSpPr/>
            <p:nvPr/>
          </p:nvSpPr>
          <p:spPr>
            <a:xfrm>
              <a:off x="2362200" y="890550"/>
              <a:ext cx="4371900" cy="3362400"/>
            </a:xfrm>
            <a:prstGeom prst="roundRect">
              <a:avLst>
                <a:gd name="adj" fmla="val 460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9"/>
            <p:cNvSpPr/>
            <p:nvPr/>
          </p:nvSpPr>
          <p:spPr>
            <a:xfrm>
              <a:off x="2428800" y="1109625"/>
              <a:ext cx="4238700" cy="30765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9"/>
            <p:cNvSpPr/>
            <p:nvPr/>
          </p:nvSpPr>
          <p:spPr>
            <a:xfrm>
              <a:off x="6588804" y="965036"/>
              <a:ext cx="78697" cy="7869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9"/>
            <p:cNvSpPr/>
            <p:nvPr/>
          </p:nvSpPr>
          <p:spPr>
            <a:xfrm>
              <a:off x="6461401" y="965036"/>
              <a:ext cx="78471" cy="7869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9"/>
            <p:cNvSpPr/>
            <p:nvPr/>
          </p:nvSpPr>
          <p:spPr>
            <a:xfrm>
              <a:off x="6314155" y="963911"/>
              <a:ext cx="95158" cy="80952"/>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8" name="Google Shape;1728;p49"/>
          <p:cNvSpPr txBox="1">
            <a:spLocks noGrp="1"/>
          </p:cNvSpPr>
          <p:nvPr>
            <p:ph type="title"/>
          </p:nvPr>
        </p:nvSpPr>
        <p:spPr>
          <a:xfrm>
            <a:off x="1225067" y="355280"/>
            <a:ext cx="2595341" cy="46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b="1" dirty="0">
                <a:latin typeface="Montserrat" panose="00000500000000000000" pitchFamily="2" charset="0"/>
              </a:rPr>
              <a:t>Home Page</a:t>
            </a:r>
            <a:endParaRPr sz="2400" b="1" dirty="0">
              <a:latin typeface="Montserrat" panose="00000500000000000000" pitchFamily="2" charset="0"/>
            </a:endParaRPr>
          </a:p>
        </p:txBody>
      </p:sp>
      <p:sp>
        <p:nvSpPr>
          <p:cNvPr id="20" name="Google Shape;415;p35">
            <a:extLst>
              <a:ext uri="{FF2B5EF4-FFF2-40B4-BE49-F238E27FC236}">
                <a16:creationId xmlns:a16="http://schemas.microsoft.com/office/drawing/2014/main" id="{9E796A91-5134-DE7D-7BF5-083F0C8F9E46}"/>
              </a:ext>
            </a:extLst>
          </p:cNvPr>
          <p:cNvSpPr txBox="1">
            <a:spLocks noGrp="1"/>
          </p:cNvSpPr>
          <p:nvPr>
            <p:ph type="subTitle" idx="1"/>
          </p:nvPr>
        </p:nvSpPr>
        <p:spPr>
          <a:xfrm>
            <a:off x="3820408" y="157154"/>
            <a:ext cx="4098523" cy="883074"/>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sz="1400" dirty="0" err="1"/>
              <a:t>Merupakan</a:t>
            </a:r>
            <a:r>
              <a:rPr lang="en-US" sz="1400" dirty="0"/>
              <a:t> </a:t>
            </a:r>
            <a:r>
              <a:rPr lang="en-US" sz="1400" dirty="0" err="1"/>
              <a:t>tampilan</a:t>
            </a:r>
            <a:r>
              <a:rPr lang="en-US" sz="1400" dirty="0"/>
              <a:t> </a:t>
            </a:r>
            <a:r>
              <a:rPr lang="en-US" sz="1400" dirty="0" err="1"/>
              <a:t>pertama</a:t>
            </a:r>
            <a:r>
              <a:rPr lang="en-US" sz="1400" dirty="0"/>
              <a:t> yang </a:t>
            </a:r>
            <a:r>
              <a:rPr lang="en-US" sz="1400" dirty="0" err="1"/>
              <a:t>didapat</a:t>
            </a:r>
            <a:r>
              <a:rPr lang="en-US" sz="1400" dirty="0"/>
              <a:t> </a:t>
            </a:r>
            <a:r>
              <a:rPr lang="en-US" sz="1400" dirty="0" err="1"/>
              <a:t>ketika</a:t>
            </a:r>
            <a:r>
              <a:rPr lang="en-US" sz="1400" dirty="0"/>
              <a:t> admin </a:t>
            </a:r>
            <a:r>
              <a:rPr lang="en-US" sz="1400" dirty="0" err="1"/>
              <a:t>melakukan</a:t>
            </a:r>
            <a:r>
              <a:rPr lang="en-US" sz="1400" dirty="0"/>
              <a:t> </a:t>
            </a:r>
            <a:r>
              <a:rPr lang="en-US" sz="1400" dirty="0" err="1"/>
              <a:t>akses</a:t>
            </a:r>
            <a:r>
              <a:rPr lang="en-US" sz="1400" dirty="0"/>
              <a:t> </a:t>
            </a:r>
            <a:r>
              <a:rPr lang="en-US" sz="1400" dirty="0" err="1"/>
              <a:t>kedalam</a:t>
            </a:r>
            <a:r>
              <a:rPr lang="en-US" sz="1400" dirty="0"/>
              <a:t> website</a:t>
            </a:r>
            <a:endParaRPr sz="1400" dirty="0"/>
          </a:p>
        </p:txBody>
      </p:sp>
      <p:pic>
        <p:nvPicPr>
          <p:cNvPr id="4" name="Picture 3">
            <a:extLst>
              <a:ext uri="{FF2B5EF4-FFF2-40B4-BE49-F238E27FC236}">
                <a16:creationId xmlns:a16="http://schemas.microsoft.com/office/drawing/2014/main" id="{38E451BA-3D60-E66A-606D-A6260AB06F30}"/>
              </a:ext>
            </a:extLst>
          </p:cNvPr>
          <p:cNvPicPr>
            <a:picLocks noChangeAspect="1"/>
          </p:cNvPicPr>
          <p:nvPr/>
        </p:nvPicPr>
        <p:blipFill rotWithShape="1">
          <a:blip r:embed="rId3"/>
          <a:srcRect l="1986"/>
          <a:stretch/>
        </p:blipFill>
        <p:spPr>
          <a:xfrm>
            <a:off x="1607862" y="1591997"/>
            <a:ext cx="5928274" cy="3096161"/>
          </a:xfrm>
          <a:prstGeom prst="rect">
            <a:avLst/>
          </a:prstGeom>
        </p:spPr>
      </p:pic>
    </p:spTree>
    <p:extLst>
      <p:ext uri="{BB962C8B-B14F-4D97-AF65-F5344CB8AC3E}">
        <p14:creationId xmlns:p14="http://schemas.microsoft.com/office/powerpoint/2010/main" val="32004268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15"/>
        <p:cNvGrpSpPr/>
        <p:nvPr/>
      </p:nvGrpSpPr>
      <p:grpSpPr>
        <a:xfrm>
          <a:off x="0" y="0"/>
          <a:ext cx="0" cy="0"/>
          <a:chOff x="0" y="0"/>
          <a:chExt cx="0" cy="0"/>
        </a:xfrm>
      </p:grpSpPr>
      <p:grpSp>
        <p:nvGrpSpPr>
          <p:cNvPr id="1722" name="Google Shape;1722;p49"/>
          <p:cNvGrpSpPr/>
          <p:nvPr/>
        </p:nvGrpSpPr>
        <p:grpSpPr>
          <a:xfrm flipH="1">
            <a:off x="1225067" y="1157342"/>
            <a:ext cx="6693865" cy="3793693"/>
            <a:chOff x="2362200" y="890550"/>
            <a:chExt cx="4371900" cy="3362400"/>
          </a:xfrm>
        </p:grpSpPr>
        <p:sp>
          <p:nvSpPr>
            <p:cNvPr id="1723" name="Google Shape;1723;p49"/>
            <p:cNvSpPr/>
            <p:nvPr/>
          </p:nvSpPr>
          <p:spPr>
            <a:xfrm>
              <a:off x="2362200" y="890550"/>
              <a:ext cx="4371900" cy="3362400"/>
            </a:xfrm>
            <a:prstGeom prst="roundRect">
              <a:avLst>
                <a:gd name="adj" fmla="val 460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9"/>
            <p:cNvSpPr/>
            <p:nvPr/>
          </p:nvSpPr>
          <p:spPr>
            <a:xfrm>
              <a:off x="2428800" y="1109625"/>
              <a:ext cx="4238700" cy="30765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9"/>
            <p:cNvSpPr/>
            <p:nvPr/>
          </p:nvSpPr>
          <p:spPr>
            <a:xfrm>
              <a:off x="6588804" y="965036"/>
              <a:ext cx="78697" cy="7869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9"/>
            <p:cNvSpPr/>
            <p:nvPr/>
          </p:nvSpPr>
          <p:spPr>
            <a:xfrm>
              <a:off x="6461401" y="965036"/>
              <a:ext cx="78471" cy="7869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9"/>
            <p:cNvSpPr/>
            <p:nvPr/>
          </p:nvSpPr>
          <p:spPr>
            <a:xfrm>
              <a:off x="6314155" y="963911"/>
              <a:ext cx="95158" cy="80952"/>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8" name="Google Shape;1728;p49"/>
          <p:cNvSpPr txBox="1">
            <a:spLocks noGrp="1"/>
          </p:cNvSpPr>
          <p:nvPr>
            <p:ph type="title"/>
          </p:nvPr>
        </p:nvSpPr>
        <p:spPr>
          <a:xfrm>
            <a:off x="1225067" y="355280"/>
            <a:ext cx="2595341" cy="46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b="1" dirty="0">
                <a:latin typeface="Montserrat" panose="00000500000000000000" pitchFamily="2" charset="0"/>
              </a:rPr>
              <a:t>Admin Page</a:t>
            </a:r>
            <a:endParaRPr sz="2400" b="1" dirty="0">
              <a:latin typeface="Montserrat" panose="00000500000000000000" pitchFamily="2" charset="0"/>
            </a:endParaRPr>
          </a:p>
        </p:txBody>
      </p:sp>
      <p:sp>
        <p:nvSpPr>
          <p:cNvPr id="20" name="Google Shape;415;p35">
            <a:extLst>
              <a:ext uri="{FF2B5EF4-FFF2-40B4-BE49-F238E27FC236}">
                <a16:creationId xmlns:a16="http://schemas.microsoft.com/office/drawing/2014/main" id="{9E796A91-5134-DE7D-7BF5-083F0C8F9E46}"/>
              </a:ext>
            </a:extLst>
          </p:cNvPr>
          <p:cNvSpPr txBox="1">
            <a:spLocks noGrp="1"/>
          </p:cNvSpPr>
          <p:nvPr>
            <p:ph type="subTitle" idx="1"/>
          </p:nvPr>
        </p:nvSpPr>
        <p:spPr>
          <a:xfrm>
            <a:off x="3820408" y="246806"/>
            <a:ext cx="4098523" cy="684948"/>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sz="1400" dirty="0" err="1"/>
              <a:t>Merupakan</a:t>
            </a:r>
            <a:r>
              <a:rPr lang="en-US" sz="1400" dirty="0"/>
              <a:t> page yang </a:t>
            </a:r>
            <a:r>
              <a:rPr lang="en-US" sz="1400" dirty="0" err="1"/>
              <a:t>dapat</a:t>
            </a:r>
            <a:r>
              <a:rPr lang="en-US" sz="1400" dirty="0"/>
              <a:t> </a:t>
            </a:r>
            <a:r>
              <a:rPr lang="en-US" sz="1400" dirty="0" err="1"/>
              <a:t>menampilkan</a:t>
            </a:r>
            <a:r>
              <a:rPr lang="en-US" sz="1400" dirty="0"/>
              <a:t> admin yang </a:t>
            </a:r>
            <a:r>
              <a:rPr lang="en-US" sz="1400" dirty="0" err="1"/>
              <a:t>ada</a:t>
            </a:r>
            <a:r>
              <a:rPr lang="en-US" sz="1400" dirty="0"/>
              <a:t> </a:t>
            </a:r>
            <a:r>
              <a:rPr lang="en-US" sz="1400" dirty="0" err="1"/>
              <a:t>dalam</a:t>
            </a:r>
            <a:r>
              <a:rPr lang="en-US" sz="1400" dirty="0"/>
              <a:t> database</a:t>
            </a:r>
            <a:endParaRPr sz="1400" dirty="0"/>
          </a:p>
        </p:txBody>
      </p:sp>
      <p:pic>
        <p:nvPicPr>
          <p:cNvPr id="6" name="Picture 5">
            <a:extLst>
              <a:ext uri="{FF2B5EF4-FFF2-40B4-BE49-F238E27FC236}">
                <a16:creationId xmlns:a16="http://schemas.microsoft.com/office/drawing/2014/main" id="{7EE84D30-51FC-0DE7-6807-8558F5A255FD}"/>
              </a:ext>
            </a:extLst>
          </p:cNvPr>
          <p:cNvPicPr>
            <a:picLocks noChangeAspect="1"/>
          </p:cNvPicPr>
          <p:nvPr/>
        </p:nvPicPr>
        <p:blipFill>
          <a:blip r:embed="rId3"/>
          <a:stretch>
            <a:fillRect/>
          </a:stretch>
        </p:blipFill>
        <p:spPr>
          <a:xfrm>
            <a:off x="1396341" y="1664235"/>
            <a:ext cx="6351316" cy="2995444"/>
          </a:xfrm>
          <a:prstGeom prst="rect">
            <a:avLst/>
          </a:prstGeom>
        </p:spPr>
      </p:pic>
    </p:spTree>
    <p:extLst>
      <p:ext uri="{BB962C8B-B14F-4D97-AF65-F5344CB8AC3E}">
        <p14:creationId xmlns:p14="http://schemas.microsoft.com/office/powerpoint/2010/main" val="5603332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15"/>
        <p:cNvGrpSpPr/>
        <p:nvPr/>
      </p:nvGrpSpPr>
      <p:grpSpPr>
        <a:xfrm>
          <a:off x="0" y="0"/>
          <a:ext cx="0" cy="0"/>
          <a:chOff x="0" y="0"/>
          <a:chExt cx="0" cy="0"/>
        </a:xfrm>
      </p:grpSpPr>
      <p:grpSp>
        <p:nvGrpSpPr>
          <p:cNvPr id="1722" name="Google Shape;1722;p49"/>
          <p:cNvGrpSpPr/>
          <p:nvPr/>
        </p:nvGrpSpPr>
        <p:grpSpPr>
          <a:xfrm flipH="1">
            <a:off x="1225067" y="1157342"/>
            <a:ext cx="6693865" cy="3793693"/>
            <a:chOff x="2362200" y="890550"/>
            <a:chExt cx="4371900" cy="3362400"/>
          </a:xfrm>
        </p:grpSpPr>
        <p:sp>
          <p:nvSpPr>
            <p:cNvPr id="1723" name="Google Shape;1723;p49"/>
            <p:cNvSpPr/>
            <p:nvPr/>
          </p:nvSpPr>
          <p:spPr>
            <a:xfrm>
              <a:off x="2362200" y="890550"/>
              <a:ext cx="4371900" cy="3362400"/>
            </a:xfrm>
            <a:prstGeom prst="roundRect">
              <a:avLst>
                <a:gd name="adj" fmla="val 460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9"/>
            <p:cNvSpPr/>
            <p:nvPr/>
          </p:nvSpPr>
          <p:spPr>
            <a:xfrm>
              <a:off x="2428800" y="1109625"/>
              <a:ext cx="4238700" cy="30765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9"/>
            <p:cNvSpPr/>
            <p:nvPr/>
          </p:nvSpPr>
          <p:spPr>
            <a:xfrm>
              <a:off x="6588804" y="965036"/>
              <a:ext cx="78697" cy="7869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9"/>
            <p:cNvSpPr/>
            <p:nvPr/>
          </p:nvSpPr>
          <p:spPr>
            <a:xfrm>
              <a:off x="6461401" y="965036"/>
              <a:ext cx="78471" cy="7869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9"/>
            <p:cNvSpPr/>
            <p:nvPr/>
          </p:nvSpPr>
          <p:spPr>
            <a:xfrm>
              <a:off x="6314155" y="963911"/>
              <a:ext cx="95158" cy="80952"/>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8" name="Google Shape;1728;p49"/>
          <p:cNvSpPr txBox="1">
            <a:spLocks noGrp="1"/>
          </p:cNvSpPr>
          <p:nvPr>
            <p:ph type="title"/>
          </p:nvPr>
        </p:nvSpPr>
        <p:spPr>
          <a:xfrm>
            <a:off x="1225067" y="140590"/>
            <a:ext cx="2595341" cy="46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b="1" dirty="0">
                <a:latin typeface="Montserrat" panose="00000500000000000000" pitchFamily="2" charset="0"/>
              </a:rPr>
              <a:t>Update Admin Page</a:t>
            </a:r>
            <a:endParaRPr sz="2400" b="1" dirty="0">
              <a:latin typeface="Montserrat" panose="00000500000000000000" pitchFamily="2" charset="0"/>
            </a:endParaRPr>
          </a:p>
        </p:txBody>
      </p:sp>
      <p:sp>
        <p:nvSpPr>
          <p:cNvPr id="20" name="Google Shape;415;p35">
            <a:extLst>
              <a:ext uri="{FF2B5EF4-FFF2-40B4-BE49-F238E27FC236}">
                <a16:creationId xmlns:a16="http://schemas.microsoft.com/office/drawing/2014/main" id="{9E796A91-5134-DE7D-7BF5-083F0C8F9E46}"/>
              </a:ext>
            </a:extLst>
          </p:cNvPr>
          <p:cNvSpPr txBox="1">
            <a:spLocks noGrp="1"/>
          </p:cNvSpPr>
          <p:nvPr>
            <p:ph type="subTitle" idx="1"/>
          </p:nvPr>
        </p:nvSpPr>
        <p:spPr>
          <a:xfrm>
            <a:off x="3820409" y="195801"/>
            <a:ext cx="4098523" cy="684948"/>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sz="1400" dirty="0" err="1"/>
              <a:t>Merupakan</a:t>
            </a:r>
            <a:r>
              <a:rPr lang="en-US" sz="1400" dirty="0"/>
              <a:t> page yang </a:t>
            </a:r>
            <a:r>
              <a:rPr lang="en-US" sz="1400" dirty="0" err="1"/>
              <a:t>dapat</a:t>
            </a:r>
            <a:r>
              <a:rPr lang="en-US" sz="1400" dirty="0"/>
              <a:t> </a:t>
            </a:r>
            <a:r>
              <a:rPr lang="en-US" sz="1400" dirty="0" err="1"/>
              <a:t>mengupdate</a:t>
            </a:r>
            <a:r>
              <a:rPr lang="en-US" sz="1400" dirty="0"/>
              <a:t> </a:t>
            </a:r>
            <a:r>
              <a:rPr lang="en-US" sz="1400" dirty="0" err="1"/>
              <a:t>informasi</a:t>
            </a:r>
            <a:r>
              <a:rPr lang="en-US" sz="1400" dirty="0"/>
              <a:t> Admin yang </a:t>
            </a:r>
            <a:r>
              <a:rPr lang="en-US" sz="1400" dirty="0" err="1"/>
              <a:t>ada</a:t>
            </a:r>
            <a:r>
              <a:rPr lang="en-US" sz="1400" dirty="0"/>
              <a:t> </a:t>
            </a:r>
            <a:r>
              <a:rPr lang="en-US" sz="1400" dirty="0" err="1"/>
              <a:t>dalam</a:t>
            </a:r>
            <a:r>
              <a:rPr lang="en-US" sz="1400" dirty="0"/>
              <a:t> database</a:t>
            </a:r>
            <a:endParaRPr sz="1400" dirty="0"/>
          </a:p>
        </p:txBody>
      </p:sp>
      <p:pic>
        <p:nvPicPr>
          <p:cNvPr id="4" name="Picture 3">
            <a:extLst>
              <a:ext uri="{FF2B5EF4-FFF2-40B4-BE49-F238E27FC236}">
                <a16:creationId xmlns:a16="http://schemas.microsoft.com/office/drawing/2014/main" id="{7CEB438F-78B8-7B48-675F-A1E557034899}"/>
              </a:ext>
            </a:extLst>
          </p:cNvPr>
          <p:cNvPicPr>
            <a:picLocks noChangeAspect="1"/>
          </p:cNvPicPr>
          <p:nvPr/>
        </p:nvPicPr>
        <p:blipFill>
          <a:blip r:embed="rId3"/>
          <a:stretch>
            <a:fillRect/>
          </a:stretch>
        </p:blipFill>
        <p:spPr>
          <a:xfrm>
            <a:off x="1500189" y="1577349"/>
            <a:ext cx="6143622" cy="3121318"/>
          </a:xfrm>
          <a:prstGeom prst="rect">
            <a:avLst/>
          </a:prstGeom>
        </p:spPr>
      </p:pic>
    </p:spTree>
    <p:extLst>
      <p:ext uri="{BB962C8B-B14F-4D97-AF65-F5344CB8AC3E}">
        <p14:creationId xmlns:p14="http://schemas.microsoft.com/office/powerpoint/2010/main" val="653669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15"/>
        <p:cNvGrpSpPr/>
        <p:nvPr/>
      </p:nvGrpSpPr>
      <p:grpSpPr>
        <a:xfrm>
          <a:off x="0" y="0"/>
          <a:ext cx="0" cy="0"/>
          <a:chOff x="0" y="0"/>
          <a:chExt cx="0" cy="0"/>
        </a:xfrm>
      </p:grpSpPr>
      <p:grpSp>
        <p:nvGrpSpPr>
          <p:cNvPr id="1722" name="Google Shape;1722;p49"/>
          <p:cNvGrpSpPr/>
          <p:nvPr/>
        </p:nvGrpSpPr>
        <p:grpSpPr>
          <a:xfrm flipH="1">
            <a:off x="1225067" y="1157342"/>
            <a:ext cx="6693865" cy="3793693"/>
            <a:chOff x="2362200" y="890550"/>
            <a:chExt cx="4371900" cy="3362400"/>
          </a:xfrm>
        </p:grpSpPr>
        <p:sp>
          <p:nvSpPr>
            <p:cNvPr id="1723" name="Google Shape;1723;p49"/>
            <p:cNvSpPr/>
            <p:nvPr/>
          </p:nvSpPr>
          <p:spPr>
            <a:xfrm>
              <a:off x="2362200" y="890550"/>
              <a:ext cx="4371900" cy="3362400"/>
            </a:xfrm>
            <a:prstGeom prst="roundRect">
              <a:avLst>
                <a:gd name="adj" fmla="val 460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9"/>
            <p:cNvSpPr/>
            <p:nvPr/>
          </p:nvSpPr>
          <p:spPr>
            <a:xfrm>
              <a:off x="2428800" y="1109625"/>
              <a:ext cx="4238700" cy="30765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9"/>
            <p:cNvSpPr/>
            <p:nvPr/>
          </p:nvSpPr>
          <p:spPr>
            <a:xfrm>
              <a:off x="6588804" y="965036"/>
              <a:ext cx="78697" cy="7869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9"/>
            <p:cNvSpPr/>
            <p:nvPr/>
          </p:nvSpPr>
          <p:spPr>
            <a:xfrm>
              <a:off x="6461401" y="965036"/>
              <a:ext cx="78471" cy="7869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9"/>
            <p:cNvSpPr/>
            <p:nvPr/>
          </p:nvSpPr>
          <p:spPr>
            <a:xfrm>
              <a:off x="6314155" y="963911"/>
              <a:ext cx="95158" cy="80952"/>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8" name="Google Shape;1728;p49"/>
          <p:cNvSpPr txBox="1">
            <a:spLocks noGrp="1"/>
          </p:cNvSpPr>
          <p:nvPr>
            <p:ph type="title"/>
          </p:nvPr>
        </p:nvSpPr>
        <p:spPr>
          <a:xfrm>
            <a:off x="1225067" y="355280"/>
            <a:ext cx="2595341" cy="46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b="1" dirty="0">
                <a:latin typeface="Montserrat" panose="00000500000000000000" pitchFamily="2" charset="0"/>
              </a:rPr>
              <a:t>Hospital Page</a:t>
            </a:r>
            <a:endParaRPr sz="2400" b="1" dirty="0">
              <a:latin typeface="Montserrat" panose="00000500000000000000" pitchFamily="2" charset="0"/>
            </a:endParaRPr>
          </a:p>
        </p:txBody>
      </p:sp>
      <p:sp>
        <p:nvSpPr>
          <p:cNvPr id="20" name="Google Shape;415;p35">
            <a:extLst>
              <a:ext uri="{FF2B5EF4-FFF2-40B4-BE49-F238E27FC236}">
                <a16:creationId xmlns:a16="http://schemas.microsoft.com/office/drawing/2014/main" id="{9E796A91-5134-DE7D-7BF5-083F0C8F9E46}"/>
              </a:ext>
            </a:extLst>
          </p:cNvPr>
          <p:cNvSpPr txBox="1">
            <a:spLocks noGrp="1"/>
          </p:cNvSpPr>
          <p:nvPr>
            <p:ph type="subTitle" idx="1"/>
          </p:nvPr>
        </p:nvSpPr>
        <p:spPr>
          <a:xfrm>
            <a:off x="3820408" y="246806"/>
            <a:ext cx="4098523" cy="684948"/>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sz="1400" dirty="0" err="1"/>
              <a:t>Merupakan</a:t>
            </a:r>
            <a:r>
              <a:rPr lang="en-US" sz="1400" dirty="0"/>
              <a:t> page yang </a:t>
            </a:r>
            <a:r>
              <a:rPr lang="en-US" sz="1400" dirty="0" err="1"/>
              <a:t>dapat</a:t>
            </a:r>
            <a:r>
              <a:rPr lang="en-US" sz="1400" dirty="0"/>
              <a:t> </a:t>
            </a:r>
            <a:r>
              <a:rPr lang="en-US" sz="1400" dirty="0" err="1"/>
              <a:t>menampilkan</a:t>
            </a:r>
            <a:r>
              <a:rPr lang="en-US" sz="1400" dirty="0"/>
              <a:t> </a:t>
            </a:r>
            <a:r>
              <a:rPr lang="en-US" sz="1400" dirty="0" err="1"/>
              <a:t>rumah</a:t>
            </a:r>
            <a:r>
              <a:rPr lang="en-US" sz="1400" dirty="0"/>
              <a:t> </a:t>
            </a:r>
            <a:r>
              <a:rPr lang="en-US" sz="1400" dirty="0" err="1"/>
              <a:t>sakit</a:t>
            </a:r>
            <a:r>
              <a:rPr lang="en-US" sz="1400" dirty="0"/>
              <a:t> yang </a:t>
            </a:r>
            <a:r>
              <a:rPr lang="en-US" sz="1400" dirty="0" err="1"/>
              <a:t>ada</a:t>
            </a:r>
            <a:r>
              <a:rPr lang="en-US" sz="1400" dirty="0"/>
              <a:t> </a:t>
            </a:r>
            <a:r>
              <a:rPr lang="en-US" sz="1400" dirty="0" err="1"/>
              <a:t>dalam</a:t>
            </a:r>
            <a:r>
              <a:rPr lang="en-US" sz="1400" dirty="0"/>
              <a:t> database</a:t>
            </a:r>
            <a:endParaRPr sz="1400" dirty="0"/>
          </a:p>
        </p:txBody>
      </p:sp>
      <p:pic>
        <p:nvPicPr>
          <p:cNvPr id="3" name="Picture 2">
            <a:extLst>
              <a:ext uri="{FF2B5EF4-FFF2-40B4-BE49-F238E27FC236}">
                <a16:creationId xmlns:a16="http://schemas.microsoft.com/office/drawing/2014/main" id="{F1559167-F01C-FC19-756E-4C87C0381072}"/>
              </a:ext>
            </a:extLst>
          </p:cNvPr>
          <p:cNvPicPr>
            <a:picLocks noChangeAspect="1"/>
          </p:cNvPicPr>
          <p:nvPr/>
        </p:nvPicPr>
        <p:blipFill>
          <a:blip r:embed="rId3"/>
          <a:stretch>
            <a:fillRect/>
          </a:stretch>
        </p:blipFill>
        <p:spPr>
          <a:xfrm>
            <a:off x="1426809" y="1664235"/>
            <a:ext cx="6290380" cy="2990588"/>
          </a:xfrm>
          <a:prstGeom prst="rect">
            <a:avLst/>
          </a:prstGeom>
        </p:spPr>
      </p:pic>
    </p:spTree>
    <p:extLst>
      <p:ext uri="{BB962C8B-B14F-4D97-AF65-F5344CB8AC3E}">
        <p14:creationId xmlns:p14="http://schemas.microsoft.com/office/powerpoint/2010/main" val="40103130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715"/>
        <p:cNvGrpSpPr/>
        <p:nvPr/>
      </p:nvGrpSpPr>
      <p:grpSpPr>
        <a:xfrm>
          <a:off x="0" y="0"/>
          <a:ext cx="0" cy="0"/>
          <a:chOff x="0" y="0"/>
          <a:chExt cx="0" cy="0"/>
        </a:xfrm>
      </p:grpSpPr>
      <p:grpSp>
        <p:nvGrpSpPr>
          <p:cNvPr id="1722" name="Google Shape;1722;p49"/>
          <p:cNvGrpSpPr/>
          <p:nvPr/>
        </p:nvGrpSpPr>
        <p:grpSpPr>
          <a:xfrm flipH="1">
            <a:off x="1225067" y="1157342"/>
            <a:ext cx="6693865" cy="3793693"/>
            <a:chOff x="2362200" y="890550"/>
            <a:chExt cx="4371900" cy="3362400"/>
          </a:xfrm>
        </p:grpSpPr>
        <p:sp>
          <p:nvSpPr>
            <p:cNvPr id="1723" name="Google Shape;1723;p49"/>
            <p:cNvSpPr/>
            <p:nvPr/>
          </p:nvSpPr>
          <p:spPr>
            <a:xfrm>
              <a:off x="2362200" y="890550"/>
              <a:ext cx="4371900" cy="3362400"/>
            </a:xfrm>
            <a:prstGeom prst="roundRect">
              <a:avLst>
                <a:gd name="adj" fmla="val 460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9"/>
            <p:cNvSpPr/>
            <p:nvPr/>
          </p:nvSpPr>
          <p:spPr>
            <a:xfrm>
              <a:off x="2428800" y="1109625"/>
              <a:ext cx="4238700" cy="30765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9"/>
            <p:cNvSpPr/>
            <p:nvPr/>
          </p:nvSpPr>
          <p:spPr>
            <a:xfrm>
              <a:off x="6588804" y="965036"/>
              <a:ext cx="78697" cy="7869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9"/>
            <p:cNvSpPr/>
            <p:nvPr/>
          </p:nvSpPr>
          <p:spPr>
            <a:xfrm>
              <a:off x="6461401" y="965036"/>
              <a:ext cx="78471" cy="7869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9"/>
            <p:cNvSpPr/>
            <p:nvPr/>
          </p:nvSpPr>
          <p:spPr>
            <a:xfrm>
              <a:off x="6314155" y="963911"/>
              <a:ext cx="95158" cy="80952"/>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8" name="Google Shape;1728;p49"/>
          <p:cNvSpPr txBox="1">
            <a:spLocks noGrp="1"/>
          </p:cNvSpPr>
          <p:nvPr>
            <p:ph type="title"/>
          </p:nvPr>
        </p:nvSpPr>
        <p:spPr>
          <a:xfrm>
            <a:off x="1225067" y="140590"/>
            <a:ext cx="2595341" cy="46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b="1" dirty="0">
                <a:latin typeface="Montserrat" panose="00000500000000000000" pitchFamily="2" charset="0"/>
              </a:rPr>
              <a:t>Update Hospital Page</a:t>
            </a:r>
            <a:endParaRPr sz="2400" b="1" dirty="0">
              <a:latin typeface="Montserrat" panose="00000500000000000000" pitchFamily="2" charset="0"/>
            </a:endParaRPr>
          </a:p>
        </p:txBody>
      </p:sp>
      <p:sp>
        <p:nvSpPr>
          <p:cNvPr id="20" name="Google Shape;415;p35">
            <a:extLst>
              <a:ext uri="{FF2B5EF4-FFF2-40B4-BE49-F238E27FC236}">
                <a16:creationId xmlns:a16="http://schemas.microsoft.com/office/drawing/2014/main" id="{9E796A91-5134-DE7D-7BF5-083F0C8F9E46}"/>
              </a:ext>
            </a:extLst>
          </p:cNvPr>
          <p:cNvSpPr txBox="1">
            <a:spLocks noGrp="1"/>
          </p:cNvSpPr>
          <p:nvPr>
            <p:ph type="subTitle" idx="1"/>
          </p:nvPr>
        </p:nvSpPr>
        <p:spPr>
          <a:xfrm>
            <a:off x="3820409" y="195801"/>
            <a:ext cx="4098523" cy="684948"/>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sz="1400" dirty="0" err="1"/>
              <a:t>Merupakan</a:t>
            </a:r>
            <a:r>
              <a:rPr lang="en-US" sz="1400" dirty="0"/>
              <a:t> page yang </a:t>
            </a:r>
            <a:r>
              <a:rPr lang="en-US" sz="1400" dirty="0" err="1"/>
              <a:t>dapat</a:t>
            </a:r>
            <a:r>
              <a:rPr lang="en-US" sz="1400" dirty="0"/>
              <a:t> </a:t>
            </a:r>
            <a:r>
              <a:rPr lang="en-US" sz="1400" dirty="0" err="1"/>
              <a:t>mengupdate</a:t>
            </a:r>
            <a:r>
              <a:rPr lang="en-US" sz="1400" dirty="0"/>
              <a:t> </a:t>
            </a:r>
            <a:r>
              <a:rPr lang="en-US" sz="1400" dirty="0" err="1"/>
              <a:t>informasi</a:t>
            </a:r>
            <a:r>
              <a:rPr lang="en-US" sz="1400" dirty="0"/>
              <a:t> </a:t>
            </a:r>
            <a:r>
              <a:rPr lang="en-US" sz="1400" dirty="0" err="1"/>
              <a:t>rumah</a:t>
            </a:r>
            <a:r>
              <a:rPr lang="en-US" sz="1400" dirty="0"/>
              <a:t> </a:t>
            </a:r>
            <a:r>
              <a:rPr lang="en-US" sz="1400" dirty="0" err="1"/>
              <a:t>sakit</a:t>
            </a:r>
            <a:r>
              <a:rPr lang="en-US" sz="1400" dirty="0"/>
              <a:t> yang </a:t>
            </a:r>
            <a:r>
              <a:rPr lang="en-US" sz="1400" dirty="0" err="1"/>
              <a:t>ada</a:t>
            </a:r>
            <a:r>
              <a:rPr lang="en-US" sz="1400" dirty="0"/>
              <a:t> </a:t>
            </a:r>
            <a:r>
              <a:rPr lang="en-US" sz="1400" dirty="0" err="1"/>
              <a:t>dalam</a:t>
            </a:r>
            <a:r>
              <a:rPr lang="en-US" sz="1400" dirty="0"/>
              <a:t> database</a:t>
            </a:r>
            <a:endParaRPr sz="1400" dirty="0"/>
          </a:p>
        </p:txBody>
      </p:sp>
      <p:pic>
        <p:nvPicPr>
          <p:cNvPr id="3" name="Picture 2">
            <a:extLst>
              <a:ext uri="{FF2B5EF4-FFF2-40B4-BE49-F238E27FC236}">
                <a16:creationId xmlns:a16="http://schemas.microsoft.com/office/drawing/2014/main" id="{A6C2B693-DEE7-1F6C-5C72-0C426AF287BE}"/>
              </a:ext>
            </a:extLst>
          </p:cNvPr>
          <p:cNvPicPr>
            <a:picLocks noChangeAspect="1"/>
          </p:cNvPicPr>
          <p:nvPr/>
        </p:nvPicPr>
        <p:blipFill rotWithShape="1">
          <a:blip r:embed="rId3"/>
          <a:srcRect t="1369"/>
          <a:stretch/>
        </p:blipFill>
        <p:spPr>
          <a:xfrm>
            <a:off x="1447531" y="1555761"/>
            <a:ext cx="6256383" cy="3144627"/>
          </a:xfrm>
          <a:prstGeom prst="rect">
            <a:avLst/>
          </a:prstGeom>
        </p:spPr>
      </p:pic>
    </p:spTree>
    <p:extLst>
      <p:ext uri="{BB962C8B-B14F-4D97-AF65-F5344CB8AC3E}">
        <p14:creationId xmlns:p14="http://schemas.microsoft.com/office/powerpoint/2010/main" val="32223004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715"/>
        <p:cNvGrpSpPr/>
        <p:nvPr/>
      </p:nvGrpSpPr>
      <p:grpSpPr>
        <a:xfrm>
          <a:off x="0" y="0"/>
          <a:ext cx="0" cy="0"/>
          <a:chOff x="0" y="0"/>
          <a:chExt cx="0" cy="0"/>
        </a:xfrm>
      </p:grpSpPr>
      <p:grpSp>
        <p:nvGrpSpPr>
          <p:cNvPr id="1722" name="Google Shape;1722;p49"/>
          <p:cNvGrpSpPr/>
          <p:nvPr/>
        </p:nvGrpSpPr>
        <p:grpSpPr>
          <a:xfrm flipH="1">
            <a:off x="1225067" y="1157342"/>
            <a:ext cx="6693865" cy="3793693"/>
            <a:chOff x="2362200" y="890550"/>
            <a:chExt cx="4371900" cy="3362400"/>
          </a:xfrm>
        </p:grpSpPr>
        <p:sp>
          <p:nvSpPr>
            <p:cNvPr id="1723" name="Google Shape;1723;p49"/>
            <p:cNvSpPr/>
            <p:nvPr/>
          </p:nvSpPr>
          <p:spPr>
            <a:xfrm>
              <a:off x="2362200" y="890550"/>
              <a:ext cx="4371900" cy="3362400"/>
            </a:xfrm>
            <a:prstGeom prst="roundRect">
              <a:avLst>
                <a:gd name="adj" fmla="val 460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9"/>
            <p:cNvSpPr/>
            <p:nvPr/>
          </p:nvSpPr>
          <p:spPr>
            <a:xfrm>
              <a:off x="2428800" y="1109625"/>
              <a:ext cx="4238700" cy="30765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9"/>
            <p:cNvSpPr/>
            <p:nvPr/>
          </p:nvSpPr>
          <p:spPr>
            <a:xfrm>
              <a:off x="6588804" y="965036"/>
              <a:ext cx="78697" cy="7869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9"/>
            <p:cNvSpPr/>
            <p:nvPr/>
          </p:nvSpPr>
          <p:spPr>
            <a:xfrm>
              <a:off x="6461401" y="965036"/>
              <a:ext cx="78471" cy="7869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9"/>
            <p:cNvSpPr/>
            <p:nvPr/>
          </p:nvSpPr>
          <p:spPr>
            <a:xfrm>
              <a:off x="6314155" y="963911"/>
              <a:ext cx="95158" cy="80952"/>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8" name="Google Shape;1728;p49"/>
          <p:cNvSpPr txBox="1">
            <a:spLocks noGrp="1"/>
          </p:cNvSpPr>
          <p:nvPr>
            <p:ph type="title"/>
          </p:nvPr>
        </p:nvSpPr>
        <p:spPr>
          <a:xfrm>
            <a:off x="1225067" y="149720"/>
            <a:ext cx="2595341" cy="46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b="1" dirty="0">
                <a:latin typeface="Montserrat" panose="00000500000000000000" pitchFamily="2" charset="0"/>
              </a:rPr>
              <a:t>Donatur List Page</a:t>
            </a:r>
            <a:endParaRPr sz="2400" b="1" dirty="0">
              <a:latin typeface="Montserrat" panose="00000500000000000000" pitchFamily="2" charset="0"/>
            </a:endParaRPr>
          </a:p>
        </p:txBody>
      </p:sp>
      <p:sp>
        <p:nvSpPr>
          <p:cNvPr id="20" name="Google Shape;415;p35">
            <a:extLst>
              <a:ext uri="{FF2B5EF4-FFF2-40B4-BE49-F238E27FC236}">
                <a16:creationId xmlns:a16="http://schemas.microsoft.com/office/drawing/2014/main" id="{9E796A91-5134-DE7D-7BF5-083F0C8F9E46}"/>
              </a:ext>
            </a:extLst>
          </p:cNvPr>
          <p:cNvSpPr txBox="1">
            <a:spLocks noGrp="1"/>
          </p:cNvSpPr>
          <p:nvPr>
            <p:ph type="subTitle" idx="1"/>
          </p:nvPr>
        </p:nvSpPr>
        <p:spPr>
          <a:xfrm>
            <a:off x="3820408" y="302925"/>
            <a:ext cx="4098523" cy="629589"/>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sz="1400" dirty="0" err="1"/>
              <a:t>Merupakan</a:t>
            </a:r>
            <a:r>
              <a:rPr lang="en-US" sz="1400" dirty="0"/>
              <a:t> page yang </a:t>
            </a:r>
            <a:r>
              <a:rPr lang="en-US" sz="1400" dirty="0" err="1"/>
              <a:t>dapat</a:t>
            </a:r>
            <a:r>
              <a:rPr lang="en-US" sz="1400" dirty="0"/>
              <a:t> </a:t>
            </a:r>
            <a:r>
              <a:rPr lang="en-US" sz="1400" dirty="0" err="1"/>
              <a:t>menampilkan</a:t>
            </a:r>
            <a:r>
              <a:rPr lang="en-US" sz="1400" dirty="0"/>
              <a:t> </a:t>
            </a:r>
            <a:r>
              <a:rPr lang="en-US" sz="1400" dirty="0" err="1"/>
              <a:t>donatur</a:t>
            </a:r>
            <a:r>
              <a:rPr lang="en-US" sz="1400" dirty="0"/>
              <a:t> yang </a:t>
            </a:r>
            <a:r>
              <a:rPr lang="en-US" sz="1400" dirty="0" err="1"/>
              <a:t>ada</a:t>
            </a:r>
            <a:r>
              <a:rPr lang="en-US" sz="1400" dirty="0"/>
              <a:t> </a:t>
            </a:r>
            <a:r>
              <a:rPr lang="en-US" sz="1400" dirty="0" err="1"/>
              <a:t>dalam</a:t>
            </a:r>
            <a:r>
              <a:rPr lang="en-US" sz="1400" dirty="0"/>
              <a:t> database</a:t>
            </a:r>
          </a:p>
        </p:txBody>
      </p:sp>
      <p:pic>
        <p:nvPicPr>
          <p:cNvPr id="4" name="Picture 3">
            <a:extLst>
              <a:ext uri="{FF2B5EF4-FFF2-40B4-BE49-F238E27FC236}">
                <a16:creationId xmlns:a16="http://schemas.microsoft.com/office/drawing/2014/main" id="{6EBEBDB6-83AC-2FE8-D22D-5FBCC7AD7405}"/>
              </a:ext>
            </a:extLst>
          </p:cNvPr>
          <p:cNvPicPr>
            <a:picLocks noChangeAspect="1"/>
          </p:cNvPicPr>
          <p:nvPr/>
        </p:nvPicPr>
        <p:blipFill>
          <a:blip r:embed="rId3"/>
          <a:stretch>
            <a:fillRect/>
          </a:stretch>
        </p:blipFill>
        <p:spPr>
          <a:xfrm>
            <a:off x="1447531" y="1948834"/>
            <a:ext cx="6225628" cy="2331624"/>
          </a:xfrm>
          <a:prstGeom prst="rect">
            <a:avLst/>
          </a:prstGeom>
        </p:spPr>
      </p:pic>
    </p:spTree>
    <p:extLst>
      <p:ext uri="{BB962C8B-B14F-4D97-AF65-F5344CB8AC3E}">
        <p14:creationId xmlns:p14="http://schemas.microsoft.com/office/powerpoint/2010/main" val="1944093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715"/>
        <p:cNvGrpSpPr/>
        <p:nvPr/>
      </p:nvGrpSpPr>
      <p:grpSpPr>
        <a:xfrm>
          <a:off x="0" y="0"/>
          <a:ext cx="0" cy="0"/>
          <a:chOff x="0" y="0"/>
          <a:chExt cx="0" cy="0"/>
        </a:xfrm>
      </p:grpSpPr>
      <p:grpSp>
        <p:nvGrpSpPr>
          <p:cNvPr id="1722" name="Google Shape;1722;p49"/>
          <p:cNvGrpSpPr/>
          <p:nvPr/>
        </p:nvGrpSpPr>
        <p:grpSpPr>
          <a:xfrm flipH="1">
            <a:off x="1225067" y="1157342"/>
            <a:ext cx="6693865" cy="3793693"/>
            <a:chOff x="2362200" y="890550"/>
            <a:chExt cx="4371900" cy="3362400"/>
          </a:xfrm>
        </p:grpSpPr>
        <p:sp>
          <p:nvSpPr>
            <p:cNvPr id="1723" name="Google Shape;1723;p49"/>
            <p:cNvSpPr/>
            <p:nvPr/>
          </p:nvSpPr>
          <p:spPr>
            <a:xfrm>
              <a:off x="2362200" y="890550"/>
              <a:ext cx="4371900" cy="3362400"/>
            </a:xfrm>
            <a:prstGeom prst="roundRect">
              <a:avLst>
                <a:gd name="adj" fmla="val 460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9"/>
            <p:cNvSpPr/>
            <p:nvPr/>
          </p:nvSpPr>
          <p:spPr>
            <a:xfrm>
              <a:off x="2428800" y="1109625"/>
              <a:ext cx="4238700" cy="30765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9"/>
            <p:cNvSpPr/>
            <p:nvPr/>
          </p:nvSpPr>
          <p:spPr>
            <a:xfrm>
              <a:off x="6588804" y="965036"/>
              <a:ext cx="78697" cy="7869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9"/>
            <p:cNvSpPr/>
            <p:nvPr/>
          </p:nvSpPr>
          <p:spPr>
            <a:xfrm>
              <a:off x="6461401" y="965036"/>
              <a:ext cx="78471" cy="7869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9"/>
            <p:cNvSpPr/>
            <p:nvPr/>
          </p:nvSpPr>
          <p:spPr>
            <a:xfrm>
              <a:off x="6314155" y="963911"/>
              <a:ext cx="95158" cy="80952"/>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8" name="Google Shape;1728;p49"/>
          <p:cNvSpPr txBox="1">
            <a:spLocks noGrp="1"/>
          </p:cNvSpPr>
          <p:nvPr>
            <p:ph type="title"/>
          </p:nvPr>
        </p:nvSpPr>
        <p:spPr>
          <a:xfrm>
            <a:off x="1225067" y="149720"/>
            <a:ext cx="2595341" cy="46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b="1" dirty="0">
                <a:latin typeface="Montserrat" panose="00000500000000000000" pitchFamily="2" charset="0"/>
              </a:rPr>
              <a:t>Pasient List Page</a:t>
            </a:r>
            <a:endParaRPr sz="2400" b="1" dirty="0">
              <a:latin typeface="Montserrat" panose="00000500000000000000" pitchFamily="2" charset="0"/>
            </a:endParaRPr>
          </a:p>
        </p:txBody>
      </p:sp>
      <p:sp>
        <p:nvSpPr>
          <p:cNvPr id="20" name="Google Shape;415;p35">
            <a:extLst>
              <a:ext uri="{FF2B5EF4-FFF2-40B4-BE49-F238E27FC236}">
                <a16:creationId xmlns:a16="http://schemas.microsoft.com/office/drawing/2014/main" id="{9E796A91-5134-DE7D-7BF5-083F0C8F9E46}"/>
              </a:ext>
            </a:extLst>
          </p:cNvPr>
          <p:cNvSpPr txBox="1">
            <a:spLocks noGrp="1"/>
          </p:cNvSpPr>
          <p:nvPr>
            <p:ph type="subTitle" idx="1"/>
          </p:nvPr>
        </p:nvSpPr>
        <p:spPr>
          <a:xfrm>
            <a:off x="3820408" y="302925"/>
            <a:ext cx="4098523" cy="629589"/>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sz="1400" dirty="0" err="1"/>
              <a:t>Merupakan</a:t>
            </a:r>
            <a:r>
              <a:rPr lang="en-US" sz="1400" dirty="0"/>
              <a:t> page yang </a:t>
            </a:r>
            <a:r>
              <a:rPr lang="en-US" sz="1400" dirty="0" err="1"/>
              <a:t>dapat</a:t>
            </a:r>
            <a:r>
              <a:rPr lang="en-US" sz="1400" dirty="0"/>
              <a:t> </a:t>
            </a:r>
            <a:r>
              <a:rPr lang="en-US" sz="1400" dirty="0" err="1"/>
              <a:t>menampilkan</a:t>
            </a:r>
            <a:r>
              <a:rPr lang="en-US" sz="1400" dirty="0"/>
              <a:t> donator yang </a:t>
            </a:r>
            <a:r>
              <a:rPr lang="en-US" sz="1400" dirty="0" err="1"/>
              <a:t>ada</a:t>
            </a:r>
            <a:r>
              <a:rPr lang="en-US" sz="1400" dirty="0"/>
              <a:t> </a:t>
            </a:r>
            <a:r>
              <a:rPr lang="en-US" sz="1400" dirty="0" err="1"/>
              <a:t>dalam</a:t>
            </a:r>
            <a:r>
              <a:rPr lang="en-US" sz="1400" dirty="0"/>
              <a:t> database</a:t>
            </a:r>
          </a:p>
        </p:txBody>
      </p:sp>
      <p:pic>
        <p:nvPicPr>
          <p:cNvPr id="3" name="Picture 2">
            <a:extLst>
              <a:ext uri="{FF2B5EF4-FFF2-40B4-BE49-F238E27FC236}">
                <a16:creationId xmlns:a16="http://schemas.microsoft.com/office/drawing/2014/main" id="{C7A44667-FC44-D34E-651A-B1010EB3402B}"/>
              </a:ext>
            </a:extLst>
          </p:cNvPr>
          <p:cNvPicPr>
            <a:picLocks noChangeAspect="1"/>
          </p:cNvPicPr>
          <p:nvPr/>
        </p:nvPicPr>
        <p:blipFill rotWithShape="1">
          <a:blip r:embed="rId3"/>
          <a:srcRect b="1184"/>
          <a:stretch/>
        </p:blipFill>
        <p:spPr>
          <a:xfrm>
            <a:off x="1468043" y="1573541"/>
            <a:ext cx="6207911" cy="3133074"/>
          </a:xfrm>
          <a:prstGeom prst="rect">
            <a:avLst/>
          </a:prstGeom>
        </p:spPr>
      </p:pic>
    </p:spTree>
    <p:extLst>
      <p:ext uri="{BB962C8B-B14F-4D97-AF65-F5344CB8AC3E}">
        <p14:creationId xmlns:p14="http://schemas.microsoft.com/office/powerpoint/2010/main" val="3856885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52"/>
        <p:cNvGrpSpPr/>
        <p:nvPr/>
      </p:nvGrpSpPr>
      <p:grpSpPr>
        <a:xfrm>
          <a:off x="0" y="0"/>
          <a:ext cx="0" cy="0"/>
          <a:chOff x="0" y="0"/>
          <a:chExt cx="0" cy="0"/>
        </a:xfrm>
      </p:grpSpPr>
      <p:sp>
        <p:nvSpPr>
          <p:cNvPr id="1653" name="Google Shape;1653;p46"/>
          <p:cNvSpPr txBox="1">
            <a:spLocks noGrp="1"/>
          </p:cNvSpPr>
          <p:nvPr>
            <p:ph type="title"/>
          </p:nvPr>
        </p:nvSpPr>
        <p:spPr>
          <a:xfrm>
            <a:off x="714300" y="467408"/>
            <a:ext cx="3046042"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Montserrat" panose="00000500000000000000" pitchFamily="2" charset="0"/>
              </a:rPr>
              <a:t>Flowchart User</a:t>
            </a:r>
            <a:endParaRPr b="1" dirty="0">
              <a:latin typeface="Montserrat" panose="00000500000000000000" pitchFamily="2" charset="0"/>
            </a:endParaRPr>
          </a:p>
        </p:txBody>
      </p:sp>
      <p:pic>
        <p:nvPicPr>
          <p:cNvPr id="4" name="Picture 3" descr="Diagram&#10;&#10;Description automatically generated">
            <a:extLst>
              <a:ext uri="{FF2B5EF4-FFF2-40B4-BE49-F238E27FC236}">
                <a16:creationId xmlns:a16="http://schemas.microsoft.com/office/drawing/2014/main" id="{F93BAC10-8CEC-9A04-72F7-D68DA14DD756}"/>
              </a:ext>
            </a:extLst>
          </p:cNvPr>
          <p:cNvPicPr>
            <a:picLocks noChangeAspect="1"/>
          </p:cNvPicPr>
          <p:nvPr/>
        </p:nvPicPr>
        <p:blipFill>
          <a:blip r:embed="rId3"/>
          <a:stretch>
            <a:fillRect/>
          </a:stretch>
        </p:blipFill>
        <p:spPr>
          <a:xfrm>
            <a:off x="1303904" y="998711"/>
            <a:ext cx="1891359" cy="4022290"/>
          </a:xfrm>
          <a:prstGeom prst="rect">
            <a:avLst/>
          </a:prstGeom>
        </p:spPr>
      </p:pic>
      <p:sp>
        <p:nvSpPr>
          <p:cNvPr id="14" name="Google Shape;1653;p46">
            <a:extLst>
              <a:ext uri="{FF2B5EF4-FFF2-40B4-BE49-F238E27FC236}">
                <a16:creationId xmlns:a16="http://schemas.microsoft.com/office/drawing/2014/main" id="{AE3EAFC3-8DA1-B4FA-7C91-E21EED05110B}"/>
              </a:ext>
            </a:extLst>
          </p:cNvPr>
          <p:cNvSpPr txBox="1">
            <a:spLocks/>
          </p:cNvSpPr>
          <p:nvPr/>
        </p:nvSpPr>
        <p:spPr>
          <a:xfrm>
            <a:off x="4746661" y="467408"/>
            <a:ext cx="3512050" cy="468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lata"/>
              <a:buNone/>
              <a:defRPr sz="2800" b="0" i="0" u="none" strike="noStrike" cap="none">
                <a:solidFill>
                  <a:schemeClr val="dk1"/>
                </a:solidFill>
                <a:latin typeface="Aaargh" panose="00000400000000000000" pitchFamily="2" charset="0"/>
                <a:ea typeface="Alata"/>
                <a:cs typeface="Alata"/>
                <a:sym typeface="Alata"/>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dirty="0">
                <a:latin typeface="Montserrat" panose="00000500000000000000" pitchFamily="2" charset="0"/>
              </a:rPr>
              <a:t>Flowchart Admin</a:t>
            </a:r>
          </a:p>
        </p:txBody>
      </p:sp>
      <p:pic>
        <p:nvPicPr>
          <p:cNvPr id="6" name="Picture 5" descr="Diagram, engineering drawing&#10;&#10;Description automatically generated">
            <a:extLst>
              <a:ext uri="{FF2B5EF4-FFF2-40B4-BE49-F238E27FC236}">
                <a16:creationId xmlns:a16="http://schemas.microsoft.com/office/drawing/2014/main" id="{5976F4A3-56C3-3D69-3D24-19D5E75791D6}"/>
              </a:ext>
            </a:extLst>
          </p:cNvPr>
          <p:cNvPicPr>
            <a:picLocks noChangeAspect="1"/>
          </p:cNvPicPr>
          <p:nvPr/>
        </p:nvPicPr>
        <p:blipFill>
          <a:blip r:embed="rId4"/>
          <a:stretch>
            <a:fillRect/>
          </a:stretch>
        </p:blipFill>
        <p:spPr>
          <a:xfrm>
            <a:off x="4400021" y="998711"/>
            <a:ext cx="3858690" cy="402229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715"/>
        <p:cNvGrpSpPr/>
        <p:nvPr/>
      </p:nvGrpSpPr>
      <p:grpSpPr>
        <a:xfrm>
          <a:off x="0" y="0"/>
          <a:ext cx="0" cy="0"/>
          <a:chOff x="0" y="0"/>
          <a:chExt cx="0" cy="0"/>
        </a:xfrm>
      </p:grpSpPr>
      <p:grpSp>
        <p:nvGrpSpPr>
          <p:cNvPr id="1722" name="Google Shape;1722;p49"/>
          <p:cNvGrpSpPr/>
          <p:nvPr/>
        </p:nvGrpSpPr>
        <p:grpSpPr>
          <a:xfrm flipH="1">
            <a:off x="1225067" y="1157342"/>
            <a:ext cx="6693865" cy="3793693"/>
            <a:chOff x="2362200" y="890550"/>
            <a:chExt cx="4371900" cy="3362400"/>
          </a:xfrm>
        </p:grpSpPr>
        <p:sp>
          <p:nvSpPr>
            <p:cNvPr id="1723" name="Google Shape;1723;p49"/>
            <p:cNvSpPr/>
            <p:nvPr/>
          </p:nvSpPr>
          <p:spPr>
            <a:xfrm>
              <a:off x="2362200" y="890550"/>
              <a:ext cx="4371900" cy="3362400"/>
            </a:xfrm>
            <a:prstGeom prst="roundRect">
              <a:avLst>
                <a:gd name="adj" fmla="val 460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9"/>
            <p:cNvSpPr/>
            <p:nvPr/>
          </p:nvSpPr>
          <p:spPr>
            <a:xfrm>
              <a:off x="2428800" y="1109625"/>
              <a:ext cx="4238700" cy="30765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9"/>
            <p:cNvSpPr/>
            <p:nvPr/>
          </p:nvSpPr>
          <p:spPr>
            <a:xfrm>
              <a:off x="6588804" y="965036"/>
              <a:ext cx="78697" cy="7869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9"/>
            <p:cNvSpPr/>
            <p:nvPr/>
          </p:nvSpPr>
          <p:spPr>
            <a:xfrm>
              <a:off x="6461401" y="965036"/>
              <a:ext cx="78471" cy="7869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9"/>
            <p:cNvSpPr/>
            <p:nvPr/>
          </p:nvSpPr>
          <p:spPr>
            <a:xfrm>
              <a:off x="6314155" y="963911"/>
              <a:ext cx="95158" cy="80952"/>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8" name="Google Shape;1728;p49"/>
          <p:cNvSpPr txBox="1">
            <a:spLocks noGrp="1"/>
          </p:cNvSpPr>
          <p:nvPr>
            <p:ph type="title"/>
          </p:nvPr>
        </p:nvSpPr>
        <p:spPr>
          <a:xfrm>
            <a:off x="1225067" y="140590"/>
            <a:ext cx="2595341" cy="46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b="1" dirty="0">
                <a:latin typeface="Montserrat" panose="00000500000000000000" pitchFamily="2" charset="0"/>
              </a:rPr>
              <a:t>Update Patient Page</a:t>
            </a:r>
            <a:endParaRPr sz="2400" b="1" dirty="0">
              <a:latin typeface="Montserrat" panose="00000500000000000000" pitchFamily="2" charset="0"/>
            </a:endParaRPr>
          </a:p>
        </p:txBody>
      </p:sp>
      <p:sp>
        <p:nvSpPr>
          <p:cNvPr id="20" name="Google Shape;415;p35">
            <a:extLst>
              <a:ext uri="{FF2B5EF4-FFF2-40B4-BE49-F238E27FC236}">
                <a16:creationId xmlns:a16="http://schemas.microsoft.com/office/drawing/2014/main" id="{9E796A91-5134-DE7D-7BF5-083F0C8F9E46}"/>
              </a:ext>
            </a:extLst>
          </p:cNvPr>
          <p:cNvSpPr txBox="1">
            <a:spLocks noGrp="1"/>
          </p:cNvSpPr>
          <p:nvPr>
            <p:ph type="subTitle" idx="1"/>
          </p:nvPr>
        </p:nvSpPr>
        <p:spPr>
          <a:xfrm>
            <a:off x="3820409" y="195801"/>
            <a:ext cx="4098523" cy="684948"/>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sz="1400" dirty="0" err="1"/>
              <a:t>Merupakan</a:t>
            </a:r>
            <a:r>
              <a:rPr lang="en-US" sz="1400" dirty="0"/>
              <a:t> page yang </a:t>
            </a:r>
            <a:r>
              <a:rPr lang="en-US" sz="1400" dirty="0" err="1"/>
              <a:t>dapat</a:t>
            </a:r>
            <a:r>
              <a:rPr lang="en-US" sz="1400" dirty="0"/>
              <a:t> </a:t>
            </a:r>
            <a:r>
              <a:rPr lang="en-US" sz="1400" dirty="0" err="1"/>
              <a:t>mengupdate</a:t>
            </a:r>
            <a:r>
              <a:rPr lang="en-US" sz="1400" dirty="0"/>
              <a:t> </a:t>
            </a:r>
            <a:r>
              <a:rPr lang="en-US" sz="1400" dirty="0" err="1"/>
              <a:t>informasi</a:t>
            </a:r>
            <a:r>
              <a:rPr lang="en-US" sz="1400" dirty="0"/>
              <a:t> </a:t>
            </a:r>
            <a:r>
              <a:rPr lang="en-US" sz="1400" dirty="0" err="1"/>
              <a:t>Pasien</a:t>
            </a:r>
            <a:r>
              <a:rPr lang="en-US" sz="1400" dirty="0"/>
              <a:t> yang </a:t>
            </a:r>
            <a:r>
              <a:rPr lang="en-US" sz="1400" dirty="0" err="1"/>
              <a:t>ada</a:t>
            </a:r>
            <a:r>
              <a:rPr lang="en-US" sz="1400" dirty="0"/>
              <a:t> </a:t>
            </a:r>
            <a:r>
              <a:rPr lang="en-US" sz="1400" dirty="0" err="1"/>
              <a:t>dalam</a:t>
            </a:r>
            <a:r>
              <a:rPr lang="en-US" sz="1400" dirty="0"/>
              <a:t> database</a:t>
            </a:r>
            <a:endParaRPr sz="1400" dirty="0"/>
          </a:p>
        </p:txBody>
      </p:sp>
      <p:pic>
        <p:nvPicPr>
          <p:cNvPr id="4" name="Picture 3">
            <a:extLst>
              <a:ext uri="{FF2B5EF4-FFF2-40B4-BE49-F238E27FC236}">
                <a16:creationId xmlns:a16="http://schemas.microsoft.com/office/drawing/2014/main" id="{FC906E55-8853-6146-4E98-B552DD6A5651}"/>
              </a:ext>
            </a:extLst>
          </p:cNvPr>
          <p:cNvPicPr>
            <a:picLocks noChangeAspect="1"/>
          </p:cNvPicPr>
          <p:nvPr/>
        </p:nvPicPr>
        <p:blipFill>
          <a:blip r:embed="rId3"/>
          <a:stretch>
            <a:fillRect/>
          </a:stretch>
        </p:blipFill>
        <p:spPr>
          <a:xfrm>
            <a:off x="1491083" y="1606766"/>
            <a:ext cx="6161832" cy="3149381"/>
          </a:xfrm>
          <a:prstGeom prst="rect">
            <a:avLst/>
          </a:prstGeom>
        </p:spPr>
      </p:pic>
    </p:spTree>
    <p:extLst>
      <p:ext uri="{BB962C8B-B14F-4D97-AF65-F5344CB8AC3E}">
        <p14:creationId xmlns:p14="http://schemas.microsoft.com/office/powerpoint/2010/main" val="25151082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733"/>
        <p:cNvGrpSpPr/>
        <p:nvPr/>
      </p:nvGrpSpPr>
      <p:grpSpPr>
        <a:xfrm>
          <a:off x="0" y="0"/>
          <a:ext cx="0" cy="0"/>
          <a:chOff x="0" y="0"/>
          <a:chExt cx="0" cy="0"/>
        </a:xfrm>
      </p:grpSpPr>
      <p:sp>
        <p:nvSpPr>
          <p:cNvPr id="1734" name="Google Shape;1734;p50"/>
          <p:cNvSpPr txBox="1">
            <a:spLocks noGrp="1"/>
          </p:cNvSpPr>
          <p:nvPr>
            <p:ph type="title"/>
          </p:nvPr>
        </p:nvSpPr>
        <p:spPr>
          <a:xfrm>
            <a:off x="5126180" y="1509212"/>
            <a:ext cx="3533400" cy="742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b="1" dirty="0">
                <a:latin typeface="Montserrat" panose="00000500000000000000" pitchFamily="2" charset="0"/>
              </a:rPr>
              <a:t>Thank You!</a:t>
            </a:r>
            <a:endParaRPr b="1" dirty="0">
              <a:latin typeface="Montserrat" panose="00000500000000000000" pitchFamily="2" charset="0"/>
            </a:endParaRPr>
          </a:p>
        </p:txBody>
      </p:sp>
      <p:sp>
        <p:nvSpPr>
          <p:cNvPr id="1735" name="Google Shape;1735;p50"/>
          <p:cNvSpPr txBox="1">
            <a:spLocks noGrp="1"/>
          </p:cNvSpPr>
          <p:nvPr>
            <p:ph type="subTitle" idx="1"/>
          </p:nvPr>
        </p:nvSpPr>
        <p:spPr>
          <a:xfrm>
            <a:off x="5214411" y="2366598"/>
            <a:ext cx="3533400" cy="112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err="1"/>
              <a:t>Terima</a:t>
            </a:r>
            <a:r>
              <a:rPr lang="en-US" dirty="0"/>
              <a:t> </a:t>
            </a:r>
            <a:r>
              <a:rPr lang="en-US" dirty="0" err="1"/>
              <a:t>kasih</a:t>
            </a:r>
            <a:r>
              <a:rPr lang="en-US" dirty="0"/>
              <a:t> </a:t>
            </a:r>
            <a:r>
              <a:rPr lang="en-US" dirty="0" err="1"/>
              <a:t>telah</a:t>
            </a:r>
            <a:r>
              <a:rPr lang="en-US" dirty="0"/>
              <a:t> </a:t>
            </a:r>
            <a:r>
              <a:rPr lang="en-US" dirty="0" err="1"/>
              <a:t>menyaksikan</a:t>
            </a:r>
            <a:r>
              <a:rPr lang="en-US" dirty="0"/>
              <a:t> </a:t>
            </a:r>
            <a:r>
              <a:rPr lang="en-US" dirty="0" err="1"/>
              <a:t>presentasi</a:t>
            </a:r>
            <a:r>
              <a:rPr lang="en-US" dirty="0"/>
              <a:t> </a:t>
            </a:r>
            <a:r>
              <a:rPr lang="en-US" dirty="0" err="1"/>
              <a:t>proyek</a:t>
            </a:r>
            <a:r>
              <a:rPr lang="en-US" dirty="0"/>
              <a:t> </a:t>
            </a:r>
            <a:r>
              <a:rPr lang="en-US" dirty="0" err="1"/>
              <a:t>akhir</a:t>
            </a:r>
            <a:r>
              <a:rPr lang="en-US" dirty="0"/>
              <a:t> </a:t>
            </a:r>
            <a:r>
              <a:rPr lang="en-US" dirty="0" err="1"/>
              <a:t>Sistem</a:t>
            </a:r>
            <a:r>
              <a:rPr lang="en-US" dirty="0"/>
              <a:t> Basis Data </a:t>
            </a:r>
            <a:r>
              <a:rPr lang="en-US" dirty="0" err="1"/>
              <a:t>kelompok</a:t>
            </a:r>
            <a:r>
              <a:rPr lang="en-US" dirty="0"/>
              <a:t> kami!</a:t>
            </a:r>
            <a:endParaRPr dirty="0"/>
          </a:p>
        </p:txBody>
      </p:sp>
      <p:sp>
        <p:nvSpPr>
          <p:cNvPr id="1736" name="Google Shape;1736;p50"/>
          <p:cNvSpPr/>
          <p:nvPr/>
        </p:nvSpPr>
        <p:spPr>
          <a:xfrm>
            <a:off x="4203625" y="4066396"/>
            <a:ext cx="196923" cy="196923"/>
          </a:xfrm>
          <a:custGeom>
            <a:avLst/>
            <a:gdLst/>
            <a:ahLst/>
            <a:cxnLst/>
            <a:rect l="l" t="t" r="r" b="b"/>
            <a:pathLst>
              <a:path w="1610" h="1610" extrusionOk="0">
                <a:moveTo>
                  <a:pt x="0" y="0"/>
                </a:moveTo>
                <a:lnTo>
                  <a:pt x="174" y="624"/>
                </a:lnTo>
                <a:lnTo>
                  <a:pt x="334" y="1232"/>
                </a:lnTo>
                <a:lnTo>
                  <a:pt x="667" y="899"/>
                </a:lnTo>
                <a:lnTo>
                  <a:pt x="1377" y="1609"/>
                </a:lnTo>
                <a:lnTo>
                  <a:pt x="1609" y="1377"/>
                </a:lnTo>
                <a:lnTo>
                  <a:pt x="899" y="682"/>
                </a:lnTo>
                <a:lnTo>
                  <a:pt x="1232" y="334"/>
                </a:lnTo>
                <a:lnTo>
                  <a:pt x="623" y="174"/>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7" name="Google Shape;1737;p50"/>
          <p:cNvGrpSpPr/>
          <p:nvPr/>
        </p:nvGrpSpPr>
        <p:grpSpPr>
          <a:xfrm>
            <a:off x="308776" y="1061018"/>
            <a:ext cx="4793039" cy="3309837"/>
            <a:chOff x="-95261" y="1071651"/>
            <a:chExt cx="4793039" cy="3309837"/>
          </a:xfrm>
        </p:grpSpPr>
        <p:grpSp>
          <p:nvGrpSpPr>
            <p:cNvPr id="1738" name="Google Shape;1738;p50"/>
            <p:cNvGrpSpPr/>
            <p:nvPr/>
          </p:nvGrpSpPr>
          <p:grpSpPr>
            <a:xfrm>
              <a:off x="-95261" y="1071651"/>
              <a:ext cx="4288333" cy="2717183"/>
              <a:chOff x="4680577" y="38125"/>
              <a:chExt cx="1614462" cy="1022959"/>
            </a:xfrm>
          </p:grpSpPr>
          <p:sp>
            <p:nvSpPr>
              <p:cNvPr id="1739" name="Google Shape;1739;p50"/>
              <p:cNvSpPr/>
              <p:nvPr/>
            </p:nvSpPr>
            <p:spPr>
              <a:xfrm>
                <a:off x="4680577" y="38125"/>
                <a:ext cx="1614462" cy="1022959"/>
              </a:xfrm>
              <a:custGeom>
                <a:avLst/>
                <a:gdLst/>
                <a:ahLst/>
                <a:cxnLst/>
                <a:rect l="l" t="t" r="r" b="b"/>
                <a:pathLst>
                  <a:path w="13729" h="8699" extrusionOk="0">
                    <a:moveTo>
                      <a:pt x="407" y="1"/>
                    </a:moveTo>
                    <a:cubicBezTo>
                      <a:pt x="175" y="1"/>
                      <a:pt x="1" y="175"/>
                      <a:pt x="1" y="392"/>
                    </a:cubicBezTo>
                    <a:lnTo>
                      <a:pt x="1" y="8292"/>
                    </a:lnTo>
                    <a:cubicBezTo>
                      <a:pt x="1" y="8524"/>
                      <a:pt x="175" y="8698"/>
                      <a:pt x="407" y="8698"/>
                    </a:cubicBezTo>
                    <a:lnTo>
                      <a:pt x="13322" y="8698"/>
                    </a:lnTo>
                    <a:cubicBezTo>
                      <a:pt x="13540" y="8698"/>
                      <a:pt x="13728" y="8524"/>
                      <a:pt x="13728" y="8292"/>
                    </a:cubicBezTo>
                    <a:lnTo>
                      <a:pt x="13728" y="392"/>
                    </a:lnTo>
                    <a:cubicBezTo>
                      <a:pt x="13728" y="175"/>
                      <a:pt x="13540" y="1"/>
                      <a:pt x="133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50"/>
              <p:cNvSpPr/>
              <p:nvPr/>
            </p:nvSpPr>
            <p:spPr>
              <a:xfrm>
                <a:off x="4702803" y="121617"/>
                <a:ext cx="1570011" cy="913831"/>
              </a:xfrm>
              <a:custGeom>
                <a:avLst/>
                <a:gdLst/>
                <a:ahLst/>
                <a:cxnLst/>
                <a:rect l="l" t="t" r="r" b="b"/>
                <a:pathLst>
                  <a:path w="13351" h="7771" extrusionOk="0">
                    <a:moveTo>
                      <a:pt x="319" y="1"/>
                    </a:moveTo>
                    <a:cubicBezTo>
                      <a:pt x="145" y="1"/>
                      <a:pt x="0" y="131"/>
                      <a:pt x="0" y="305"/>
                    </a:cubicBezTo>
                    <a:lnTo>
                      <a:pt x="0" y="7452"/>
                    </a:lnTo>
                    <a:cubicBezTo>
                      <a:pt x="0" y="7626"/>
                      <a:pt x="145" y="7771"/>
                      <a:pt x="319" y="7771"/>
                    </a:cubicBezTo>
                    <a:lnTo>
                      <a:pt x="13032" y="7771"/>
                    </a:lnTo>
                    <a:cubicBezTo>
                      <a:pt x="13206" y="7771"/>
                      <a:pt x="13351" y="7626"/>
                      <a:pt x="13351" y="7452"/>
                    </a:cubicBezTo>
                    <a:lnTo>
                      <a:pt x="13351" y="305"/>
                    </a:lnTo>
                    <a:cubicBezTo>
                      <a:pt x="13351" y="131"/>
                      <a:pt x="13206" y="1"/>
                      <a:pt x="130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50"/>
              <p:cNvSpPr/>
              <p:nvPr/>
            </p:nvSpPr>
            <p:spPr>
              <a:xfrm>
                <a:off x="6219882" y="58586"/>
                <a:ext cx="41041" cy="41041"/>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50"/>
              <p:cNvSpPr/>
              <p:nvPr/>
            </p:nvSpPr>
            <p:spPr>
              <a:xfrm>
                <a:off x="6153442" y="58586"/>
                <a:ext cx="40923" cy="41041"/>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50"/>
              <p:cNvSpPr/>
              <p:nvPr/>
            </p:nvSpPr>
            <p:spPr>
              <a:xfrm>
                <a:off x="6076653" y="58586"/>
                <a:ext cx="49625" cy="42217"/>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4" name="Google Shape;1744;p50"/>
            <p:cNvGrpSpPr/>
            <p:nvPr/>
          </p:nvGrpSpPr>
          <p:grpSpPr>
            <a:xfrm>
              <a:off x="155813" y="1503597"/>
              <a:ext cx="4541965" cy="2877890"/>
              <a:chOff x="4680577" y="38125"/>
              <a:chExt cx="1614462" cy="1022959"/>
            </a:xfrm>
          </p:grpSpPr>
          <p:sp>
            <p:nvSpPr>
              <p:cNvPr id="1745" name="Google Shape;1745;p50"/>
              <p:cNvSpPr/>
              <p:nvPr/>
            </p:nvSpPr>
            <p:spPr>
              <a:xfrm>
                <a:off x="4680577" y="38125"/>
                <a:ext cx="1614462" cy="1022959"/>
              </a:xfrm>
              <a:custGeom>
                <a:avLst/>
                <a:gdLst/>
                <a:ahLst/>
                <a:cxnLst/>
                <a:rect l="l" t="t" r="r" b="b"/>
                <a:pathLst>
                  <a:path w="13729" h="8699" extrusionOk="0">
                    <a:moveTo>
                      <a:pt x="407" y="1"/>
                    </a:moveTo>
                    <a:cubicBezTo>
                      <a:pt x="175" y="1"/>
                      <a:pt x="1" y="175"/>
                      <a:pt x="1" y="392"/>
                    </a:cubicBezTo>
                    <a:lnTo>
                      <a:pt x="1" y="8292"/>
                    </a:lnTo>
                    <a:cubicBezTo>
                      <a:pt x="1" y="8524"/>
                      <a:pt x="175" y="8698"/>
                      <a:pt x="407" y="8698"/>
                    </a:cubicBezTo>
                    <a:lnTo>
                      <a:pt x="13322" y="8698"/>
                    </a:lnTo>
                    <a:cubicBezTo>
                      <a:pt x="13540" y="8698"/>
                      <a:pt x="13728" y="8524"/>
                      <a:pt x="13728" y="8292"/>
                    </a:cubicBezTo>
                    <a:lnTo>
                      <a:pt x="13728" y="392"/>
                    </a:lnTo>
                    <a:cubicBezTo>
                      <a:pt x="13728" y="175"/>
                      <a:pt x="13540" y="1"/>
                      <a:pt x="133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50"/>
              <p:cNvSpPr/>
              <p:nvPr/>
            </p:nvSpPr>
            <p:spPr>
              <a:xfrm>
                <a:off x="4702803" y="121617"/>
                <a:ext cx="1570011" cy="913831"/>
              </a:xfrm>
              <a:custGeom>
                <a:avLst/>
                <a:gdLst/>
                <a:ahLst/>
                <a:cxnLst/>
                <a:rect l="l" t="t" r="r" b="b"/>
                <a:pathLst>
                  <a:path w="13351" h="7771" extrusionOk="0">
                    <a:moveTo>
                      <a:pt x="319" y="1"/>
                    </a:moveTo>
                    <a:cubicBezTo>
                      <a:pt x="145" y="1"/>
                      <a:pt x="0" y="131"/>
                      <a:pt x="0" y="305"/>
                    </a:cubicBezTo>
                    <a:lnTo>
                      <a:pt x="0" y="7452"/>
                    </a:lnTo>
                    <a:cubicBezTo>
                      <a:pt x="0" y="7626"/>
                      <a:pt x="145" y="7771"/>
                      <a:pt x="319" y="7771"/>
                    </a:cubicBezTo>
                    <a:lnTo>
                      <a:pt x="13032" y="7771"/>
                    </a:lnTo>
                    <a:cubicBezTo>
                      <a:pt x="13206" y="7771"/>
                      <a:pt x="13351" y="7626"/>
                      <a:pt x="13351" y="7452"/>
                    </a:cubicBezTo>
                    <a:lnTo>
                      <a:pt x="13351" y="305"/>
                    </a:lnTo>
                    <a:cubicBezTo>
                      <a:pt x="13351" y="131"/>
                      <a:pt x="13206" y="1"/>
                      <a:pt x="130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50"/>
              <p:cNvSpPr/>
              <p:nvPr/>
            </p:nvSpPr>
            <p:spPr>
              <a:xfrm>
                <a:off x="6219882" y="58586"/>
                <a:ext cx="41041" cy="41041"/>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50"/>
              <p:cNvSpPr/>
              <p:nvPr/>
            </p:nvSpPr>
            <p:spPr>
              <a:xfrm>
                <a:off x="6153442" y="58586"/>
                <a:ext cx="40923" cy="41041"/>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50"/>
              <p:cNvSpPr/>
              <p:nvPr/>
            </p:nvSpPr>
            <p:spPr>
              <a:xfrm>
                <a:off x="6076653" y="58586"/>
                <a:ext cx="49625" cy="42217"/>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0" name="Google Shape;1750;p50"/>
            <p:cNvGrpSpPr/>
            <p:nvPr/>
          </p:nvGrpSpPr>
          <p:grpSpPr>
            <a:xfrm>
              <a:off x="563298" y="1779751"/>
              <a:ext cx="3682332" cy="2483562"/>
              <a:chOff x="658548" y="1779751"/>
              <a:chExt cx="3682332" cy="2483562"/>
            </a:xfrm>
          </p:grpSpPr>
          <p:sp>
            <p:nvSpPr>
              <p:cNvPr id="1751" name="Google Shape;1751;p50"/>
              <p:cNvSpPr/>
              <p:nvPr/>
            </p:nvSpPr>
            <p:spPr>
              <a:xfrm>
                <a:off x="1491354" y="3299872"/>
                <a:ext cx="373367" cy="933201"/>
              </a:xfrm>
              <a:custGeom>
                <a:avLst/>
                <a:gdLst/>
                <a:ahLst/>
                <a:cxnLst/>
                <a:rect l="l" t="t" r="r" b="b"/>
                <a:pathLst>
                  <a:path w="5210" h="13022" extrusionOk="0">
                    <a:moveTo>
                      <a:pt x="2977" y="0"/>
                    </a:moveTo>
                    <a:lnTo>
                      <a:pt x="2748" y="86"/>
                    </a:lnTo>
                    <a:lnTo>
                      <a:pt x="2233" y="286"/>
                    </a:lnTo>
                    <a:lnTo>
                      <a:pt x="1918" y="401"/>
                    </a:lnTo>
                    <a:cubicBezTo>
                      <a:pt x="745" y="830"/>
                      <a:pt x="0" y="1946"/>
                      <a:pt x="29" y="3177"/>
                    </a:cubicBezTo>
                    <a:lnTo>
                      <a:pt x="315" y="10389"/>
                    </a:lnTo>
                    <a:cubicBezTo>
                      <a:pt x="344" y="11362"/>
                      <a:pt x="945" y="12220"/>
                      <a:pt x="1832" y="12592"/>
                    </a:cubicBezTo>
                    <a:lnTo>
                      <a:pt x="1889" y="12621"/>
                    </a:lnTo>
                    <a:lnTo>
                      <a:pt x="4064" y="12907"/>
                    </a:lnTo>
                    <a:lnTo>
                      <a:pt x="4551" y="12965"/>
                    </a:lnTo>
                    <a:lnTo>
                      <a:pt x="5095" y="13022"/>
                    </a:lnTo>
                    <a:lnTo>
                      <a:pt x="5152" y="12592"/>
                    </a:lnTo>
                    <a:lnTo>
                      <a:pt x="5181" y="12478"/>
                    </a:lnTo>
                    <a:lnTo>
                      <a:pt x="5209" y="12192"/>
                    </a:lnTo>
                    <a:lnTo>
                      <a:pt x="4608" y="12135"/>
                    </a:lnTo>
                    <a:lnTo>
                      <a:pt x="2118" y="11791"/>
                    </a:lnTo>
                    <a:cubicBezTo>
                      <a:pt x="1546" y="11534"/>
                      <a:pt x="1174" y="10990"/>
                      <a:pt x="1145" y="10360"/>
                    </a:cubicBezTo>
                    <a:lnTo>
                      <a:pt x="859" y="3148"/>
                    </a:lnTo>
                    <a:cubicBezTo>
                      <a:pt x="830" y="2290"/>
                      <a:pt x="1374" y="1488"/>
                      <a:pt x="2176" y="1202"/>
                    </a:cubicBezTo>
                    <a:lnTo>
                      <a:pt x="2548" y="1059"/>
                    </a:lnTo>
                    <a:lnTo>
                      <a:pt x="3149" y="830"/>
                    </a:lnTo>
                    <a:lnTo>
                      <a:pt x="3292" y="801"/>
                    </a:lnTo>
                    <a:lnTo>
                      <a:pt x="3177" y="487"/>
                    </a:lnTo>
                    <a:lnTo>
                      <a:pt x="3149" y="401"/>
                    </a:lnTo>
                    <a:lnTo>
                      <a:pt x="3120" y="343"/>
                    </a:lnTo>
                    <a:lnTo>
                      <a:pt x="3063" y="172"/>
                    </a:lnTo>
                    <a:lnTo>
                      <a:pt x="30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50"/>
              <p:cNvSpPr/>
              <p:nvPr/>
            </p:nvSpPr>
            <p:spPr>
              <a:xfrm>
                <a:off x="1507765" y="3324453"/>
                <a:ext cx="338466" cy="888125"/>
              </a:xfrm>
              <a:custGeom>
                <a:avLst/>
                <a:gdLst/>
                <a:ahLst/>
                <a:cxnLst/>
                <a:rect l="l" t="t" r="r" b="b"/>
                <a:pathLst>
                  <a:path w="4723" h="12393" extrusionOk="0">
                    <a:moveTo>
                      <a:pt x="2605" y="0"/>
                    </a:moveTo>
                    <a:lnTo>
                      <a:pt x="1775" y="287"/>
                    </a:lnTo>
                    <a:cubicBezTo>
                      <a:pt x="687" y="659"/>
                      <a:pt x="0" y="1689"/>
                      <a:pt x="58" y="2834"/>
                    </a:cubicBezTo>
                    <a:lnTo>
                      <a:pt x="344" y="10046"/>
                    </a:lnTo>
                    <a:cubicBezTo>
                      <a:pt x="372" y="10933"/>
                      <a:pt x="888" y="11706"/>
                      <a:pt x="1689" y="12049"/>
                    </a:cubicBezTo>
                    <a:lnTo>
                      <a:pt x="1718" y="12049"/>
                    </a:lnTo>
                    <a:lnTo>
                      <a:pt x="4665" y="12393"/>
                    </a:lnTo>
                    <a:lnTo>
                      <a:pt x="4723" y="12049"/>
                    </a:lnTo>
                    <a:lnTo>
                      <a:pt x="1832" y="11677"/>
                    </a:lnTo>
                    <a:lnTo>
                      <a:pt x="1803" y="11677"/>
                    </a:lnTo>
                    <a:cubicBezTo>
                      <a:pt x="1145" y="11391"/>
                      <a:pt x="716" y="10761"/>
                      <a:pt x="687" y="10046"/>
                    </a:cubicBezTo>
                    <a:lnTo>
                      <a:pt x="401" y="2834"/>
                    </a:lnTo>
                    <a:cubicBezTo>
                      <a:pt x="372" y="1861"/>
                      <a:pt x="973" y="973"/>
                      <a:pt x="1889" y="630"/>
                    </a:cubicBezTo>
                    <a:lnTo>
                      <a:pt x="2261" y="487"/>
                    </a:lnTo>
                    <a:lnTo>
                      <a:pt x="2777" y="315"/>
                    </a:lnTo>
                    <a:lnTo>
                      <a:pt x="2719" y="144"/>
                    </a:lnTo>
                    <a:lnTo>
                      <a:pt x="26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50"/>
              <p:cNvSpPr/>
              <p:nvPr/>
            </p:nvSpPr>
            <p:spPr>
              <a:xfrm>
                <a:off x="1813338" y="4138691"/>
                <a:ext cx="170344" cy="124623"/>
              </a:xfrm>
              <a:custGeom>
                <a:avLst/>
                <a:gdLst/>
                <a:ahLst/>
                <a:cxnLst/>
                <a:rect l="l" t="t" r="r" b="b"/>
                <a:pathLst>
                  <a:path w="2377" h="1739" extrusionOk="0">
                    <a:moveTo>
                      <a:pt x="115" y="0"/>
                    </a:moveTo>
                    <a:lnTo>
                      <a:pt x="87" y="401"/>
                    </a:lnTo>
                    <a:lnTo>
                      <a:pt x="58" y="659"/>
                    </a:lnTo>
                    <a:lnTo>
                      <a:pt x="58" y="687"/>
                    </a:lnTo>
                    <a:lnTo>
                      <a:pt x="58" y="830"/>
                    </a:lnTo>
                    <a:lnTo>
                      <a:pt x="58" y="1002"/>
                    </a:lnTo>
                    <a:lnTo>
                      <a:pt x="29" y="1231"/>
                    </a:lnTo>
                    <a:lnTo>
                      <a:pt x="1" y="1603"/>
                    </a:lnTo>
                    <a:lnTo>
                      <a:pt x="1460" y="1717"/>
                    </a:lnTo>
                    <a:cubicBezTo>
                      <a:pt x="1503" y="1732"/>
                      <a:pt x="1539" y="1739"/>
                      <a:pt x="1575" y="1739"/>
                    </a:cubicBezTo>
                    <a:cubicBezTo>
                      <a:pt x="1611" y="1739"/>
                      <a:pt x="1646" y="1732"/>
                      <a:pt x="1689" y="1717"/>
                    </a:cubicBezTo>
                    <a:cubicBezTo>
                      <a:pt x="2033" y="1660"/>
                      <a:pt x="2290" y="1374"/>
                      <a:pt x="2347" y="1002"/>
                    </a:cubicBezTo>
                    <a:cubicBezTo>
                      <a:pt x="2376" y="544"/>
                      <a:pt x="2033" y="143"/>
                      <a:pt x="1575" y="143"/>
                    </a:cubicBezTo>
                    <a:lnTo>
                      <a:pt x="831" y="58"/>
                    </a:lnTo>
                    <a:lnTo>
                      <a:pt x="1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50"/>
              <p:cNvSpPr/>
              <p:nvPr/>
            </p:nvSpPr>
            <p:spPr>
              <a:xfrm>
                <a:off x="1706702" y="3256731"/>
                <a:ext cx="685103" cy="847134"/>
              </a:xfrm>
              <a:custGeom>
                <a:avLst/>
                <a:gdLst/>
                <a:ahLst/>
                <a:cxnLst/>
                <a:rect l="l" t="t" r="r" b="b"/>
                <a:pathLst>
                  <a:path w="9560" h="11821" extrusionOk="0">
                    <a:moveTo>
                      <a:pt x="2150" y="1"/>
                    </a:moveTo>
                    <a:cubicBezTo>
                      <a:pt x="1805" y="1"/>
                      <a:pt x="1454" y="66"/>
                      <a:pt x="1117" y="201"/>
                    </a:cubicBezTo>
                    <a:lnTo>
                      <a:pt x="1" y="602"/>
                    </a:lnTo>
                    <a:lnTo>
                      <a:pt x="315" y="1403"/>
                    </a:lnTo>
                    <a:lnTo>
                      <a:pt x="1403" y="974"/>
                    </a:lnTo>
                    <a:cubicBezTo>
                      <a:pt x="1633" y="884"/>
                      <a:pt x="1875" y="840"/>
                      <a:pt x="2116" y="840"/>
                    </a:cubicBezTo>
                    <a:cubicBezTo>
                      <a:pt x="2714" y="840"/>
                      <a:pt x="3305" y="1106"/>
                      <a:pt x="3692" y="1575"/>
                    </a:cubicBezTo>
                    <a:lnTo>
                      <a:pt x="8214" y="7213"/>
                    </a:lnTo>
                    <a:cubicBezTo>
                      <a:pt x="8586" y="7700"/>
                      <a:pt x="8672" y="8358"/>
                      <a:pt x="8415" y="8930"/>
                    </a:cubicBezTo>
                    <a:lnTo>
                      <a:pt x="6354" y="11248"/>
                    </a:lnTo>
                    <a:lnTo>
                      <a:pt x="6984" y="11821"/>
                    </a:lnTo>
                    <a:lnTo>
                      <a:pt x="9130" y="9388"/>
                    </a:lnTo>
                    <a:lnTo>
                      <a:pt x="9130" y="9359"/>
                    </a:lnTo>
                    <a:cubicBezTo>
                      <a:pt x="9559" y="8472"/>
                      <a:pt x="9445" y="7442"/>
                      <a:pt x="8844" y="6698"/>
                    </a:cubicBezTo>
                    <a:lnTo>
                      <a:pt x="4322" y="1060"/>
                    </a:lnTo>
                    <a:cubicBezTo>
                      <a:pt x="3777" y="374"/>
                      <a:pt x="2977" y="1"/>
                      <a:pt x="21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50"/>
              <p:cNvSpPr/>
              <p:nvPr/>
            </p:nvSpPr>
            <p:spPr>
              <a:xfrm>
                <a:off x="1729276" y="3275507"/>
                <a:ext cx="644039" cy="803777"/>
              </a:xfrm>
              <a:custGeom>
                <a:avLst/>
                <a:gdLst/>
                <a:ahLst/>
                <a:cxnLst/>
                <a:rect l="l" t="t" r="r" b="b"/>
                <a:pathLst>
                  <a:path w="8987" h="11216" extrusionOk="0">
                    <a:moveTo>
                      <a:pt x="1827" y="0"/>
                    </a:moveTo>
                    <a:cubicBezTo>
                      <a:pt x="1658" y="0"/>
                      <a:pt x="1487" y="18"/>
                      <a:pt x="1317" y="54"/>
                    </a:cubicBezTo>
                    <a:cubicBezTo>
                      <a:pt x="1145" y="54"/>
                      <a:pt x="1002" y="111"/>
                      <a:pt x="859" y="168"/>
                    </a:cubicBezTo>
                    <a:lnTo>
                      <a:pt x="0" y="512"/>
                    </a:lnTo>
                    <a:lnTo>
                      <a:pt x="115" y="855"/>
                    </a:lnTo>
                    <a:lnTo>
                      <a:pt x="1002" y="483"/>
                    </a:lnTo>
                    <a:cubicBezTo>
                      <a:pt x="1254" y="386"/>
                      <a:pt x="1517" y="339"/>
                      <a:pt x="1779" y="339"/>
                    </a:cubicBezTo>
                    <a:cubicBezTo>
                      <a:pt x="2442" y="339"/>
                      <a:pt x="3098" y="637"/>
                      <a:pt x="3549" y="1170"/>
                    </a:cubicBezTo>
                    <a:lnTo>
                      <a:pt x="8071" y="6808"/>
                    </a:lnTo>
                    <a:cubicBezTo>
                      <a:pt x="8500" y="7352"/>
                      <a:pt x="8615" y="8124"/>
                      <a:pt x="8329" y="8754"/>
                    </a:cubicBezTo>
                    <a:lnTo>
                      <a:pt x="8300" y="8811"/>
                    </a:lnTo>
                    <a:lnTo>
                      <a:pt x="6382" y="10986"/>
                    </a:lnTo>
                    <a:lnTo>
                      <a:pt x="6640" y="11215"/>
                    </a:lnTo>
                    <a:lnTo>
                      <a:pt x="8615" y="9012"/>
                    </a:lnTo>
                    <a:lnTo>
                      <a:pt x="8615" y="8983"/>
                    </a:lnTo>
                    <a:cubicBezTo>
                      <a:pt x="8987" y="8182"/>
                      <a:pt x="8872" y="7266"/>
                      <a:pt x="8329" y="6579"/>
                    </a:cubicBezTo>
                    <a:lnTo>
                      <a:pt x="3807" y="970"/>
                    </a:lnTo>
                    <a:cubicBezTo>
                      <a:pt x="3314" y="360"/>
                      <a:pt x="2591" y="0"/>
                      <a:pt x="18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50"/>
              <p:cNvSpPr/>
              <p:nvPr/>
            </p:nvSpPr>
            <p:spPr>
              <a:xfrm>
                <a:off x="2055775" y="4011489"/>
                <a:ext cx="196573" cy="174644"/>
              </a:xfrm>
              <a:custGeom>
                <a:avLst/>
                <a:gdLst/>
                <a:ahLst/>
                <a:cxnLst/>
                <a:rect l="l" t="t" r="r" b="b"/>
                <a:pathLst>
                  <a:path w="2743" h="2437" extrusionOk="0">
                    <a:moveTo>
                      <a:pt x="1569" y="1"/>
                    </a:moveTo>
                    <a:lnTo>
                      <a:pt x="567" y="1060"/>
                    </a:lnTo>
                    <a:cubicBezTo>
                      <a:pt x="0" y="1649"/>
                      <a:pt x="530" y="2437"/>
                      <a:pt x="1143" y="2437"/>
                    </a:cubicBezTo>
                    <a:cubicBezTo>
                      <a:pt x="1335" y="2437"/>
                      <a:pt x="1535" y="2360"/>
                      <a:pt x="1712" y="2176"/>
                    </a:cubicBezTo>
                    <a:lnTo>
                      <a:pt x="2742" y="1117"/>
                    </a:lnTo>
                    <a:lnTo>
                      <a:pt x="2170" y="545"/>
                    </a:lnTo>
                    <a:lnTo>
                      <a:pt x="15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50"/>
              <p:cNvSpPr/>
              <p:nvPr/>
            </p:nvSpPr>
            <p:spPr>
              <a:xfrm>
                <a:off x="1597989" y="2888310"/>
                <a:ext cx="1064561" cy="1180727"/>
              </a:xfrm>
              <a:custGeom>
                <a:avLst/>
                <a:gdLst/>
                <a:ahLst/>
                <a:cxnLst/>
                <a:rect l="l" t="t" r="r" b="b"/>
                <a:pathLst>
                  <a:path w="14855" h="16476" extrusionOk="0">
                    <a:moveTo>
                      <a:pt x="4794" y="1"/>
                    </a:moveTo>
                    <a:cubicBezTo>
                      <a:pt x="4441" y="1"/>
                      <a:pt x="4079" y="35"/>
                      <a:pt x="3721" y="105"/>
                    </a:cubicBezTo>
                    <a:cubicBezTo>
                      <a:pt x="2290" y="391"/>
                      <a:pt x="1231" y="1164"/>
                      <a:pt x="802" y="2194"/>
                    </a:cubicBezTo>
                    <a:cubicBezTo>
                      <a:pt x="1" y="4026"/>
                      <a:pt x="1346" y="6029"/>
                      <a:pt x="1518" y="6258"/>
                    </a:cubicBezTo>
                    <a:lnTo>
                      <a:pt x="2090" y="5829"/>
                    </a:lnTo>
                    <a:cubicBezTo>
                      <a:pt x="1832" y="5457"/>
                      <a:pt x="1632" y="5056"/>
                      <a:pt x="1489" y="4627"/>
                    </a:cubicBezTo>
                    <a:cubicBezTo>
                      <a:pt x="1203" y="3940"/>
                      <a:pt x="1174" y="3167"/>
                      <a:pt x="1460" y="2480"/>
                    </a:cubicBezTo>
                    <a:cubicBezTo>
                      <a:pt x="1804" y="1650"/>
                      <a:pt x="2691" y="1049"/>
                      <a:pt x="3864" y="821"/>
                    </a:cubicBezTo>
                    <a:cubicBezTo>
                      <a:pt x="4180" y="762"/>
                      <a:pt x="4497" y="733"/>
                      <a:pt x="4804" y="733"/>
                    </a:cubicBezTo>
                    <a:cubicBezTo>
                      <a:pt x="5697" y="733"/>
                      <a:pt x="6508" y="974"/>
                      <a:pt x="6955" y="1422"/>
                    </a:cubicBezTo>
                    <a:cubicBezTo>
                      <a:pt x="7470" y="1908"/>
                      <a:pt x="7413" y="2538"/>
                      <a:pt x="7270" y="3597"/>
                    </a:cubicBezTo>
                    <a:cubicBezTo>
                      <a:pt x="7127" y="4655"/>
                      <a:pt x="6955" y="5857"/>
                      <a:pt x="7756" y="7059"/>
                    </a:cubicBezTo>
                    <a:cubicBezTo>
                      <a:pt x="8558" y="8290"/>
                      <a:pt x="9788" y="8634"/>
                      <a:pt x="10876" y="8948"/>
                    </a:cubicBezTo>
                    <a:cubicBezTo>
                      <a:pt x="11849" y="9206"/>
                      <a:pt x="12765" y="9464"/>
                      <a:pt x="13309" y="10293"/>
                    </a:cubicBezTo>
                    <a:cubicBezTo>
                      <a:pt x="14081" y="11524"/>
                      <a:pt x="13795" y="13499"/>
                      <a:pt x="12479" y="16160"/>
                    </a:cubicBezTo>
                    <a:lnTo>
                      <a:pt x="13108" y="16475"/>
                    </a:lnTo>
                    <a:cubicBezTo>
                      <a:pt x="14596" y="13527"/>
                      <a:pt x="14854" y="11381"/>
                      <a:pt x="13938" y="9921"/>
                    </a:cubicBezTo>
                    <a:cubicBezTo>
                      <a:pt x="13223" y="8863"/>
                      <a:pt x="12135" y="8548"/>
                      <a:pt x="11076" y="8233"/>
                    </a:cubicBezTo>
                    <a:cubicBezTo>
                      <a:pt x="10017" y="7947"/>
                      <a:pt x="9016" y="7661"/>
                      <a:pt x="8357" y="6659"/>
                    </a:cubicBezTo>
                    <a:cubicBezTo>
                      <a:pt x="7728" y="5686"/>
                      <a:pt x="7842" y="4684"/>
                      <a:pt x="7985" y="3682"/>
                    </a:cubicBezTo>
                    <a:cubicBezTo>
                      <a:pt x="8129" y="2681"/>
                      <a:pt x="8243" y="1650"/>
                      <a:pt x="7470" y="906"/>
                    </a:cubicBezTo>
                    <a:cubicBezTo>
                      <a:pt x="6887" y="323"/>
                      <a:pt x="5880" y="1"/>
                      <a:pt x="47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50"/>
              <p:cNvSpPr/>
              <p:nvPr/>
            </p:nvSpPr>
            <p:spPr>
              <a:xfrm>
                <a:off x="1624648" y="2907301"/>
                <a:ext cx="1019413" cy="1141240"/>
              </a:xfrm>
              <a:custGeom>
                <a:avLst/>
                <a:gdLst/>
                <a:ahLst/>
                <a:cxnLst/>
                <a:rect l="l" t="t" r="r" b="b"/>
                <a:pathLst>
                  <a:path w="14225" h="15925" extrusionOk="0">
                    <a:moveTo>
                      <a:pt x="4438" y="0"/>
                    </a:moveTo>
                    <a:cubicBezTo>
                      <a:pt x="4091" y="0"/>
                      <a:pt x="3733" y="32"/>
                      <a:pt x="3378" y="98"/>
                    </a:cubicBezTo>
                    <a:cubicBezTo>
                      <a:pt x="2061" y="355"/>
                      <a:pt x="1060" y="1071"/>
                      <a:pt x="630" y="2044"/>
                    </a:cubicBezTo>
                    <a:cubicBezTo>
                      <a:pt x="1" y="3503"/>
                      <a:pt x="831" y="5077"/>
                      <a:pt x="1203" y="5650"/>
                    </a:cubicBezTo>
                    <a:lnTo>
                      <a:pt x="1403" y="5507"/>
                    </a:lnTo>
                    <a:cubicBezTo>
                      <a:pt x="1174" y="5192"/>
                      <a:pt x="1002" y="4820"/>
                      <a:pt x="888" y="4448"/>
                    </a:cubicBezTo>
                    <a:cubicBezTo>
                      <a:pt x="573" y="3704"/>
                      <a:pt x="544" y="2874"/>
                      <a:pt x="859" y="2130"/>
                    </a:cubicBezTo>
                    <a:cubicBezTo>
                      <a:pt x="1231" y="1214"/>
                      <a:pt x="2147" y="584"/>
                      <a:pt x="3435" y="327"/>
                    </a:cubicBezTo>
                    <a:cubicBezTo>
                      <a:pt x="3743" y="265"/>
                      <a:pt x="4058" y="236"/>
                      <a:pt x="4367" y="236"/>
                    </a:cubicBezTo>
                    <a:cubicBezTo>
                      <a:pt x="5350" y="236"/>
                      <a:pt x="6276" y="528"/>
                      <a:pt x="6755" y="985"/>
                    </a:cubicBezTo>
                    <a:cubicBezTo>
                      <a:pt x="7356" y="1557"/>
                      <a:pt x="7270" y="2416"/>
                      <a:pt x="7127" y="3360"/>
                    </a:cubicBezTo>
                    <a:cubicBezTo>
                      <a:pt x="6984" y="4390"/>
                      <a:pt x="6841" y="5535"/>
                      <a:pt x="7585" y="6680"/>
                    </a:cubicBezTo>
                    <a:cubicBezTo>
                      <a:pt x="8329" y="7825"/>
                      <a:pt x="9502" y="8140"/>
                      <a:pt x="10561" y="8454"/>
                    </a:cubicBezTo>
                    <a:cubicBezTo>
                      <a:pt x="11534" y="8712"/>
                      <a:pt x="12536" y="8998"/>
                      <a:pt x="13137" y="9914"/>
                    </a:cubicBezTo>
                    <a:cubicBezTo>
                      <a:pt x="13938" y="11145"/>
                      <a:pt x="13709" y="13148"/>
                      <a:pt x="12421" y="15781"/>
                    </a:cubicBezTo>
                    <a:lnTo>
                      <a:pt x="12650" y="15924"/>
                    </a:lnTo>
                    <a:cubicBezTo>
                      <a:pt x="13996" y="13148"/>
                      <a:pt x="14224" y="11145"/>
                      <a:pt x="13366" y="9800"/>
                    </a:cubicBezTo>
                    <a:cubicBezTo>
                      <a:pt x="12708" y="8798"/>
                      <a:pt x="11706" y="8512"/>
                      <a:pt x="10647" y="8225"/>
                    </a:cubicBezTo>
                    <a:cubicBezTo>
                      <a:pt x="9560" y="7939"/>
                      <a:pt x="8472" y="7596"/>
                      <a:pt x="7785" y="6566"/>
                    </a:cubicBezTo>
                    <a:cubicBezTo>
                      <a:pt x="7098" y="5507"/>
                      <a:pt x="7241" y="4390"/>
                      <a:pt x="7356" y="3417"/>
                    </a:cubicBezTo>
                    <a:cubicBezTo>
                      <a:pt x="7499" y="2444"/>
                      <a:pt x="7613" y="1529"/>
                      <a:pt x="6927" y="813"/>
                    </a:cubicBezTo>
                    <a:cubicBezTo>
                      <a:pt x="6393" y="279"/>
                      <a:pt x="5460" y="0"/>
                      <a:pt x="4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50"/>
              <p:cNvSpPr/>
              <p:nvPr/>
            </p:nvSpPr>
            <p:spPr>
              <a:xfrm>
                <a:off x="1649300" y="3245480"/>
                <a:ext cx="153861" cy="150852"/>
              </a:xfrm>
              <a:custGeom>
                <a:avLst/>
                <a:gdLst/>
                <a:ahLst/>
                <a:cxnLst/>
                <a:rect l="l" t="t" r="r" b="b"/>
                <a:pathLst>
                  <a:path w="2147" h="2105" extrusionOk="0">
                    <a:moveTo>
                      <a:pt x="1073" y="1"/>
                    </a:moveTo>
                    <a:cubicBezTo>
                      <a:pt x="1011" y="1"/>
                      <a:pt x="949" y="5"/>
                      <a:pt x="887" y="15"/>
                    </a:cubicBezTo>
                    <a:lnTo>
                      <a:pt x="859" y="15"/>
                    </a:lnTo>
                    <a:cubicBezTo>
                      <a:pt x="372" y="101"/>
                      <a:pt x="0" y="530"/>
                      <a:pt x="0" y="1045"/>
                    </a:cubicBezTo>
                    <a:cubicBezTo>
                      <a:pt x="0" y="1217"/>
                      <a:pt x="57" y="1389"/>
                      <a:pt x="143" y="1560"/>
                    </a:cubicBezTo>
                    <a:cubicBezTo>
                      <a:pt x="200" y="1646"/>
                      <a:pt x="258" y="1732"/>
                      <a:pt x="344" y="1818"/>
                    </a:cubicBezTo>
                    <a:cubicBezTo>
                      <a:pt x="487" y="1961"/>
                      <a:pt x="687" y="2047"/>
                      <a:pt x="916" y="2104"/>
                    </a:cubicBezTo>
                    <a:lnTo>
                      <a:pt x="1288" y="2104"/>
                    </a:lnTo>
                    <a:cubicBezTo>
                      <a:pt x="1746" y="1990"/>
                      <a:pt x="2089" y="1618"/>
                      <a:pt x="2118" y="1160"/>
                    </a:cubicBezTo>
                    <a:cubicBezTo>
                      <a:pt x="2147" y="1045"/>
                      <a:pt x="2147" y="931"/>
                      <a:pt x="2118" y="845"/>
                    </a:cubicBezTo>
                    <a:cubicBezTo>
                      <a:pt x="2089" y="673"/>
                      <a:pt x="2004" y="501"/>
                      <a:pt x="1860" y="358"/>
                    </a:cubicBezTo>
                    <a:cubicBezTo>
                      <a:pt x="1670" y="120"/>
                      <a:pt x="1379" y="1"/>
                      <a:pt x="10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50"/>
              <p:cNvSpPr/>
              <p:nvPr/>
            </p:nvSpPr>
            <p:spPr>
              <a:xfrm>
                <a:off x="1686207" y="3279305"/>
                <a:ext cx="82126" cy="82126"/>
              </a:xfrm>
              <a:custGeom>
                <a:avLst/>
                <a:gdLst/>
                <a:ahLst/>
                <a:cxnLst/>
                <a:rect l="l" t="t" r="r" b="b"/>
                <a:pathLst>
                  <a:path w="1146" h="1146" extrusionOk="0">
                    <a:moveTo>
                      <a:pt x="573" y="1"/>
                    </a:moveTo>
                    <a:cubicBezTo>
                      <a:pt x="258" y="1"/>
                      <a:pt x="0" y="258"/>
                      <a:pt x="0" y="573"/>
                    </a:cubicBezTo>
                    <a:cubicBezTo>
                      <a:pt x="0" y="888"/>
                      <a:pt x="258" y="1146"/>
                      <a:pt x="573" y="1146"/>
                    </a:cubicBezTo>
                    <a:cubicBezTo>
                      <a:pt x="888" y="1146"/>
                      <a:pt x="1145" y="888"/>
                      <a:pt x="1145" y="573"/>
                    </a:cubicBezTo>
                    <a:cubicBezTo>
                      <a:pt x="1145" y="258"/>
                      <a:pt x="888" y="1"/>
                      <a:pt x="5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50"/>
              <p:cNvSpPr/>
              <p:nvPr/>
            </p:nvSpPr>
            <p:spPr>
              <a:xfrm>
                <a:off x="2375323" y="3949787"/>
                <a:ext cx="262288" cy="217714"/>
              </a:xfrm>
              <a:custGeom>
                <a:avLst/>
                <a:gdLst/>
                <a:ahLst/>
                <a:cxnLst/>
                <a:rect l="l" t="t" r="r" b="b"/>
                <a:pathLst>
                  <a:path w="3660" h="3038" extrusionOk="0">
                    <a:moveTo>
                      <a:pt x="1987" y="0"/>
                    </a:moveTo>
                    <a:cubicBezTo>
                      <a:pt x="1889" y="0"/>
                      <a:pt x="1789" y="11"/>
                      <a:pt x="1689" y="32"/>
                    </a:cubicBezTo>
                    <a:cubicBezTo>
                      <a:pt x="344" y="290"/>
                      <a:pt x="0" y="2035"/>
                      <a:pt x="1117" y="2779"/>
                    </a:cubicBezTo>
                    <a:cubicBezTo>
                      <a:pt x="1384" y="2958"/>
                      <a:pt x="1673" y="3037"/>
                      <a:pt x="1954" y="3037"/>
                    </a:cubicBezTo>
                    <a:cubicBezTo>
                      <a:pt x="2846" y="3037"/>
                      <a:pt x="3659" y="2235"/>
                      <a:pt x="3463" y="1234"/>
                    </a:cubicBezTo>
                    <a:cubicBezTo>
                      <a:pt x="3313" y="507"/>
                      <a:pt x="2680" y="0"/>
                      <a:pt x="19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50"/>
              <p:cNvSpPr/>
              <p:nvPr/>
            </p:nvSpPr>
            <p:spPr>
              <a:xfrm>
                <a:off x="2406066" y="3973292"/>
                <a:ext cx="205817" cy="172351"/>
              </a:xfrm>
              <a:custGeom>
                <a:avLst/>
                <a:gdLst/>
                <a:ahLst/>
                <a:cxnLst/>
                <a:rect l="l" t="t" r="r" b="b"/>
                <a:pathLst>
                  <a:path w="2872" h="2405" extrusionOk="0">
                    <a:moveTo>
                      <a:pt x="1522" y="0"/>
                    </a:moveTo>
                    <a:cubicBezTo>
                      <a:pt x="1454" y="0"/>
                      <a:pt x="1386" y="6"/>
                      <a:pt x="1317" y="19"/>
                    </a:cubicBezTo>
                    <a:cubicBezTo>
                      <a:pt x="258" y="248"/>
                      <a:pt x="1" y="1593"/>
                      <a:pt x="888" y="2194"/>
                    </a:cubicBezTo>
                    <a:cubicBezTo>
                      <a:pt x="1102" y="2339"/>
                      <a:pt x="1332" y="2404"/>
                      <a:pt x="1554" y="2404"/>
                    </a:cubicBezTo>
                    <a:cubicBezTo>
                      <a:pt x="2250" y="2404"/>
                      <a:pt x="2871" y="1766"/>
                      <a:pt x="2719" y="963"/>
                    </a:cubicBezTo>
                    <a:cubicBezTo>
                      <a:pt x="2592" y="402"/>
                      <a:pt x="2078" y="0"/>
                      <a:pt x="15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50"/>
              <p:cNvSpPr/>
              <p:nvPr/>
            </p:nvSpPr>
            <p:spPr>
              <a:xfrm>
                <a:off x="2469632" y="4023026"/>
                <a:ext cx="86784" cy="72882"/>
              </a:xfrm>
              <a:custGeom>
                <a:avLst/>
                <a:gdLst/>
                <a:ahLst/>
                <a:cxnLst/>
                <a:rect l="l" t="t" r="r" b="b"/>
                <a:pathLst>
                  <a:path w="1211" h="1017" extrusionOk="0">
                    <a:moveTo>
                      <a:pt x="673" y="1"/>
                    </a:moveTo>
                    <a:cubicBezTo>
                      <a:pt x="640" y="1"/>
                      <a:pt x="607" y="4"/>
                      <a:pt x="573" y="12"/>
                    </a:cubicBezTo>
                    <a:cubicBezTo>
                      <a:pt x="115" y="97"/>
                      <a:pt x="1" y="670"/>
                      <a:pt x="373" y="927"/>
                    </a:cubicBezTo>
                    <a:cubicBezTo>
                      <a:pt x="462" y="989"/>
                      <a:pt x="557" y="1016"/>
                      <a:pt x="650" y="1016"/>
                    </a:cubicBezTo>
                    <a:cubicBezTo>
                      <a:pt x="945" y="1016"/>
                      <a:pt x="1211" y="739"/>
                      <a:pt x="1146" y="412"/>
                    </a:cubicBezTo>
                    <a:cubicBezTo>
                      <a:pt x="1096" y="163"/>
                      <a:pt x="894" y="1"/>
                      <a:pt x="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50"/>
              <p:cNvSpPr/>
              <p:nvPr/>
            </p:nvSpPr>
            <p:spPr>
              <a:xfrm>
                <a:off x="1813338" y="4198171"/>
                <a:ext cx="168266" cy="65142"/>
              </a:xfrm>
              <a:custGeom>
                <a:avLst/>
                <a:gdLst/>
                <a:ahLst/>
                <a:cxnLst/>
                <a:rect l="l" t="t" r="r" b="b"/>
                <a:pathLst>
                  <a:path w="2348" h="909" extrusionOk="0">
                    <a:moveTo>
                      <a:pt x="58" y="0"/>
                    </a:moveTo>
                    <a:lnTo>
                      <a:pt x="58" y="172"/>
                    </a:lnTo>
                    <a:lnTo>
                      <a:pt x="29" y="401"/>
                    </a:lnTo>
                    <a:lnTo>
                      <a:pt x="1" y="773"/>
                    </a:lnTo>
                    <a:lnTo>
                      <a:pt x="1460" y="887"/>
                    </a:lnTo>
                    <a:cubicBezTo>
                      <a:pt x="1503" y="902"/>
                      <a:pt x="1539" y="909"/>
                      <a:pt x="1575" y="909"/>
                    </a:cubicBezTo>
                    <a:cubicBezTo>
                      <a:pt x="1611" y="909"/>
                      <a:pt x="1646" y="902"/>
                      <a:pt x="1689" y="887"/>
                    </a:cubicBezTo>
                    <a:cubicBezTo>
                      <a:pt x="2033" y="830"/>
                      <a:pt x="2290" y="544"/>
                      <a:pt x="2347" y="172"/>
                    </a:cubicBezTo>
                    <a:lnTo>
                      <a:pt x="659" y="29"/>
                    </a:lnTo>
                    <a:lnTo>
                      <a:pt x="401" y="29"/>
                    </a:lnTo>
                    <a:lnTo>
                      <a:pt x="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50"/>
              <p:cNvSpPr/>
              <p:nvPr/>
            </p:nvSpPr>
            <p:spPr>
              <a:xfrm>
                <a:off x="2098415" y="4052552"/>
                <a:ext cx="153933" cy="132864"/>
              </a:xfrm>
              <a:custGeom>
                <a:avLst/>
                <a:gdLst/>
                <a:ahLst/>
                <a:cxnLst/>
                <a:rect l="l" t="t" r="r" b="b"/>
                <a:pathLst>
                  <a:path w="2148" h="1854" extrusionOk="0">
                    <a:moveTo>
                      <a:pt x="1575" y="0"/>
                    </a:moveTo>
                    <a:lnTo>
                      <a:pt x="1" y="1632"/>
                    </a:lnTo>
                    <a:cubicBezTo>
                      <a:pt x="151" y="1782"/>
                      <a:pt x="340" y="1854"/>
                      <a:pt x="532" y="1854"/>
                    </a:cubicBezTo>
                    <a:cubicBezTo>
                      <a:pt x="741" y="1854"/>
                      <a:pt x="952" y="1767"/>
                      <a:pt x="1117" y="1603"/>
                    </a:cubicBezTo>
                    <a:lnTo>
                      <a:pt x="2147" y="544"/>
                    </a:lnTo>
                    <a:lnTo>
                      <a:pt x="15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50"/>
              <p:cNvSpPr/>
              <p:nvPr/>
            </p:nvSpPr>
            <p:spPr>
              <a:xfrm>
                <a:off x="2432725" y="2243628"/>
                <a:ext cx="816390" cy="1015256"/>
              </a:xfrm>
              <a:custGeom>
                <a:avLst/>
                <a:gdLst/>
                <a:ahLst/>
                <a:cxnLst/>
                <a:rect l="l" t="t" r="r" b="b"/>
                <a:pathLst>
                  <a:path w="11392" h="14167" extrusionOk="0">
                    <a:moveTo>
                      <a:pt x="3177" y="0"/>
                    </a:moveTo>
                    <a:lnTo>
                      <a:pt x="1" y="12020"/>
                    </a:lnTo>
                    <a:lnTo>
                      <a:pt x="8157" y="14167"/>
                    </a:lnTo>
                    <a:lnTo>
                      <a:pt x="8272" y="14024"/>
                    </a:lnTo>
                    <a:lnTo>
                      <a:pt x="11391" y="2175"/>
                    </a:lnTo>
                    <a:lnTo>
                      <a:pt x="31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50"/>
              <p:cNvSpPr/>
              <p:nvPr/>
            </p:nvSpPr>
            <p:spPr>
              <a:xfrm>
                <a:off x="2451214" y="2237465"/>
                <a:ext cx="797901" cy="1011171"/>
              </a:xfrm>
              <a:custGeom>
                <a:avLst/>
                <a:gdLst/>
                <a:ahLst/>
                <a:cxnLst/>
                <a:rect l="l" t="t" r="r" b="b"/>
                <a:pathLst>
                  <a:path w="11134" h="14110" extrusionOk="0">
                    <a:moveTo>
                      <a:pt x="3177" y="0"/>
                    </a:moveTo>
                    <a:lnTo>
                      <a:pt x="0" y="12020"/>
                    </a:lnTo>
                    <a:lnTo>
                      <a:pt x="8014" y="14110"/>
                    </a:lnTo>
                    <a:lnTo>
                      <a:pt x="11133" y="2261"/>
                    </a:lnTo>
                    <a:lnTo>
                      <a:pt x="9530" y="1832"/>
                    </a:lnTo>
                    <a:lnTo>
                      <a:pt x="9473" y="1632"/>
                    </a:lnTo>
                    <a:lnTo>
                      <a:pt x="31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0"/>
              <p:cNvSpPr/>
              <p:nvPr/>
            </p:nvSpPr>
            <p:spPr>
              <a:xfrm>
                <a:off x="2488121" y="2321526"/>
                <a:ext cx="685103" cy="873792"/>
              </a:xfrm>
              <a:custGeom>
                <a:avLst/>
                <a:gdLst/>
                <a:ahLst/>
                <a:cxnLst/>
                <a:rect l="l" t="t" r="r" b="b"/>
                <a:pathLst>
                  <a:path w="9560" h="12193" extrusionOk="0">
                    <a:moveTo>
                      <a:pt x="2748" y="1"/>
                    </a:moveTo>
                    <a:lnTo>
                      <a:pt x="0" y="10418"/>
                    </a:lnTo>
                    <a:lnTo>
                      <a:pt x="6812" y="12192"/>
                    </a:lnTo>
                    <a:lnTo>
                      <a:pt x="9559" y="1804"/>
                    </a:lnTo>
                    <a:lnTo>
                      <a:pt x="27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0"/>
              <p:cNvSpPr/>
              <p:nvPr/>
            </p:nvSpPr>
            <p:spPr>
              <a:xfrm>
                <a:off x="2498369" y="2315363"/>
                <a:ext cx="685103" cy="873792"/>
              </a:xfrm>
              <a:custGeom>
                <a:avLst/>
                <a:gdLst/>
                <a:ahLst/>
                <a:cxnLst/>
                <a:rect l="l" t="t" r="r" b="b"/>
                <a:pathLst>
                  <a:path w="9560" h="12193" extrusionOk="0">
                    <a:moveTo>
                      <a:pt x="2748" y="1"/>
                    </a:moveTo>
                    <a:lnTo>
                      <a:pt x="1" y="10418"/>
                    </a:lnTo>
                    <a:lnTo>
                      <a:pt x="6812" y="12193"/>
                    </a:lnTo>
                    <a:lnTo>
                      <a:pt x="9559" y="1804"/>
                    </a:lnTo>
                    <a:lnTo>
                      <a:pt x="27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0"/>
              <p:cNvSpPr/>
              <p:nvPr/>
            </p:nvSpPr>
            <p:spPr>
              <a:xfrm>
                <a:off x="2806020" y="2329767"/>
                <a:ext cx="330297" cy="104629"/>
              </a:xfrm>
              <a:custGeom>
                <a:avLst/>
                <a:gdLst/>
                <a:ahLst/>
                <a:cxnLst/>
                <a:rect l="l" t="t" r="r" b="b"/>
                <a:pathLst>
                  <a:path w="4609" h="1460" extrusionOk="0">
                    <a:moveTo>
                      <a:pt x="58" y="0"/>
                    </a:moveTo>
                    <a:lnTo>
                      <a:pt x="0" y="286"/>
                    </a:lnTo>
                    <a:lnTo>
                      <a:pt x="4522" y="1460"/>
                    </a:lnTo>
                    <a:lnTo>
                      <a:pt x="4608" y="1145"/>
                    </a:lnTo>
                    <a:lnTo>
                      <a:pt x="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0"/>
              <p:cNvSpPr/>
              <p:nvPr/>
            </p:nvSpPr>
            <p:spPr>
              <a:xfrm>
                <a:off x="2793694" y="2372837"/>
                <a:ext cx="264653" cy="88218"/>
              </a:xfrm>
              <a:custGeom>
                <a:avLst/>
                <a:gdLst/>
                <a:ahLst/>
                <a:cxnLst/>
                <a:rect l="l" t="t" r="r" b="b"/>
                <a:pathLst>
                  <a:path w="3693" h="1231" extrusionOk="0">
                    <a:moveTo>
                      <a:pt x="87" y="0"/>
                    </a:moveTo>
                    <a:lnTo>
                      <a:pt x="1" y="315"/>
                    </a:lnTo>
                    <a:lnTo>
                      <a:pt x="3607" y="1231"/>
                    </a:lnTo>
                    <a:lnTo>
                      <a:pt x="3693" y="945"/>
                    </a:lnTo>
                    <a:lnTo>
                      <a:pt x="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0"/>
              <p:cNvSpPr/>
              <p:nvPr/>
            </p:nvSpPr>
            <p:spPr>
              <a:xfrm>
                <a:off x="2734213" y="2481478"/>
                <a:ext cx="221583" cy="80120"/>
              </a:xfrm>
              <a:custGeom>
                <a:avLst/>
                <a:gdLst/>
                <a:ahLst/>
                <a:cxnLst/>
                <a:rect l="l" t="t" r="r" b="b"/>
                <a:pathLst>
                  <a:path w="3092" h="1118" extrusionOk="0">
                    <a:moveTo>
                      <a:pt x="87" y="1"/>
                    </a:moveTo>
                    <a:lnTo>
                      <a:pt x="1" y="316"/>
                    </a:lnTo>
                    <a:lnTo>
                      <a:pt x="3006" y="1117"/>
                    </a:lnTo>
                    <a:lnTo>
                      <a:pt x="3092" y="802"/>
                    </a:lnTo>
                    <a:lnTo>
                      <a:pt x="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0"/>
              <p:cNvSpPr/>
              <p:nvPr/>
            </p:nvSpPr>
            <p:spPr>
              <a:xfrm>
                <a:off x="2771120" y="2460982"/>
                <a:ext cx="330297" cy="104700"/>
              </a:xfrm>
              <a:custGeom>
                <a:avLst/>
                <a:gdLst/>
                <a:ahLst/>
                <a:cxnLst/>
                <a:rect l="l" t="t" r="r" b="b"/>
                <a:pathLst>
                  <a:path w="4609" h="1461" extrusionOk="0">
                    <a:moveTo>
                      <a:pt x="87" y="1"/>
                    </a:moveTo>
                    <a:lnTo>
                      <a:pt x="1" y="287"/>
                    </a:lnTo>
                    <a:lnTo>
                      <a:pt x="4523" y="1460"/>
                    </a:lnTo>
                    <a:lnTo>
                      <a:pt x="4609" y="1146"/>
                    </a:lnTo>
                    <a:lnTo>
                      <a:pt x="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50"/>
              <p:cNvSpPr/>
              <p:nvPr/>
            </p:nvSpPr>
            <p:spPr>
              <a:xfrm>
                <a:off x="2711639" y="2567617"/>
                <a:ext cx="262647" cy="90368"/>
              </a:xfrm>
              <a:custGeom>
                <a:avLst/>
                <a:gdLst/>
                <a:ahLst/>
                <a:cxnLst/>
                <a:rect l="l" t="t" r="r" b="b"/>
                <a:pathLst>
                  <a:path w="3665" h="1261" extrusionOk="0">
                    <a:moveTo>
                      <a:pt x="58" y="1"/>
                    </a:moveTo>
                    <a:lnTo>
                      <a:pt x="1" y="316"/>
                    </a:lnTo>
                    <a:lnTo>
                      <a:pt x="3578" y="1260"/>
                    </a:lnTo>
                    <a:lnTo>
                      <a:pt x="3664" y="945"/>
                    </a:lnTo>
                    <a:lnTo>
                      <a:pt x="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50"/>
              <p:cNvSpPr/>
              <p:nvPr/>
            </p:nvSpPr>
            <p:spPr>
              <a:xfrm>
                <a:off x="2699385" y="2612765"/>
                <a:ext cx="221583" cy="78041"/>
              </a:xfrm>
              <a:custGeom>
                <a:avLst/>
                <a:gdLst/>
                <a:ahLst/>
                <a:cxnLst/>
                <a:rect l="l" t="t" r="r" b="b"/>
                <a:pathLst>
                  <a:path w="3092" h="1089" extrusionOk="0">
                    <a:moveTo>
                      <a:pt x="86" y="1"/>
                    </a:moveTo>
                    <a:lnTo>
                      <a:pt x="0" y="315"/>
                    </a:lnTo>
                    <a:lnTo>
                      <a:pt x="3005" y="1088"/>
                    </a:lnTo>
                    <a:lnTo>
                      <a:pt x="3091" y="802"/>
                    </a:lnTo>
                    <a:lnTo>
                      <a:pt x="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0"/>
              <p:cNvSpPr/>
              <p:nvPr/>
            </p:nvSpPr>
            <p:spPr>
              <a:xfrm>
                <a:off x="2689137" y="2655835"/>
                <a:ext cx="328219" cy="106707"/>
              </a:xfrm>
              <a:custGeom>
                <a:avLst/>
                <a:gdLst/>
                <a:ahLst/>
                <a:cxnLst/>
                <a:rect l="l" t="t" r="r" b="b"/>
                <a:pathLst>
                  <a:path w="4580" h="1489" extrusionOk="0">
                    <a:moveTo>
                      <a:pt x="57" y="1"/>
                    </a:moveTo>
                    <a:lnTo>
                      <a:pt x="0" y="287"/>
                    </a:lnTo>
                    <a:lnTo>
                      <a:pt x="4493" y="1489"/>
                    </a:lnTo>
                    <a:lnTo>
                      <a:pt x="4579" y="1174"/>
                    </a:lnTo>
                    <a:lnTo>
                      <a:pt x="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0"/>
              <p:cNvSpPr/>
              <p:nvPr/>
            </p:nvSpPr>
            <p:spPr>
              <a:xfrm>
                <a:off x="2676811" y="2698904"/>
                <a:ext cx="262575" cy="90296"/>
              </a:xfrm>
              <a:custGeom>
                <a:avLst/>
                <a:gdLst/>
                <a:ahLst/>
                <a:cxnLst/>
                <a:rect l="l" t="t" r="r" b="b"/>
                <a:pathLst>
                  <a:path w="3664" h="1260" extrusionOk="0">
                    <a:moveTo>
                      <a:pt x="86" y="1"/>
                    </a:moveTo>
                    <a:lnTo>
                      <a:pt x="0" y="315"/>
                    </a:lnTo>
                    <a:lnTo>
                      <a:pt x="3578" y="1260"/>
                    </a:lnTo>
                    <a:lnTo>
                      <a:pt x="3664" y="945"/>
                    </a:lnTo>
                    <a:lnTo>
                      <a:pt x="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0"/>
              <p:cNvSpPr/>
              <p:nvPr/>
            </p:nvSpPr>
            <p:spPr>
              <a:xfrm>
                <a:off x="2713718" y="2680487"/>
                <a:ext cx="223662" cy="75892"/>
              </a:xfrm>
              <a:custGeom>
                <a:avLst/>
                <a:gdLst/>
                <a:ahLst/>
                <a:cxnLst/>
                <a:rect l="l" t="t" r="r" b="b"/>
                <a:pathLst>
                  <a:path w="3121" h="1059" extrusionOk="0">
                    <a:moveTo>
                      <a:pt x="86" y="0"/>
                    </a:moveTo>
                    <a:lnTo>
                      <a:pt x="1" y="286"/>
                    </a:lnTo>
                    <a:lnTo>
                      <a:pt x="3034" y="1059"/>
                    </a:lnTo>
                    <a:lnTo>
                      <a:pt x="3120" y="773"/>
                    </a:lnTo>
                    <a:lnTo>
                      <a:pt x="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0"/>
              <p:cNvSpPr/>
              <p:nvPr/>
            </p:nvSpPr>
            <p:spPr>
              <a:xfrm>
                <a:off x="2703470" y="2721478"/>
                <a:ext cx="330297" cy="106707"/>
              </a:xfrm>
              <a:custGeom>
                <a:avLst/>
                <a:gdLst/>
                <a:ahLst/>
                <a:cxnLst/>
                <a:rect l="l" t="t" r="r" b="b"/>
                <a:pathLst>
                  <a:path w="4609" h="1489" extrusionOk="0">
                    <a:moveTo>
                      <a:pt x="86" y="0"/>
                    </a:moveTo>
                    <a:lnTo>
                      <a:pt x="0" y="315"/>
                    </a:lnTo>
                    <a:lnTo>
                      <a:pt x="4522" y="1489"/>
                    </a:lnTo>
                    <a:lnTo>
                      <a:pt x="4608" y="1174"/>
                    </a:lnTo>
                    <a:lnTo>
                      <a:pt x="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0"/>
              <p:cNvSpPr/>
              <p:nvPr/>
            </p:nvSpPr>
            <p:spPr>
              <a:xfrm>
                <a:off x="2641911" y="2830191"/>
                <a:ext cx="262647" cy="90296"/>
              </a:xfrm>
              <a:custGeom>
                <a:avLst/>
                <a:gdLst/>
                <a:ahLst/>
                <a:cxnLst/>
                <a:rect l="l" t="t" r="r" b="b"/>
                <a:pathLst>
                  <a:path w="3665" h="1260" extrusionOk="0">
                    <a:moveTo>
                      <a:pt x="87" y="0"/>
                    </a:moveTo>
                    <a:lnTo>
                      <a:pt x="1" y="315"/>
                    </a:lnTo>
                    <a:lnTo>
                      <a:pt x="3578" y="1259"/>
                    </a:lnTo>
                    <a:lnTo>
                      <a:pt x="3664" y="945"/>
                    </a:lnTo>
                    <a:lnTo>
                      <a:pt x="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0"/>
              <p:cNvSpPr/>
              <p:nvPr/>
            </p:nvSpPr>
            <p:spPr>
              <a:xfrm>
                <a:off x="2629656" y="2873261"/>
                <a:ext cx="221583" cy="80048"/>
              </a:xfrm>
              <a:custGeom>
                <a:avLst/>
                <a:gdLst/>
                <a:ahLst/>
                <a:cxnLst/>
                <a:rect l="l" t="t" r="r" b="b"/>
                <a:pathLst>
                  <a:path w="3092" h="1117" extrusionOk="0">
                    <a:moveTo>
                      <a:pt x="86" y="0"/>
                    </a:moveTo>
                    <a:lnTo>
                      <a:pt x="0" y="315"/>
                    </a:lnTo>
                    <a:lnTo>
                      <a:pt x="3005" y="1116"/>
                    </a:lnTo>
                    <a:lnTo>
                      <a:pt x="3091" y="802"/>
                    </a:lnTo>
                    <a:lnTo>
                      <a:pt x="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0"/>
              <p:cNvSpPr/>
              <p:nvPr/>
            </p:nvSpPr>
            <p:spPr>
              <a:xfrm>
                <a:off x="2619408" y="2916331"/>
                <a:ext cx="328219" cy="106707"/>
              </a:xfrm>
              <a:custGeom>
                <a:avLst/>
                <a:gdLst/>
                <a:ahLst/>
                <a:cxnLst/>
                <a:rect l="l" t="t" r="r" b="b"/>
                <a:pathLst>
                  <a:path w="4580" h="1489" extrusionOk="0">
                    <a:moveTo>
                      <a:pt x="86" y="0"/>
                    </a:moveTo>
                    <a:lnTo>
                      <a:pt x="0" y="315"/>
                    </a:lnTo>
                    <a:lnTo>
                      <a:pt x="4522" y="1488"/>
                    </a:lnTo>
                    <a:lnTo>
                      <a:pt x="4579" y="1202"/>
                    </a:lnTo>
                    <a:lnTo>
                      <a:pt x="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50"/>
              <p:cNvSpPr/>
              <p:nvPr/>
            </p:nvSpPr>
            <p:spPr>
              <a:xfrm>
                <a:off x="2607082" y="2959400"/>
                <a:ext cx="264653" cy="90296"/>
              </a:xfrm>
              <a:custGeom>
                <a:avLst/>
                <a:gdLst/>
                <a:ahLst/>
                <a:cxnLst/>
                <a:rect l="l" t="t" r="r" b="b"/>
                <a:pathLst>
                  <a:path w="3693" h="1260" extrusionOk="0">
                    <a:moveTo>
                      <a:pt x="86" y="0"/>
                    </a:moveTo>
                    <a:lnTo>
                      <a:pt x="0" y="315"/>
                    </a:lnTo>
                    <a:lnTo>
                      <a:pt x="3606" y="1259"/>
                    </a:lnTo>
                    <a:lnTo>
                      <a:pt x="3692" y="945"/>
                    </a:lnTo>
                    <a:lnTo>
                      <a:pt x="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50"/>
              <p:cNvSpPr/>
              <p:nvPr/>
            </p:nvSpPr>
            <p:spPr>
              <a:xfrm>
                <a:off x="2646067" y="2940911"/>
                <a:ext cx="223590" cy="78041"/>
              </a:xfrm>
              <a:custGeom>
                <a:avLst/>
                <a:gdLst/>
                <a:ahLst/>
                <a:cxnLst/>
                <a:rect l="l" t="t" r="r" b="b"/>
                <a:pathLst>
                  <a:path w="3120" h="1089" extrusionOk="0">
                    <a:moveTo>
                      <a:pt x="86" y="1"/>
                    </a:moveTo>
                    <a:lnTo>
                      <a:pt x="0" y="315"/>
                    </a:lnTo>
                    <a:lnTo>
                      <a:pt x="3034" y="1088"/>
                    </a:lnTo>
                    <a:lnTo>
                      <a:pt x="3120" y="802"/>
                    </a:lnTo>
                    <a:lnTo>
                      <a:pt x="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50"/>
              <p:cNvSpPr/>
              <p:nvPr/>
            </p:nvSpPr>
            <p:spPr>
              <a:xfrm>
                <a:off x="2771120" y="2218976"/>
                <a:ext cx="356956" cy="172351"/>
              </a:xfrm>
              <a:custGeom>
                <a:avLst/>
                <a:gdLst/>
                <a:ahLst/>
                <a:cxnLst/>
                <a:rect l="l" t="t" r="r" b="b"/>
                <a:pathLst>
                  <a:path w="4981" h="2405" extrusionOk="0">
                    <a:moveTo>
                      <a:pt x="1031" y="1"/>
                    </a:moveTo>
                    <a:lnTo>
                      <a:pt x="688" y="344"/>
                    </a:lnTo>
                    <a:lnTo>
                      <a:pt x="402" y="659"/>
                    </a:lnTo>
                    <a:lnTo>
                      <a:pt x="344" y="688"/>
                    </a:lnTo>
                    <a:lnTo>
                      <a:pt x="230" y="831"/>
                    </a:lnTo>
                    <a:lnTo>
                      <a:pt x="1" y="1088"/>
                    </a:lnTo>
                    <a:lnTo>
                      <a:pt x="4981" y="2405"/>
                    </a:lnTo>
                    <a:lnTo>
                      <a:pt x="4952" y="2347"/>
                    </a:lnTo>
                    <a:lnTo>
                      <a:pt x="4895" y="2033"/>
                    </a:lnTo>
                    <a:lnTo>
                      <a:pt x="4838" y="1861"/>
                    </a:lnTo>
                    <a:lnTo>
                      <a:pt x="4838" y="1804"/>
                    </a:lnTo>
                    <a:lnTo>
                      <a:pt x="4809" y="1603"/>
                    </a:lnTo>
                    <a:lnTo>
                      <a:pt x="4752" y="1403"/>
                    </a:lnTo>
                    <a:lnTo>
                      <a:pt x="4637" y="916"/>
                    </a:lnTo>
                    <a:lnTo>
                      <a:pt x="4523" y="888"/>
                    </a:lnTo>
                    <a:lnTo>
                      <a:pt x="4294" y="802"/>
                    </a:lnTo>
                    <a:lnTo>
                      <a:pt x="4179" y="745"/>
                    </a:lnTo>
                    <a:lnTo>
                      <a:pt x="3893" y="630"/>
                    </a:lnTo>
                    <a:lnTo>
                      <a:pt x="3636" y="544"/>
                    </a:lnTo>
                    <a:lnTo>
                      <a:pt x="3607" y="516"/>
                    </a:lnTo>
                    <a:lnTo>
                      <a:pt x="3235" y="401"/>
                    </a:lnTo>
                    <a:lnTo>
                      <a:pt x="3149" y="373"/>
                    </a:lnTo>
                    <a:cubicBezTo>
                      <a:pt x="3086" y="415"/>
                      <a:pt x="3008" y="441"/>
                      <a:pt x="2926" y="441"/>
                    </a:cubicBezTo>
                    <a:cubicBezTo>
                      <a:pt x="2896" y="441"/>
                      <a:pt x="2865" y="438"/>
                      <a:pt x="2834" y="430"/>
                    </a:cubicBezTo>
                    <a:cubicBezTo>
                      <a:pt x="2720" y="373"/>
                      <a:pt x="2605" y="315"/>
                      <a:pt x="2548" y="201"/>
                    </a:cubicBezTo>
                    <a:lnTo>
                      <a:pt x="2147" y="144"/>
                    </a:lnTo>
                    <a:lnTo>
                      <a:pt x="2061" y="144"/>
                    </a:lnTo>
                    <a:lnTo>
                      <a:pt x="1832" y="115"/>
                    </a:lnTo>
                    <a:lnTo>
                      <a:pt x="1317" y="29"/>
                    </a:lnTo>
                    <a:lnTo>
                      <a:pt x="10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50"/>
              <p:cNvSpPr/>
              <p:nvPr/>
            </p:nvSpPr>
            <p:spPr>
              <a:xfrm>
                <a:off x="2756787" y="2262045"/>
                <a:ext cx="387341" cy="135731"/>
              </a:xfrm>
              <a:custGeom>
                <a:avLst/>
                <a:gdLst/>
                <a:ahLst/>
                <a:cxnLst/>
                <a:rect l="l" t="t" r="r" b="b"/>
                <a:pathLst>
                  <a:path w="5405" h="1894" extrusionOk="0">
                    <a:moveTo>
                      <a:pt x="458" y="1"/>
                    </a:moveTo>
                    <a:lnTo>
                      <a:pt x="401" y="29"/>
                    </a:lnTo>
                    <a:lnTo>
                      <a:pt x="258" y="172"/>
                    </a:lnTo>
                    <a:lnTo>
                      <a:pt x="115" y="287"/>
                    </a:lnTo>
                    <a:cubicBezTo>
                      <a:pt x="1" y="373"/>
                      <a:pt x="29" y="544"/>
                      <a:pt x="172" y="573"/>
                    </a:cubicBezTo>
                    <a:lnTo>
                      <a:pt x="5152" y="1890"/>
                    </a:lnTo>
                    <a:cubicBezTo>
                      <a:pt x="5162" y="1892"/>
                      <a:pt x="5172" y="1893"/>
                      <a:pt x="5183" y="1893"/>
                    </a:cubicBezTo>
                    <a:cubicBezTo>
                      <a:pt x="5290" y="1893"/>
                      <a:pt x="5405" y="1765"/>
                      <a:pt x="5352" y="1661"/>
                    </a:cubicBezTo>
                    <a:lnTo>
                      <a:pt x="5266" y="1489"/>
                    </a:lnTo>
                    <a:lnTo>
                      <a:pt x="5209" y="1289"/>
                    </a:lnTo>
                    <a:lnTo>
                      <a:pt x="5181" y="1231"/>
                    </a:lnTo>
                    <a:lnTo>
                      <a:pt x="4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50"/>
              <p:cNvSpPr/>
              <p:nvPr/>
            </p:nvSpPr>
            <p:spPr>
              <a:xfrm>
                <a:off x="2918818" y="2156844"/>
                <a:ext cx="127203" cy="125339"/>
              </a:xfrm>
              <a:custGeom>
                <a:avLst/>
                <a:gdLst/>
                <a:ahLst/>
                <a:cxnLst/>
                <a:rect l="l" t="t" r="r" b="b"/>
                <a:pathLst>
                  <a:path w="1775" h="1749" extrusionOk="0">
                    <a:moveTo>
                      <a:pt x="974" y="467"/>
                    </a:moveTo>
                    <a:cubicBezTo>
                      <a:pt x="1202" y="524"/>
                      <a:pt x="1317" y="753"/>
                      <a:pt x="1288" y="982"/>
                    </a:cubicBezTo>
                    <a:cubicBezTo>
                      <a:pt x="1260" y="1039"/>
                      <a:pt x="1202" y="1097"/>
                      <a:pt x="1174" y="1154"/>
                    </a:cubicBezTo>
                    <a:cubicBezTo>
                      <a:pt x="1145" y="1182"/>
                      <a:pt x="1117" y="1182"/>
                      <a:pt x="1117" y="1211"/>
                    </a:cubicBezTo>
                    <a:cubicBezTo>
                      <a:pt x="1033" y="1253"/>
                      <a:pt x="949" y="1280"/>
                      <a:pt x="865" y="1280"/>
                    </a:cubicBezTo>
                    <a:cubicBezTo>
                      <a:pt x="835" y="1280"/>
                      <a:pt x="804" y="1276"/>
                      <a:pt x="773" y="1268"/>
                    </a:cubicBezTo>
                    <a:cubicBezTo>
                      <a:pt x="315" y="1154"/>
                      <a:pt x="401" y="467"/>
                      <a:pt x="888" y="467"/>
                    </a:cubicBezTo>
                    <a:close/>
                    <a:moveTo>
                      <a:pt x="846" y="1"/>
                    </a:moveTo>
                    <a:cubicBezTo>
                      <a:pt x="470" y="1"/>
                      <a:pt x="123" y="261"/>
                      <a:pt x="29" y="639"/>
                    </a:cubicBezTo>
                    <a:cubicBezTo>
                      <a:pt x="0" y="696"/>
                      <a:pt x="0" y="753"/>
                      <a:pt x="0" y="782"/>
                    </a:cubicBezTo>
                    <a:cubicBezTo>
                      <a:pt x="0" y="868"/>
                      <a:pt x="0" y="925"/>
                      <a:pt x="0" y="982"/>
                    </a:cubicBezTo>
                    <a:cubicBezTo>
                      <a:pt x="29" y="1211"/>
                      <a:pt x="144" y="1383"/>
                      <a:pt x="287" y="1526"/>
                    </a:cubicBezTo>
                    <a:cubicBezTo>
                      <a:pt x="454" y="1676"/>
                      <a:pt x="670" y="1749"/>
                      <a:pt x="883" y="1749"/>
                    </a:cubicBezTo>
                    <a:cubicBezTo>
                      <a:pt x="1035" y="1749"/>
                      <a:pt x="1186" y="1712"/>
                      <a:pt x="1317" y="1640"/>
                    </a:cubicBezTo>
                    <a:cubicBezTo>
                      <a:pt x="1403" y="1583"/>
                      <a:pt x="1489" y="1526"/>
                      <a:pt x="1546" y="1440"/>
                    </a:cubicBezTo>
                    <a:lnTo>
                      <a:pt x="1575" y="1411"/>
                    </a:lnTo>
                    <a:cubicBezTo>
                      <a:pt x="1660" y="1326"/>
                      <a:pt x="1689" y="1211"/>
                      <a:pt x="1718" y="1097"/>
                    </a:cubicBezTo>
                    <a:cubicBezTo>
                      <a:pt x="1775" y="925"/>
                      <a:pt x="1775" y="753"/>
                      <a:pt x="1718" y="610"/>
                    </a:cubicBezTo>
                    <a:lnTo>
                      <a:pt x="1660" y="496"/>
                    </a:lnTo>
                    <a:cubicBezTo>
                      <a:pt x="1575" y="267"/>
                      <a:pt x="1346" y="95"/>
                      <a:pt x="1088" y="38"/>
                    </a:cubicBezTo>
                    <a:cubicBezTo>
                      <a:pt x="1007" y="13"/>
                      <a:pt x="926" y="1"/>
                      <a:pt x="8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0"/>
              <p:cNvSpPr/>
              <p:nvPr/>
            </p:nvSpPr>
            <p:spPr>
              <a:xfrm>
                <a:off x="2660400" y="2237465"/>
                <a:ext cx="18489" cy="10320"/>
              </a:xfrm>
              <a:custGeom>
                <a:avLst/>
                <a:gdLst/>
                <a:ahLst/>
                <a:cxnLst/>
                <a:rect l="l" t="t" r="r" b="b"/>
                <a:pathLst>
                  <a:path w="258" h="144" extrusionOk="0">
                    <a:moveTo>
                      <a:pt x="258" y="0"/>
                    </a:moveTo>
                    <a:lnTo>
                      <a:pt x="0" y="86"/>
                    </a:lnTo>
                    <a:lnTo>
                      <a:pt x="229" y="143"/>
                    </a:lnTo>
                    <a:lnTo>
                      <a:pt x="2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50"/>
              <p:cNvSpPr/>
              <p:nvPr/>
            </p:nvSpPr>
            <p:spPr>
              <a:xfrm>
                <a:off x="2799857" y="2241550"/>
                <a:ext cx="317971" cy="106707"/>
              </a:xfrm>
              <a:custGeom>
                <a:avLst/>
                <a:gdLst/>
                <a:ahLst/>
                <a:cxnLst/>
                <a:rect l="l" t="t" r="r" b="b"/>
                <a:pathLst>
                  <a:path w="4437" h="1489" extrusionOk="0">
                    <a:moveTo>
                      <a:pt x="287" y="0"/>
                    </a:moveTo>
                    <a:lnTo>
                      <a:pt x="1" y="315"/>
                    </a:lnTo>
                    <a:lnTo>
                      <a:pt x="4437" y="1489"/>
                    </a:lnTo>
                    <a:lnTo>
                      <a:pt x="4379" y="1288"/>
                    </a:lnTo>
                    <a:lnTo>
                      <a:pt x="4351" y="1088"/>
                    </a:lnTo>
                    <a:lnTo>
                      <a:pt x="2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50"/>
              <p:cNvSpPr/>
              <p:nvPr/>
            </p:nvSpPr>
            <p:spPr>
              <a:xfrm>
                <a:off x="2882970" y="2915145"/>
                <a:ext cx="853214" cy="730169"/>
              </a:xfrm>
              <a:custGeom>
                <a:avLst/>
                <a:gdLst/>
                <a:ahLst/>
                <a:cxnLst/>
                <a:rect l="l" t="t" r="r" b="b"/>
                <a:pathLst>
                  <a:path w="11906" h="10189" extrusionOk="0">
                    <a:moveTo>
                      <a:pt x="10532" y="0"/>
                    </a:moveTo>
                    <a:lnTo>
                      <a:pt x="10160" y="315"/>
                    </a:lnTo>
                    <a:lnTo>
                      <a:pt x="10675" y="973"/>
                    </a:lnTo>
                    <a:lnTo>
                      <a:pt x="9988" y="1517"/>
                    </a:lnTo>
                    <a:lnTo>
                      <a:pt x="9330" y="687"/>
                    </a:lnTo>
                    <a:lnTo>
                      <a:pt x="4064" y="4980"/>
                    </a:lnTo>
                    <a:cubicBezTo>
                      <a:pt x="3749" y="5238"/>
                      <a:pt x="3692" y="5724"/>
                      <a:pt x="3949" y="6010"/>
                    </a:cubicBezTo>
                    <a:lnTo>
                      <a:pt x="4093" y="6182"/>
                    </a:lnTo>
                    <a:lnTo>
                      <a:pt x="3549" y="6611"/>
                    </a:lnTo>
                    <a:lnTo>
                      <a:pt x="3635" y="6726"/>
                    </a:lnTo>
                    <a:lnTo>
                      <a:pt x="2919" y="7327"/>
                    </a:lnTo>
                    <a:lnTo>
                      <a:pt x="3005" y="7413"/>
                    </a:lnTo>
                    <a:lnTo>
                      <a:pt x="200" y="9702"/>
                    </a:lnTo>
                    <a:lnTo>
                      <a:pt x="0" y="10189"/>
                    </a:lnTo>
                    <a:lnTo>
                      <a:pt x="3177" y="7585"/>
                    </a:lnTo>
                    <a:lnTo>
                      <a:pt x="3234" y="7670"/>
                    </a:lnTo>
                    <a:lnTo>
                      <a:pt x="3949" y="7098"/>
                    </a:lnTo>
                    <a:lnTo>
                      <a:pt x="4035" y="7184"/>
                    </a:lnTo>
                    <a:lnTo>
                      <a:pt x="4575" y="6757"/>
                    </a:lnTo>
                    <a:lnTo>
                      <a:pt x="4575" y="6757"/>
                    </a:lnTo>
                    <a:lnTo>
                      <a:pt x="4694" y="6926"/>
                    </a:lnTo>
                    <a:cubicBezTo>
                      <a:pt x="4835" y="7099"/>
                      <a:pt x="5038" y="7186"/>
                      <a:pt x="5243" y="7186"/>
                    </a:cubicBezTo>
                    <a:cubicBezTo>
                      <a:pt x="5412" y="7186"/>
                      <a:pt x="5582" y="7128"/>
                      <a:pt x="5724" y="7012"/>
                    </a:cubicBezTo>
                    <a:lnTo>
                      <a:pt x="10990" y="2719"/>
                    </a:lnTo>
                    <a:lnTo>
                      <a:pt x="10332" y="1889"/>
                    </a:lnTo>
                    <a:lnTo>
                      <a:pt x="10990" y="1317"/>
                    </a:lnTo>
                    <a:lnTo>
                      <a:pt x="11534" y="1975"/>
                    </a:lnTo>
                    <a:lnTo>
                      <a:pt x="11906" y="1689"/>
                    </a:lnTo>
                    <a:lnTo>
                      <a:pt x="105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50"/>
              <p:cNvSpPr/>
              <p:nvPr/>
            </p:nvSpPr>
            <p:spPr>
              <a:xfrm>
                <a:off x="3185407" y="3063957"/>
                <a:ext cx="371355" cy="328644"/>
              </a:xfrm>
              <a:custGeom>
                <a:avLst/>
                <a:gdLst/>
                <a:ahLst/>
                <a:cxnLst/>
                <a:rect l="l" t="t" r="r" b="b"/>
                <a:pathLst>
                  <a:path w="5182" h="4586" extrusionOk="0">
                    <a:moveTo>
                      <a:pt x="3922" y="1"/>
                    </a:moveTo>
                    <a:lnTo>
                      <a:pt x="487" y="2834"/>
                    </a:lnTo>
                    <a:cubicBezTo>
                      <a:pt x="58" y="3178"/>
                      <a:pt x="1" y="3779"/>
                      <a:pt x="344" y="4208"/>
                    </a:cubicBezTo>
                    <a:cubicBezTo>
                      <a:pt x="540" y="4453"/>
                      <a:pt x="830" y="4586"/>
                      <a:pt x="1122" y="4586"/>
                    </a:cubicBezTo>
                    <a:cubicBezTo>
                      <a:pt x="1341" y="4586"/>
                      <a:pt x="1562" y="4511"/>
                      <a:pt x="1747" y="4351"/>
                    </a:cubicBezTo>
                    <a:lnTo>
                      <a:pt x="5181" y="1546"/>
                    </a:lnTo>
                    <a:lnTo>
                      <a:pt x="392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50"/>
              <p:cNvSpPr/>
              <p:nvPr/>
            </p:nvSpPr>
            <p:spPr>
              <a:xfrm>
                <a:off x="3089019" y="3369601"/>
                <a:ext cx="110863" cy="100544"/>
              </a:xfrm>
              <a:custGeom>
                <a:avLst/>
                <a:gdLst/>
                <a:ahLst/>
                <a:cxnLst/>
                <a:rect l="l" t="t" r="r" b="b"/>
                <a:pathLst>
                  <a:path w="1547" h="1403" extrusionOk="0">
                    <a:moveTo>
                      <a:pt x="1260" y="0"/>
                    </a:moveTo>
                    <a:lnTo>
                      <a:pt x="1" y="1030"/>
                    </a:lnTo>
                    <a:lnTo>
                      <a:pt x="287" y="1402"/>
                    </a:lnTo>
                    <a:lnTo>
                      <a:pt x="1546" y="372"/>
                    </a:lnTo>
                    <a:lnTo>
                      <a:pt x="12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50"/>
              <p:cNvSpPr/>
              <p:nvPr/>
            </p:nvSpPr>
            <p:spPr>
              <a:xfrm>
                <a:off x="3132089" y="3363438"/>
                <a:ext cx="71878" cy="71807"/>
              </a:xfrm>
              <a:custGeom>
                <a:avLst/>
                <a:gdLst/>
                <a:ahLst/>
                <a:cxnLst/>
                <a:rect l="l" t="t" r="r" b="b"/>
                <a:pathLst>
                  <a:path w="1003" h="1002" extrusionOk="0">
                    <a:moveTo>
                      <a:pt x="516" y="0"/>
                    </a:moveTo>
                    <a:lnTo>
                      <a:pt x="1" y="429"/>
                    </a:lnTo>
                    <a:lnTo>
                      <a:pt x="487" y="1002"/>
                    </a:lnTo>
                    <a:lnTo>
                      <a:pt x="1003" y="573"/>
                    </a:lnTo>
                    <a:lnTo>
                      <a:pt x="5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0"/>
              <p:cNvSpPr/>
              <p:nvPr/>
            </p:nvSpPr>
            <p:spPr>
              <a:xfrm>
                <a:off x="2877827" y="3449577"/>
                <a:ext cx="225668" cy="201016"/>
              </a:xfrm>
              <a:custGeom>
                <a:avLst/>
                <a:gdLst/>
                <a:ahLst/>
                <a:cxnLst/>
                <a:rect l="l" t="t" r="r" b="b"/>
                <a:pathLst>
                  <a:path w="3149" h="2805" extrusionOk="0">
                    <a:moveTo>
                      <a:pt x="2976" y="0"/>
                    </a:moveTo>
                    <a:lnTo>
                      <a:pt x="200" y="2290"/>
                    </a:lnTo>
                    <a:lnTo>
                      <a:pt x="0" y="2805"/>
                    </a:lnTo>
                    <a:lnTo>
                      <a:pt x="3148" y="201"/>
                    </a:lnTo>
                    <a:lnTo>
                      <a:pt x="29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50"/>
              <p:cNvSpPr/>
              <p:nvPr/>
            </p:nvSpPr>
            <p:spPr>
              <a:xfrm>
                <a:off x="3232633" y="3291631"/>
                <a:ext cx="57474" cy="63637"/>
              </a:xfrm>
              <a:custGeom>
                <a:avLst/>
                <a:gdLst/>
                <a:ahLst/>
                <a:cxnLst/>
                <a:rect l="l" t="t" r="r" b="b"/>
                <a:pathLst>
                  <a:path w="802" h="888" extrusionOk="0">
                    <a:moveTo>
                      <a:pt x="258" y="1"/>
                    </a:moveTo>
                    <a:lnTo>
                      <a:pt x="0" y="201"/>
                    </a:lnTo>
                    <a:lnTo>
                      <a:pt x="544" y="888"/>
                    </a:lnTo>
                    <a:lnTo>
                      <a:pt x="802" y="659"/>
                    </a:lnTo>
                    <a:lnTo>
                      <a:pt x="25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0"/>
              <p:cNvSpPr/>
              <p:nvPr/>
            </p:nvSpPr>
            <p:spPr>
              <a:xfrm>
                <a:off x="1249346" y="2247713"/>
                <a:ext cx="949684" cy="578396"/>
              </a:xfrm>
              <a:custGeom>
                <a:avLst/>
                <a:gdLst/>
                <a:ahLst/>
                <a:cxnLst/>
                <a:rect l="l" t="t" r="r" b="b"/>
                <a:pathLst>
                  <a:path w="13252" h="8071" extrusionOk="0">
                    <a:moveTo>
                      <a:pt x="8300" y="5209"/>
                    </a:moveTo>
                    <a:lnTo>
                      <a:pt x="8186" y="5438"/>
                    </a:lnTo>
                    <a:lnTo>
                      <a:pt x="8136" y="5503"/>
                    </a:lnTo>
                    <a:lnTo>
                      <a:pt x="8300" y="5209"/>
                    </a:lnTo>
                    <a:close/>
                    <a:moveTo>
                      <a:pt x="1031" y="0"/>
                    </a:moveTo>
                    <a:lnTo>
                      <a:pt x="0" y="1889"/>
                    </a:lnTo>
                    <a:lnTo>
                      <a:pt x="401" y="2118"/>
                    </a:lnTo>
                    <a:lnTo>
                      <a:pt x="802" y="1374"/>
                    </a:lnTo>
                    <a:lnTo>
                      <a:pt x="1574" y="1803"/>
                    </a:lnTo>
                    <a:lnTo>
                      <a:pt x="1088" y="2748"/>
                    </a:lnTo>
                    <a:lnTo>
                      <a:pt x="7041" y="6010"/>
                    </a:lnTo>
                    <a:cubicBezTo>
                      <a:pt x="7153" y="6076"/>
                      <a:pt x="7278" y="6108"/>
                      <a:pt x="7401" y="6108"/>
                    </a:cubicBezTo>
                    <a:cubicBezTo>
                      <a:pt x="7654" y="6108"/>
                      <a:pt x="7898" y="5974"/>
                      <a:pt x="8014" y="5724"/>
                    </a:cubicBezTo>
                    <a:lnTo>
                      <a:pt x="8107" y="5557"/>
                    </a:lnTo>
                    <a:lnTo>
                      <a:pt x="8107" y="5557"/>
                    </a:lnTo>
                    <a:lnTo>
                      <a:pt x="8701" y="5896"/>
                    </a:lnTo>
                    <a:lnTo>
                      <a:pt x="8787" y="5753"/>
                    </a:lnTo>
                    <a:lnTo>
                      <a:pt x="9616" y="6211"/>
                    </a:lnTo>
                    <a:lnTo>
                      <a:pt x="9645" y="6125"/>
                    </a:lnTo>
                    <a:lnTo>
                      <a:pt x="13251" y="8071"/>
                    </a:lnTo>
                    <a:lnTo>
                      <a:pt x="12936" y="7613"/>
                    </a:lnTo>
                    <a:lnTo>
                      <a:pt x="9794" y="5871"/>
                    </a:lnTo>
                    <a:lnTo>
                      <a:pt x="9845" y="5781"/>
                    </a:lnTo>
                    <a:lnTo>
                      <a:pt x="9015" y="5324"/>
                    </a:lnTo>
                    <a:lnTo>
                      <a:pt x="9073" y="5209"/>
                    </a:lnTo>
                    <a:lnTo>
                      <a:pt x="8488" y="4875"/>
                    </a:lnTo>
                    <a:lnTo>
                      <a:pt x="8586" y="4694"/>
                    </a:lnTo>
                    <a:cubicBezTo>
                      <a:pt x="8787" y="4350"/>
                      <a:pt x="8643" y="3893"/>
                      <a:pt x="8300" y="3692"/>
                    </a:cubicBezTo>
                    <a:lnTo>
                      <a:pt x="2347" y="430"/>
                    </a:lnTo>
                    <a:lnTo>
                      <a:pt x="1832" y="1374"/>
                    </a:lnTo>
                    <a:lnTo>
                      <a:pt x="1059" y="945"/>
                    </a:lnTo>
                    <a:lnTo>
                      <a:pt x="1431" y="201"/>
                    </a:lnTo>
                    <a:lnTo>
                      <a:pt x="103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0"/>
              <p:cNvSpPr/>
              <p:nvPr/>
            </p:nvSpPr>
            <p:spPr>
              <a:xfrm>
                <a:off x="1427788" y="2342021"/>
                <a:ext cx="393862" cy="286510"/>
              </a:xfrm>
              <a:custGeom>
                <a:avLst/>
                <a:gdLst/>
                <a:ahLst/>
                <a:cxnLst/>
                <a:rect l="l" t="t" r="r" b="b"/>
                <a:pathLst>
                  <a:path w="5496" h="3998" extrusionOk="0">
                    <a:moveTo>
                      <a:pt x="945" y="1"/>
                    </a:moveTo>
                    <a:lnTo>
                      <a:pt x="0" y="1718"/>
                    </a:lnTo>
                    <a:lnTo>
                      <a:pt x="3893" y="3864"/>
                    </a:lnTo>
                    <a:cubicBezTo>
                      <a:pt x="4038" y="3955"/>
                      <a:pt x="4201" y="3997"/>
                      <a:pt x="4364" y="3997"/>
                    </a:cubicBezTo>
                    <a:cubicBezTo>
                      <a:pt x="4713" y="3997"/>
                      <a:pt x="5062" y="3805"/>
                      <a:pt x="5238" y="3492"/>
                    </a:cubicBezTo>
                    <a:cubicBezTo>
                      <a:pt x="5495" y="3006"/>
                      <a:pt x="5323" y="2405"/>
                      <a:pt x="4837" y="2147"/>
                    </a:cubicBezTo>
                    <a:lnTo>
                      <a:pt x="94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0"/>
              <p:cNvSpPr/>
              <p:nvPr/>
            </p:nvSpPr>
            <p:spPr>
              <a:xfrm>
                <a:off x="1276005" y="2290782"/>
                <a:ext cx="194925" cy="129281"/>
              </a:xfrm>
              <a:custGeom>
                <a:avLst/>
                <a:gdLst/>
                <a:ahLst/>
                <a:cxnLst/>
                <a:rect l="l" t="t" r="r" b="b"/>
                <a:pathLst>
                  <a:path w="2720" h="1804" extrusionOk="0">
                    <a:moveTo>
                      <a:pt x="229" y="0"/>
                    </a:moveTo>
                    <a:lnTo>
                      <a:pt x="0" y="430"/>
                    </a:lnTo>
                    <a:lnTo>
                      <a:pt x="2490" y="1803"/>
                    </a:lnTo>
                    <a:lnTo>
                      <a:pt x="2719" y="1374"/>
                    </a:lnTo>
                    <a:lnTo>
                      <a:pt x="2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0"/>
              <p:cNvSpPr/>
              <p:nvPr/>
            </p:nvSpPr>
            <p:spPr>
              <a:xfrm>
                <a:off x="1394966" y="2323604"/>
                <a:ext cx="100544" cy="141535"/>
              </a:xfrm>
              <a:custGeom>
                <a:avLst/>
                <a:gdLst/>
                <a:ahLst/>
                <a:cxnLst/>
                <a:rect l="l" t="t" r="r" b="b"/>
                <a:pathLst>
                  <a:path w="1403" h="1975" extrusionOk="0">
                    <a:moveTo>
                      <a:pt x="945" y="0"/>
                    </a:moveTo>
                    <a:lnTo>
                      <a:pt x="0" y="1746"/>
                    </a:lnTo>
                    <a:lnTo>
                      <a:pt x="458" y="1975"/>
                    </a:lnTo>
                    <a:lnTo>
                      <a:pt x="1403" y="258"/>
                    </a:lnTo>
                    <a:lnTo>
                      <a:pt x="9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50"/>
              <p:cNvSpPr/>
              <p:nvPr/>
            </p:nvSpPr>
            <p:spPr>
              <a:xfrm>
                <a:off x="1230857" y="2229223"/>
                <a:ext cx="104700" cy="151855"/>
              </a:xfrm>
              <a:custGeom>
                <a:avLst/>
                <a:gdLst/>
                <a:ahLst/>
                <a:cxnLst/>
                <a:rect l="l" t="t" r="r" b="b"/>
                <a:pathLst>
                  <a:path w="1461" h="2119" extrusionOk="0">
                    <a:moveTo>
                      <a:pt x="1060" y="1"/>
                    </a:moveTo>
                    <a:lnTo>
                      <a:pt x="1" y="1890"/>
                    </a:lnTo>
                    <a:lnTo>
                      <a:pt x="402" y="2119"/>
                    </a:lnTo>
                    <a:lnTo>
                      <a:pt x="1460" y="230"/>
                    </a:lnTo>
                    <a:lnTo>
                      <a:pt x="10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50"/>
              <p:cNvSpPr/>
              <p:nvPr/>
            </p:nvSpPr>
            <p:spPr>
              <a:xfrm>
                <a:off x="1817422" y="2590191"/>
                <a:ext cx="119033" cy="86211"/>
              </a:xfrm>
              <a:custGeom>
                <a:avLst/>
                <a:gdLst/>
                <a:ahLst/>
                <a:cxnLst/>
                <a:rect l="l" t="t" r="r" b="b"/>
                <a:pathLst>
                  <a:path w="1661" h="1203" extrusionOk="0">
                    <a:moveTo>
                      <a:pt x="230" y="1"/>
                    </a:moveTo>
                    <a:lnTo>
                      <a:pt x="1" y="401"/>
                    </a:lnTo>
                    <a:lnTo>
                      <a:pt x="1432" y="1203"/>
                    </a:lnTo>
                    <a:lnTo>
                      <a:pt x="1661" y="773"/>
                    </a:lnTo>
                    <a:lnTo>
                      <a:pt x="2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0"/>
              <p:cNvSpPr/>
              <p:nvPr/>
            </p:nvSpPr>
            <p:spPr>
              <a:xfrm>
                <a:off x="1813338" y="2579943"/>
                <a:ext cx="67794" cy="71878"/>
              </a:xfrm>
              <a:custGeom>
                <a:avLst/>
                <a:gdLst/>
                <a:ahLst/>
                <a:cxnLst/>
                <a:rect l="l" t="t" r="r" b="b"/>
                <a:pathLst>
                  <a:path w="946" h="1003" extrusionOk="0">
                    <a:moveTo>
                      <a:pt x="344" y="1"/>
                    </a:moveTo>
                    <a:lnTo>
                      <a:pt x="1" y="659"/>
                    </a:lnTo>
                    <a:lnTo>
                      <a:pt x="602" y="1002"/>
                    </a:lnTo>
                    <a:lnTo>
                      <a:pt x="945" y="344"/>
                    </a:lnTo>
                    <a:lnTo>
                      <a:pt x="3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0"/>
              <p:cNvSpPr/>
              <p:nvPr/>
            </p:nvSpPr>
            <p:spPr>
              <a:xfrm>
                <a:off x="1924129" y="2653757"/>
                <a:ext cx="256412" cy="156011"/>
              </a:xfrm>
              <a:custGeom>
                <a:avLst/>
                <a:gdLst/>
                <a:ahLst/>
                <a:cxnLst/>
                <a:rect l="l" t="t" r="r" b="b"/>
                <a:pathLst>
                  <a:path w="3578" h="2177" extrusionOk="0">
                    <a:moveTo>
                      <a:pt x="115" y="1"/>
                    </a:moveTo>
                    <a:lnTo>
                      <a:pt x="0" y="230"/>
                    </a:lnTo>
                    <a:lnTo>
                      <a:pt x="3578" y="2176"/>
                    </a:lnTo>
                    <a:lnTo>
                      <a:pt x="3291" y="1718"/>
                    </a:lnTo>
                    <a:lnTo>
                      <a:pt x="1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0"/>
              <p:cNvSpPr/>
              <p:nvPr/>
            </p:nvSpPr>
            <p:spPr>
              <a:xfrm>
                <a:off x="1716950" y="2524548"/>
                <a:ext cx="51383" cy="67794"/>
              </a:xfrm>
              <a:custGeom>
                <a:avLst/>
                <a:gdLst/>
                <a:ahLst/>
                <a:cxnLst/>
                <a:rect l="l" t="t" r="r" b="b"/>
                <a:pathLst>
                  <a:path w="717" h="946" extrusionOk="0">
                    <a:moveTo>
                      <a:pt x="401" y="1"/>
                    </a:moveTo>
                    <a:lnTo>
                      <a:pt x="1" y="774"/>
                    </a:lnTo>
                    <a:lnTo>
                      <a:pt x="287" y="945"/>
                    </a:lnTo>
                    <a:lnTo>
                      <a:pt x="716" y="173"/>
                    </a:lnTo>
                    <a:lnTo>
                      <a:pt x="4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0"/>
              <p:cNvSpPr/>
              <p:nvPr/>
            </p:nvSpPr>
            <p:spPr>
              <a:xfrm>
                <a:off x="1663633" y="2495882"/>
                <a:ext cx="51311" cy="65715"/>
              </a:xfrm>
              <a:custGeom>
                <a:avLst/>
                <a:gdLst/>
                <a:ahLst/>
                <a:cxnLst/>
                <a:rect l="l" t="t" r="r" b="b"/>
                <a:pathLst>
                  <a:path w="716" h="917" extrusionOk="0">
                    <a:moveTo>
                      <a:pt x="401" y="0"/>
                    </a:moveTo>
                    <a:lnTo>
                      <a:pt x="0" y="773"/>
                    </a:lnTo>
                    <a:lnTo>
                      <a:pt x="287" y="916"/>
                    </a:lnTo>
                    <a:lnTo>
                      <a:pt x="716" y="172"/>
                    </a:lnTo>
                    <a:lnTo>
                      <a:pt x="4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0"/>
              <p:cNvSpPr/>
              <p:nvPr/>
            </p:nvSpPr>
            <p:spPr>
              <a:xfrm>
                <a:off x="1610315" y="2465067"/>
                <a:ext cx="51311" cy="67794"/>
              </a:xfrm>
              <a:custGeom>
                <a:avLst/>
                <a:gdLst/>
                <a:ahLst/>
                <a:cxnLst/>
                <a:rect l="l" t="t" r="r" b="b"/>
                <a:pathLst>
                  <a:path w="716" h="946" extrusionOk="0">
                    <a:moveTo>
                      <a:pt x="401" y="1"/>
                    </a:moveTo>
                    <a:lnTo>
                      <a:pt x="0" y="774"/>
                    </a:lnTo>
                    <a:lnTo>
                      <a:pt x="287" y="945"/>
                    </a:lnTo>
                    <a:lnTo>
                      <a:pt x="716" y="173"/>
                    </a:lnTo>
                    <a:lnTo>
                      <a:pt x="4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0"/>
              <p:cNvSpPr/>
              <p:nvPr/>
            </p:nvSpPr>
            <p:spPr>
              <a:xfrm>
                <a:off x="1556997" y="2436402"/>
                <a:ext cx="51311" cy="67722"/>
              </a:xfrm>
              <a:custGeom>
                <a:avLst/>
                <a:gdLst/>
                <a:ahLst/>
                <a:cxnLst/>
                <a:rect l="l" t="t" r="r" b="b"/>
                <a:pathLst>
                  <a:path w="716" h="945" extrusionOk="0">
                    <a:moveTo>
                      <a:pt x="401" y="0"/>
                    </a:moveTo>
                    <a:lnTo>
                      <a:pt x="0" y="773"/>
                    </a:lnTo>
                    <a:lnTo>
                      <a:pt x="286" y="945"/>
                    </a:lnTo>
                    <a:lnTo>
                      <a:pt x="716" y="172"/>
                    </a:lnTo>
                    <a:lnTo>
                      <a:pt x="4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0"/>
              <p:cNvSpPr/>
              <p:nvPr/>
            </p:nvSpPr>
            <p:spPr>
              <a:xfrm>
                <a:off x="1503680" y="2407665"/>
                <a:ext cx="51311" cy="65715"/>
              </a:xfrm>
              <a:custGeom>
                <a:avLst/>
                <a:gdLst/>
                <a:ahLst/>
                <a:cxnLst/>
                <a:rect l="l" t="t" r="r" b="b"/>
                <a:pathLst>
                  <a:path w="716" h="917" extrusionOk="0">
                    <a:moveTo>
                      <a:pt x="401" y="1"/>
                    </a:moveTo>
                    <a:lnTo>
                      <a:pt x="0" y="773"/>
                    </a:lnTo>
                    <a:lnTo>
                      <a:pt x="286" y="916"/>
                    </a:lnTo>
                    <a:lnTo>
                      <a:pt x="716" y="172"/>
                    </a:lnTo>
                    <a:lnTo>
                      <a:pt x="4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0"/>
              <p:cNvSpPr/>
              <p:nvPr/>
            </p:nvSpPr>
            <p:spPr>
              <a:xfrm>
                <a:off x="1723113" y="1779751"/>
                <a:ext cx="746590" cy="892282"/>
              </a:xfrm>
              <a:custGeom>
                <a:avLst/>
                <a:gdLst/>
                <a:ahLst/>
                <a:cxnLst/>
                <a:rect l="l" t="t" r="r" b="b"/>
                <a:pathLst>
                  <a:path w="10418" h="12451" extrusionOk="0">
                    <a:moveTo>
                      <a:pt x="4541" y="0"/>
                    </a:moveTo>
                    <a:cubicBezTo>
                      <a:pt x="4380" y="0"/>
                      <a:pt x="4217" y="39"/>
                      <a:pt x="4064" y="120"/>
                    </a:cubicBezTo>
                    <a:lnTo>
                      <a:pt x="659" y="2009"/>
                    </a:lnTo>
                    <a:cubicBezTo>
                      <a:pt x="172" y="2266"/>
                      <a:pt x="0" y="2867"/>
                      <a:pt x="287" y="3354"/>
                    </a:cubicBezTo>
                    <a:lnTo>
                      <a:pt x="5009" y="11939"/>
                    </a:lnTo>
                    <a:cubicBezTo>
                      <a:pt x="5182" y="12266"/>
                      <a:pt x="5509" y="12450"/>
                      <a:pt x="5852" y="12450"/>
                    </a:cubicBezTo>
                    <a:cubicBezTo>
                      <a:pt x="6021" y="12450"/>
                      <a:pt x="6194" y="12406"/>
                      <a:pt x="6354" y="12311"/>
                    </a:cubicBezTo>
                    <a:lnTo>
                      <a:pt x="9760" y="10451"/>
                    </a:lnTo>
                    <a:cubicBezTo>
                      <a:pt x="10246" y="10194"/>
                      <a:pt x="10418" y="9593"/>
                      <a:pt x="10160" y="9106"/>
                    </a:cubicBezTo>
                    <a:lnTo>
                      <a:pt x="5409" y="520"/>
                    </a:lnTo>
                    <a:cubicBezTo>
                      <a:pt x="5233" y="186"/>
                      <a:pt x="4894" y="0"/>
                      <a:pt x="45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0"/>
              <p:cNvSpPr/>
              <p:nvPr/>
            </p:nvSpPr>
            <p:spPr>
              <a:xfrm>
                <a:off x="1737446" y="1813863"/>
                <a:ext cx="685103" cy="793243"/>
              </a:xfrm>
              <a:custGeom>
                <a:avLst/>
                <a:gdLst/>
                <a:ahLst/>
                <a:cxnLst/>
                <a:rect l="l" t="t" r="r" b="b"/>
                <a:pathLst>
                  <a:path w="9560" h="11069" extrusionOk="0">
                    <a:moveTo>
                      <a:pt x="3356" y="1"/>
                    </a:moveTo>
                    <a:cubicBezTo>
                      <a:pt x="2880" y="1"/>
                      <a:pt x="2397" y="116"/>
                      <a:pt x="1947" y="359"/>
                    </a:cubicBezTo>
                    <a:lnTo>
                      <a:pt x="1947" y="388"/>
                    </a:lnTo>
                    <a:cubicBezTo>
                      <a:pt x="516" y="1160"/>
                      <a:pt x="1" y="2935"/>
                      <a:pt x="774" y="4366"/>
                    </a:cubicBezTo>
                    <a:lnTo>
                      <a:pt x="3635" y="9546"/>
                    </a:lnTo>
                    <a:cubicBezTo>
                      <a:pt x="4180" y="10519"/>
                      <a:pt x="5175" y="11069"/>
                      <a:pt x="6206" y="11069"/>
                    </a:cubicBezTo>
                    <a:cubicBezTo>
                      <a:pt x="6691" y="11069"/>
                      <a:pt x="7184" y="10947"/>
                      <a:pt x="7642" y="10691"/>
                    </a:cubicBezTo>
                    <a:cubicBezTo>
                      <a:pt x="9044" y="9918"/>
                      <a:pt x="9560" y="8144"/>
                      <a:pt x="8787" y="6713"/>
                    </a:cubicBezTo>
                    <a:lnTo>
                      <a:pt x="5925" y="1533"/>
                    </a:lnTo>
                    <a:cubicBezTo>
                      <a:pt x="5395" y="551"/>
                      <a:pt x="4394" y="1"/>
                      <a:pt x="33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0"/>
              <p:cNvSpPr/>
              <p:nvPr/>
            </p:nvSpPr>
            <p:spPr>
              <a:xfrm>
                <a:off x="2227624" y="2483556"/>
                <a:ext cx="36978" cy="54249"/>
              </a:xfrm>
              <a:custGeom>
                <a:avLst/>
                <a:gdLst/>
                <a:ahLst/>
                <a:cxnLst/>
                <a:rect l="l" t="t" r="r" b="b"/>
                <a:pathLst>
                  <a:path w="516" h="757" extrusionOk="0">
                    <a:moveTo>
                      <a:pt x="58" y="1"/>
                    </a:moveTo>
                    <a:cubicBezTo>
                      <a:pt x="29" y="29"/>
                      <a:pt x="1" y="58"/>
                      <a:pt x="29" y="86"/>
                    </a:cubicBezTo>
                    <a:lnTo>
                      <a:pt x="373" y="716"/>
                    </a:lnTo>
                    <a:cubicBezTo>
                      <a:pt x="393" y="736"/>
                      <a:pt x="413" y="757"/>
                      <a:pt x="434" y="757"/>
                    </a:cubicBezTo>
                    <a:cubicBezTo>
                      <a:pt x="442" y="757"/>
                      <a:pt x="450" y="753"/>
                      <a:pt x="459" y="745"/>
                    </a:cubicBezTo>
                    <a:cubicBezTo>
                      <a:pt x="487" y="745"/>
                      <a:pt x="516" y="687"/>
                      <a:pt x="487" y="659"/>
                    </a:cubicBezTo>
                    <a:lnTo>
                      <a:pt x="144" y="29"/>
                    </a:lnTo>
                    <a:cubicBezTo>
                      <a:pt x="115" y="1"/>
                      <a:pt x="87" y="1"/>
                      <a:pt x="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0"/>
              <p:cNvSpPr/>
              <p:nvPr/>
            </p:nvSpPr>
            <p:spPr>
              <a:xfrm>
                <a:off x="1965121" y="2005706"/>
                <a:ext cx="229753" cy="406117"/>
              </a:xfrm>
              <a:custGeom>
                <a:avLst/>
                <a:gdLst/>
                <a:ahLst/>
                <a:cxnLst/>
                <a:rect l="l" t="t" r="r" b="b"/>
                <a:pathLst>
                  <a:path w="3206" h="5667" extrusionOk="0">
                    <a:moveTo>
                      <a:pt x="29" y="0"/>
                    </a:moveTo>
                    <a:cubicBezTo>
                      <a:pt x="1" y="29"/>
                      <a:pt x="1" y="86"/>
                      <a:pt x="29" y="115"/>
                    </a:cubicBezTo>
                    <a:lnTo>
                      <a:pt x="659" y="1202"/>
                    </a:lnTo>
                    <a:cubicBezTo>
                      <a:pt x="659" y="1223"/>
                      <a:pt x="673" y="1243"/>
                      <a:pt x="692" y="1243"/>
                    </a:cubicBezTo>
                    <a:cubicBezTo>
                      <a:pt x="699" y="1243"/>
                      <a:pt x="708" y="1239"/>
                      <a:pt x="716" y="1231"/>
                    </a:cubicBezTo>
                    <a:cubicBezTo>
                      <a:pt x="745" y="1231"/>
                      <a:pt x="773" y="1174"/>
                      <a:pt x="745" y="1145"/>
                    </a:cubicBezTo>
                    <a:lnTo>
                      <a:pt x="115" y="29"/>
                    </a:lnTo>
                    <a:cubicBezTo>
                      <a:pt x="86" y="0"/>
                      <a:pt x="58" y="0"/>
                      <a:pt x="29" y="0"/>
                    </a:cubicBezTo>
                    <a:close/>
                    <a:moveTo>
                      <a:pt x="1285" y="2221"/>
                    </a:moveTo>
                    <a:cubicBezTo>
                      <a:pt x="1277" y="2221"/>
                      <a:pt x="1268" y="2224"/>
                      <a:pt x="1260" y="2233"/>
                    </a:cubicBezTo>
                    <a:cubicBezTo>
                      <a:pt x="1231" y="2261"/>
                      <a:pt x="1231" y="2290"/>
                      <a:pt x="1231" y="2318"/>
                    </a:cubicBezTo>
                    <a:lnTo>
                      <a:pt x="1861" y="3435"/>
                    </a:lnTo>
                    <a:cubicBezTo>
                      <a:pt x="1861" y="3449"/>
                      <a:pt x="1868" y="3456"/>
                      <a:pt x="1879" y="3456"/>
                    </a:cubicBezTo>
                    <a:cubicBezTo>
                      <a:pt x="1889" y="3456"/>
                      <a:pt x="1904" y="3449"/>
                      <a:pt x="1918" y="3435"/>
                    </a:cubicBezTo>
                    <a:cubicBezTo>
                      <a:pt x="1947" y="3435"/>
                      <a:pt x="1975" y="3377"/>
                      <a:pt x="1947" y="3377"/>
                    </a:cubicBezTo>
                    <a:lnTo>
                      <a:pt x="1346" y="2261"/>
                    </a:lnTo>
                    <a:cubicBezTo>
                      <a:pt x="1325" y="2241"/>
                      <a:pt x="1305" y="2221"/>
                      <a:pt x="1285" y="2221"/>
                    </a:cubicBezTo>
                    <a:close/>
                    <a:moveTo>
                      <a:pt x="2530" y="4443"/>
                    </a:moveTo>
                    <a:cubicBezTo>
                      <a:pt x="2519" y="4443"/>
                      <a:pt x="2505" y="4451"/>
                      <a:pt x="2490" y="4465"/>
                    </a:cubicBezTo>
                    <a:cubicBezTo>
                      <a:pt x="2462" y="4465"/>
                      <a:pt x="2462" y="4493"/>
                      <a:pt x="2462" y="4522"/>
                    </a:cubicBezTo>
                    <a:lnTo>
                      <a:pt x="3063" y="5638"/>
                    </a:lnTo>
                    <a:cubicBezTo>
                      <a:pt x="3091" y="5667"/>
                      <a:pt x="3120" y="5667"/>
                      <a:pt x="3149" y="5667"/>
                    </a:cubicBezTo>
                    <a:cubicBezTo>
                      <a:pt x="3177" y="5638"/>
                      <a:pt x="3206" y="5610"/>
                      <a:pt x="3177" y="5581"/>
                    </a:cubicBezTo>
                    <a:lnTo>
                      <a:pt x="2548" y="4465"/>
                    </a:lnTo>
                    <a:cubicBezTo>
                      <a:pt x="2548" y="4451"/>
                      <a:pt x="2540" y="4443"/>
                      <a:pt x="2530" y="44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0"/>
              <p:cNvSpPr/>
              <p:nvPr/>
            </p:nvSpPr>
            <p:spPr>
              <a:xfrm>
                <a:off x="1897471" y="1881800"/>
                <a:ext cx="34900" cy="54249"/>
              </a:xfrm>
              <a:custGeom>
                <a:avLst/>
                <a:gdLst/>
                <a:ahLst/>
                <a:cxnLst/>
                <a:rect l="l" t="t" r="r" b="b"/>
                <a:pathLst>
                  <a:path w="487" h="757" extrusionOk="0">
                    <a:moveTo>
                      <a:pt x="54" y="0"/>
                    </a:moveTo>
                    <a:cubicBezTo>
                      <a:pt x="45" y="0"/>
                      <a:pt x="37" y="4"/>
                      <a:pt x="29" y="12"/>
                    </a:cubicBezTo>
                    <a:cubicBezTo>
                      <a:pt x="0" y="12"/>
                      <a:pt x="0" y="69"/>
                      <a:pt x="0" y="98"/>
                    </a:cubicBezTo>
                    <a:lnTo>
                      <a:pt x="372" y="728"/>
                    </a:lnTo>
                    <a:cubicBezTo>
                      <a:pt x="372" y="756"/>
                      <a:pt x="401" y="756"/>
                      <a:pt x="458" y="756"/>
                    </a:cubicBezTo>
                    <a:cubicBezTo>
                      <a:pt x="458" y="728"/>
                      <a:pt x="487" y="699"/>
                      <a:pt x="458" y="670"/>
                    </a:cubicBezTo>
                    <a:lnTo>
                      <a:pt x="115" y="41"/>
                    </a:lnTo>
                    <a:cubicBezTo>
                      <a:pt x="94" y="21"/>
                      <a:pt x="74" y="0"/>
                      <a:pt x="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50"/>
              <p:cNvSpPr/>
              <p:nvPr/>
            </p:nvSpPr>
            <p:spPr>
              <a:xfrm>
                <a:off x="2068245" y="2483126"/>
                <a:ext cx="141034" cy="111580"/>
              </a:xfrm>
              <a:custGeom>
                <a:avLst/>
                <a:gdLst/>
                <a:ahLst/>
                <a:cxnLst/>
                <a:rect l="l" t="t" r="r" b="b"/>
                <a:pathLst>
                  <a:path w="1968" h="1557" extrusionOk="0">
                    <a:moveTo>
                      <a:pt x="960" y="1"/>
                    </a:moveTo>
                    <a:cubicBezTo>
                      <a:pt x="392" y="1"/>
                      <a:pt x="1" y="621"/>
                      <a:pt x="279" y="1151"/>
                    </a:cubicBezTo>
                    <a:cubicBezTo>
                      <a:pt x="417" y="1409"/>
                      <a:pt x="693" y="1557"/>
                      <a:pt x="983" y="1557"/>
                    </a:cubicBezTo>
                    <a:cubicBezTo>
                      <a:pt x="1112" y="1557"/>
                      <a:pt x="1243" y="1528"/>
                      <a:pt x="1366" y="1466"/>
                    </a:cubicBezTo>
                    <a:cubicBezTo>
                      <a:pt x="1967" y="1123"/>
                      <a:pt x="1853" y="207"/>
                      <a:pt x="1194" y="35"/>
                    </a:cubicBezTo>
                    <a:cubicBezTo>
                      <a:pt x="1114" y="12"/>
                      <a:pt x="1036" y="1"/>
                      <a:pt x="9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0"/>
              <p:cNvSpPr/>
              <p:nvPr/>
            </p:nvSpPr>
            <p:spPr>
              <a:xfrm>
                <a:off x="2079997" y="2492658"/>
                <a:ext cx="110433" cy="91729"/>
              </a:xfrm>
              <a:custGeom>
                <a:avLst/>
                <a:gdLst/>
                <a:ahLst/>
                <a:cxnLst/>
                <a:rect l="l" t="t" r="r" b="b"/>
                <a:pathLst>
                  <a:path w="1541" h="1280" extrusionOk="0">
                    <a:moveTo>
                      <a:pt x="807" y="0"/>
                    </a:moveTo>
                    <a:cubicBezTo>
                      <a:pt x="710" y="0"/>
                      <a:pt x="611" y="23"/>
                      <a:pt x="515" y="74"/>
                    </a:cubicBezTo>
                    <a:cubicBezTo>
                      <a:pt x="0" y="331"/>
                      <a:pt x="86" y="1076"/>
                      <a:pt x="630" y="1247"/>
                    </a:cubicBezTo>
                    <a:cubicBezTo>
                      <a:pt x="690" y="1269"/>
                      <a:pt x="753" y="1280"/>
                      <a:pt x="815" y="1280"/>
                    </a:cubicBezTo>
                    <a:cubicBezTo>
                      <a:pt x="1077" y="1280"/>
                      <a:pt x="1333" y="1096"/>
                      <a:pt x="1403" y="818"/>
                    </a:cubicBezTo>
                    <a:cubicBezTo>
                      <a:pt x="1540" y="381"/>
                      <a:pt x="1199" y="0"/>
                      <a:pt x="8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0"/>
              <p:cNvSpPr/>
              <p:nvPr/>
            </p:nvSpPr>
            <p:spPr>
              <a:xfrm>
                <a:off x="2110741" y="2512293"/>
                <a:ext cx="55468" cy="53389"/>
              </a:xfrm>
              <a:custGeom>
                <a:avLst/>
                <a:gdLst/>
                <a:ahLst/>
                <a:cxnLst/>
                <a:rect l="l" t="t" r="r" b="b"/>
                <a:pathLst>
                  <a:path w="774" h="745" extrusionOk="0">
                    <a:moveTo>
                      <a:pt x="115" y="0"/>
                    </a:moveTo>
                    <a:lnTo>
                      <a:pt x="0" y="143"/>
                    </a:lnTo>
                    <a:lnTo>
                      <a:pt x="630" y="744"/>
                    </a:lnTo>
                    <a:lnTo>
                      <a:pt x="773" y="601"/>
                    </a:lnTo>
                    <a:lnTo>
                      <a:pt x="11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0"/>
              <p:cNvSpPr/>
              <p:nvPr/>
            </p:nvSpPr>
            <p:spPr>
              <a:xfrm>
                <a:off x="1997943" y="2344315"/>
                <a:ext cx="132362" cy="112512"/>
              </a:xfrm>
              <a:custGeom>
                <a:avLst/>
                <a:gdLst/>
                <a:ahLst/>
                <a:cxnLst/>
                <a:rect l="l" t="t" r="r" b="b"/>
                <a:pathLst>
                  <a:path w="1847" h="1570" extrusionOk="0">
                    <a:moveTo>
                      <a:pt x="871" y="0"/>
                    </a:moveTo>
                    <a:cubicBezTo>
                      <a:pt x="563" y="0"/>
                      <a:pt x="262" y="173"/>
                      <a:pt x="144" y="513"/>
                    </a:cubicBezTo>
                    <a:cubicBezTo>
                      <a:pt x="0" y="913"/>
                      <a:pt x="201" y="1371"/>
                      <a:pt x="630" y="1514"/>
                    </a:cubicBezTo>
                    <a:cubicBezTo>
                      <a:pt x="727" y="1552"/>
                      <a:pt x="824" y="1570"/>
                      <a:pt x="916" y="1570"/>
                    </a:cubicBezTo>
                    <a:cubicBezTo>
                      <a:pt x="1447" y="1570"/>
                      <a:pt x="1847" y="992"/>
                      <a:pt x="1603" y="455"/>
                    </a:cubicBezTo>
                    <a:cubicBezTo>
                      <a:pt x="1451" y="151"/>
                      <a:pt x="1158" y="0"/>
                      <a:pt x="8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0"/>
              <p:cNvSpPr/>
              <p:nvPr/>
            </p:nvSpPr>
            <p:spPr>
              <a:xfrm>
                <a:off x="2004464" y="2355422"/>
                <a:ext cx="112512" cy="91156"/>
              </a:xfrm>
              <a:custGeom>
                <a:avLst/>
                <a:gdLst/>
                <a:ahLst/>
                <a:cxnLst/>
                <a:rect l="l" t="t" r="r" b="b"/>
                <a:pathLst>
                  <a:path w="1570" h="1272" extrusionOk="0">
                    <a:moveTo>
                      <a:pt x="774" y="0"/>
                    </a:moveTo>
                    <a:cubicBezTo>
                      <a:pt x="348" y="0"/>
                      <a:pt x="0" y="461"/>
                      <a:pt x="196" y="901"/>
                    </a:cubicBezTo>
                    <a:cubicBezTo>
                      <a:pt x="301" y="1133"/>
                      <a:pt x="530" y="1272"/>
                      <a:pt x="781" y="1272"/>
                    </a:cubicBezTo>
                    <a:cubicBezTo>
                      <a:pt x="871" y="1272"/>
                      <a:pt x="964" y="1254"/>
                      <a:pt x="1054" y="1216"/>
                    </a:cubicBezTo>
                    <a:cubicBezTo>
                      <a:pt x="1569" y="987"/>
                      <a:pt x="1541" y="243"/>
                      <a:pt x="997" y="43"/>
                    </a:cubicBezTo>
                    <a:cubicBezTo>
                      <a:pt x="922" y="14"/>
                      <a:pt x="847" y="0"/>
                      <a:pt x="7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0"/>
              <p:cNvSpPr/>
              <p:nvPr/>
            </p:nvSpPr>
            <p:spPr>
              <a:xfrm>
                <a:off x="2051290" y="2369755"/>
                <a:ext cx="14404" cy="61631"/>
              </a:xfrm>
              <a:custGeom>
                <a:avLst/>
                <a:gdLst/>
                <a:ahLst/>
                <a:cxnLst/>
                <a:rect l="l" t="t" r="r" b="b"/>
                <a:pathLst>
                  <a:path w="201" h="860" extrusionOk="0">
                    <a:moveTo>
                      <a:pt x="1" y="1"/>
                    </a:moveTo>
                    <a:lnTo>
                      <a:pt x="1" y="859"/>
                    </a:lnTo>
                    <a:lnTo>
                      <a:pt x="201" y="859"/>
                    </a:lnTo>
                    <a:lnTo>
                      <a:pt x="20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0"/>
              <p:cNvSpPr/>
              <p:nvPr/>
            </p:nvSpPr>
            <p:spPr>
              <a:xfrm>
                <a:off x="1924129" y="2206435"/>
                <a:ext cx="125124" cy="112082"/>
              </a:xfrm>
              <a:custGeom>
                <a:avLst/>
                <a:gdLst/>
                <a:ahLst/>
                <a:cxnLst/>
                <a:rect l="l" t="t" r="r" b="b"/>
                <a:pathLst>
                  <a:path w="1746" h="1564" extrusionOk="0">
                    <a:moveTo>
                      <a:pt x="888" y="1"/>
                    </a:moveTo>
                    <a:cubicBezTo>
                      <a:pt x="556" y="1"/>
                      <a:pt x="231" y="199"/>
                      <a:pt x="115" y="548"/>
                    </a:cubicBezTo>
                    <a:cubicBezTo>
                      <a:pt x="0" y="948"/>
                      <a:pt x="229" y="1406"/>
                      <a:pt x="630" y="1521"/>
                    </a:cubicBezTo>
                    <a:cubicBezTo>
                      <a:pt x="711" y="1550"/>
                      <a:pt x="795" y="1564"/>
                      <a:pt x="878" y="1564"/>
                    </a:cubicBezTo>
                    <a:cubicBezTo>
                      <a:pt x="1203" y="1564"/>
                      <a:pt x="1512" y="1353"/>
                      <a:pt x="1603" y="1034"/>
                    </a:cubicBezTo>
                    <a:cubicBezTo>
                      <a:pt x="1746" y="605"/>
                      <a:pt x="1517" y="176"/>
                      <a:pt x="1116" y="33"/>
                    </a:cubicBezTo>
                    <a:cubicBezTo>
                      <a:pt x="1042" y="11"/>
                      <a:pt x="965" y="1"/>
                      <a:pt x="8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50"/>
              <p:cNvSpPr/>
              <p:nvPr/>
            </p:nvSpPr>
            <p:spPr>
              <a:xfrm>
                <a:off x="1932586" y="2215966"/>
                <a:ext cx="104414" cy="92159"/>
              </a:xfrm>
              <a:custGeom>
                <a:avLst/>
                <a:gdLst/>
                <a:ahLst/>
                <a:cxnLst/>
                <a:rect l="l" t="t" r="r" b="b"/>
                <a:pathLst>
                  <a:path w="1457" h="1286" extrusionOk="0">
                    <a:moveTo>
                      <a:pt x="746" y="0"/>
                    </a:moveTo>
                    <a:cubicBezTo>
                      <a:pt x="350" y="0"/>
                      <a:pt x="1" y="403"/>
                      <a:pt x="140" y="844"/>
                    </a:cubicBezTo>
                    <a:cubicBezTo>
                      <a:pt x="231" y="1134"/>
                      <a:pt x="478" y="1286"/>
                      <a:pt x="731" y="1286"/>
                    </a:cubicBezTo>
                    <a:cubicBezTo>
                      <a:pt x="953" y="1286"/>
                      <a:pt x="1180" y="1170"/>
                      <a:pt x="1313" y="930"/>
                    </a:cubicBezTo>
                    <a:cubicBezTo>
                      <a:pt x="1456" y="615"/>
                      <a:pt x="1342" y="243"/>
                      <a:pt x="1027" y="71"/>
                    </a:cubicBezTo>
                    <a:cubicBezTo>
                      <a:pt x="935" y="22"/>
                      <a:pt x="839" y="0"/>
                      <a:pt x="7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50"/>
              <p:cNvSpPr/>
              <p:nvPr/>
            </p:nvSpPr>
            <p:spPr>
              <a:xfrm>
                <a:off x="1956951" y="2237465"/>
                <a:ext cx="57474" cy="49304"/>
              </a:xfrm>
              <a:custGeom>
                <a:avLst/>
                <a:gdLst/>
                <a:ahLst/>
                <a:cxnLst/>
                <a:rect l="l" t="t" r="r" b="b"/>
                <a:pathLst>
                  <a:path w="802" h="688" extrusionOk="0">
                    <a:moveTo>
                      <a:pt x="687" y="0"/>
                    </a:moveTo>
                    <a:lnTo>
                      <a:pt x="0" y="544"/>
                    </a:lnTo>
                    <a:lnTo>
                      <a:pt x="115" y="687"/>
                    </a:lnTo>
                    <a:lnTo>
                      <a:pt x="801" y="172"/>
                    </a:lnTo>
                    <a:lnTo>
                      <a:pt x="68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0"/>
              <p:cNvSpPr/>
              <p:nvPr/>
            </p:nvSpPr>
            <p:spPr>
              <a:xfrm>
                <a:off x="1849958" y="2068841"/>
                <a:ext cx="133724" cy="112583"/>
              </a:xfrm>
              <a:custGeom>
                <a:avLst/>
                <a:gdLst/>
                <a:ahLst/>
                <a:cxnLst/>
                <a:rect l="l" t="t" r="r" b="b"/>
                <a:pathLst>
                  <a:path w="1866" h="1571" extrusionOk="0">
                    <a:moveTo>
                      <a:pt x="798" y="0"/>
                    </a:moveTo>
                    <a:cubicBezTo>
                      <a:pt x="410" y="0"/>
                      <a:pt x="89" y="324"/>
                      <a:pt x="62" y="722"/>
                    </a:cubicBezTo>
                    <a:cubicBezTo>
                      <a:pt x="1" y="1211"/>
                      <a:pt x="405" y="1570"/>
                      <a:pt x="828" y="1570"/>
                    </a:cubicBezTo>
                    <a:cubicBezTo>
                      <a:pt x="999" y="1570"/>
                      <a:pt x="1173" y="1512"/>
                      <a:pt x="1321" y="1380"/>
                    </a:cubicBezTo>
                    <a:cubicBezTo>
                      <a:pt x="1865" y="922"/>
                      <a:pt x="1579" y="64"/>
                      <a:pt x="892" y="6"/>
                    </a:cubicBezTo>
                    <a:cubicBezTo>
                      <a:pt x="860" y="2"/>
                      <a:pt x="829" y="0"/>
                      <a:pt x="7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0"/>
              <p:cNvSpPr/>
              <p:nvPr/>
            </p:nvSpPr>
            <p:spPr>
              <a:xfrm>
                <a:off x="1858486" y="2079017"/>
                <a:ext cx="99397" cy="90941"/>
              </a:xfrm>
              <a:custGeom>
                <a:avLst/>
                <a:gdLst/>
                <a:ahLst/>
                <a:cxnLst/>
                <a:rect l="l" t="t" r="r" b="b"/>
                <a:pathLst>
                  <a:path w="1387" h="1269" extrusionOk="0">
                    <a:moveTo>
                      <a:pt x="709" y="1"/>
                    </a:moveTo>
                    <a:cubicBezTo>
                      <a:pt x="574" y="1"/>
                      <a:pt x="435" y="46"/>
                      <a:pt x="315" y="151"/>
                    </a:cubicBezTo>
                    <a:cubicBezTo>
                      <a:pt x="29" y="351"/>
                      <a:pt x="0" y="752"/>
                      <a:pt x="229" y="1038"/>
                    </a:cubicBezTo>
                    <a:cubicBezTo>
                      <a:pt x="356" y="1196"/>
                      <a:pt x="533" y="1269"/>
                      <a:pt x="709" y="1269"/>
                    </a:cubicBezTo>
                    <a:cubicBezTo>
                      <a:pt x="1011" y="1269"/>
                      <a:pt x="1309" y="1056"/>
                      <a:pt x="1345" y="694"/>
                    </a:cubicBezTo>
                    <a:cubicBezTo>
                      <a:pt x="1387" y="303"/>
                      <a:pt x="1057" y="1"/>
                      <a:pt x="7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0"/>
              <p:cNvSpPr/>
              <p:nvPr/>
            </p:nvSpPr>
            <p:spPr>
              <a:xfrm>
                <a:off x="1876903" y="2110262"/>
                <a:ext cx="63709" cy="28809"/>
              </a:xfrm>
              <a:custGeom>
                <a:avLst/>
                <a:gdLst/>
                <a:ahLst/>
                <a:cxnLst/>
                <a:rect l="l" t="t" r="r" b="b"/>
                <a:pathLst>
                  <a:path w="889" h="402" extrusionOk="0">
                    <a:moveTo>
                      <a:pt x="831" y="1"/>
                    </a:moveTo>
                    <a:lnTo>
                      <a:pt x="1" y="201"/>
                    </a:lnTo>
                    <a:lnTo>
                      <a:pt x="58" y="402"/>
                    </a:lnTo>
                    <a:lnTo>
                      <a:pt x="888" y="201"/>
                    </a:lnTo>
                    <a:lnTo>
                      <a:pt x="8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0"/>
              <p:cNvSpPr/>
              <p:nvPr/>
            </p:nvSpPr>
            <p:spPr>
              <a:xfrm>
                <a:off x="1776431" y="1929814"/>
                <a:ext cx="112870" cy="112870"/>
              </a:xfrm>
              <a:custGeom>
                <a:avLst/>
                <a:gdLst/>
                <a:ahLst/>
                <a:cxnLst/>
                <a:rect l="l" t="t" r="r" b="b"/>
                <a:pathLst>
                  <a:path w="1575" h="1575" extrusionOk="0">
                    <a:moveTo>
                      <a:pt x="802" y="0"/>
                    </a:moveTo>
                    <a:cubicBezTo>
                      <a:pt x="373" y="0"/>
                      <a:pt x="1" y="372"/>
                      <a:pt x="1" y="802"/>
                    </a:cubicBezTo>
                    <a:cubicBezTo>
                      <a:pt x="1" y="1231"/>
                      <a:pt x="373" y="1574"/>
                      <a:pt x="802" y="1574"/>
                    </a:cubicBezTo>
                    <a:cubicBezTo>
                      <a:pt x="1231" y="1574"/>
                      <a:pt x="1575" y="1231"/>
                      <a:pt x="1575" y="802"/>
                    </a:cubicBezTo>
                    <a:cubicBezTo>
                      <a:pt x="1575" y="372"/>
                      <a:pt x="1231" y="0"/>
                      <a:pt x="8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0"/>
              <p:cNvSpPr/>
              <p:nvPr/>
            </p:nvSpPr>
            <p:spPr>
              <a:xfrm>
                <a:off x="1772346" y="1941567"/>
                <a:ext cx="109645" cy="90439"/>
              </a:xfrm>
              <a:custGeom>
                <a:avLst/>
                <a:gdLst/>
                <a:ahLst/>
                <a:cxnLst/>
                <a:rect l="l" t="t" r="r" b="b"/>
                <a:pathLst>
                  <a:path w="1530" h="1262" extrusionOk="0">
                    <a:moveTo>
                      <a:pt x="876" y="0"/>
                    </a:moveTo>
                    <a:cubicBezTo>
                      <a:pt x="843" y="0"/>
                      <a:pt x="808" y="3"/>
                      <a:pt x="773" y="8"/>
                    </a:cubicBezTo>
                    <a:cubicBezTo>
                      <a:pt x="229" y="37"/>
                      <a:pt x="0" y="752"/>
                      <a:pt x="458" y="1124"/>
                    </a:cubicBezTo>
                    <a:cubicBezTo>
                      <a:pt x="576" y="1219"/>
                      <a:pt x="712" y="1261"/>
                      <a:pt x="845" y="1261"/>
                    </a:cubicBezTo>
                    <a:cubicBezTo>
                      <a:pt x="1196" y="1261"/>
                      <a:pt x="1530" y="967"/>
                      <a:pt x="1489" y="552"/>
                    </a:cubicBezTo>
                    <a:cubicBezTo>
                      <a:pt x="1463" y="241"/>
                      <a:pt x="1202" y="0"/>
                      <a:pt x="8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0"/>
              <p:cNvSpPr/>
              <p:nvPr/>
            </p:nvSpPr>
            <p:spPr>
              <a:xfrm>
                <a:off x="1815416" y="1956473"/>
                <a:ext cx="34900" cy="63637"/>
              </a:xfrm>
              <a:custGeom>
                <a:avLst/>
                <a:gdLst/>
                <a:ahLst/>
                <a:cxnLst/>
                <a:rect l="l" t="t" r="r" b="b"/>
                <a:pathLst>
                  <a:path w="487" h="888" extrusionOk="0">
                    <a:moveTo>
                      <a:pt x="287" y="0"/>
                    </a:moveTo>
                    <a:lnTo>
                      <a:pt x="0" y="802"/>
                    </a:lnTo>
                    <a:lnTo>
                      <a:pt x="201" y="888"/>
                    </a:lnTo>
                    <a:lnTo>
                      <a:pt x="487" y="58"/>
                    </a:lnTo>
                    <a:lnTo>
                      <a:pt x="28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0"/>
              <p:cNvSpPr/>
              <p:nvPr/>
            </p:nvSpPr>
            <p:spPr>
              <a:xfrm>
                <a:off x="1958958" y="1824971"/>
                <a:ext cx="128564" cy="112512"/>
              </a:xfrm>
              <a:custGeom>
                <a:avLst/>
                <a:gdLst/>
                <a:ahLst/>
                <a:cxnLst/>
                <a:rect l="l" t="t" r="r" b="b"/>
                <a:pathLst>
                  <a:path w="1794" h="1570" extrusionOk="0">
                    <a:moveTo>
                      <a:pt x="872" y="1"/>
                    </a:moveTo>
                    <a:cubicBezTo>
                      <a:pt x="754" y="1"/>
                      <a:pt x="633" y="28"/>
                      <a:pt x="516" y="90"/>
                    </a:cubicBezTo>
                    <a:cubicBezTo>
                      <a:pt x="115" y="319"/>
                      <a:pt x="1" y="805"/>
                      <a:pt x="201" y="1177"/>
                    </a:cubicBezTo>
                    <a:cubicBezTo>
                      <a:pt x="353" y="1444"/>
                      <a:pt x="618" y="1570"/>
                      <a:pt x="881" y="1570"/>
                    </a:cubicBezTo>
                    <a:cubicBezTo>
                      <a:pt x="1211" y="1570"/>
                      <a:pt x="1536" y="1372"/>
                      <a:pt x="1632" y="1005"/>
                    </a:cubicBezTo>
                    <a:cubicBezTo>
                      <a:pt x="1793" y="475"/>
                      <a:pt x="1360" y="1"/>
                      <a:pt x="8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0"/>
              <p:cNvSpPr/>
              <p:nvPr/>
            </p:nvSpPr>
            <p:spPr>
              <a:xfrm>
                <a:off x="1971284" y="1836365"/>
                <a:ext cx="104629" cy="91729"/>
              </a:xfrm>
              <a:custGeom>
                <a:avLst/>
                <a:gdLst/>
                <a:ahLst/>
                <a:cxnLst/>
                <a:rect l="l" t="t" r="r" b="b"/>
                <a:pathLst>
                  <a:path w="1460" h="1280" extrusionOk="0">
                    <a:moveTo>
                      <a:pt x="718" y="0"/>
                    </a:moveTo>
                    <a:cubicBezTo>
                      <a:pt x="487" y="0"/>
                      <a:pt x="265" y="137"/>
                      <a:pt x="143" y="360"/>
                    </a:cubicBezTo>
                    <a:cubicBezTo>
                      <a:pt x="0" y="675"/>
                      <a:pt x="115" y="1047"/>
                      <a:pt x="430" y="1219"/>
                    </a:cubicBezTo>
                    <a:cubicBezTo>
                      <a:pt x="520" y="1260"/>
                      <a:pt x="617" y="1279"/>
                      <a:pt x="714" y="1279"/>
                    </a:cubicBezTo>
                    <a:cubicBezTo>
                      <a:pt x="953" y="1279"/>
                      <a:pt x="1186" y="1157"/>
                      <a:pt x="1288" y="932"/>
                    </a:cubicBezTo>
                    <a:cubicBezTo>
                      <a:pt x="1460" y="618"/>
                      <a:pt x="1317" y="217"/>
                      <a:pt x="1002" y="74"/>
                    </a:cubicBezTo>
                    <a:cubicBezTo>
                      <a:pt x="910" y="24"/>
                      <a:pt x="813" y="0"/>
                      <a:pt x="7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0"/>
              <p:cNvSpPr/>
              <p:nvPr/>
            </p:nvSpPr>
            <p:spPr>
              <a:xfrm>
                <a:off x="2034849" y="1963998"/>
                <a:ext cx="127203" cy="112153"/>
              </a:xfrm>
              <a:custGeom>
                <a:avLst/>
                <a:gdLst/>
                <a:ahLst/>
                <a:cxnLst/>
                <a:rect l="l" t="t" r="r" b="b"/>
                <a:pathLst>
                  <a:path w="1775" h="1565" extrusionOk="0">
                    <a:moveTo>
                      <a:pt x="893" y="1"/>
                    </a:moveTo>
                    <a:cubicBezTo>
                      <a:pt x="786" y="1"/>
                      <a:pt x="678" y="22"/>
                      <a:pt x="573" y="67"/>
                    </a:cubicBezTo>
                    <a:cubicBezTo>
                      <a:pt x="172" y="239"/>
                      <a:pt x="1" y="697"/>
                      <a:pt x="172" y="1097"/>
                    </a:cubicBezTo>
                    <a:cubicBezTo>
                      <a:pt x="299" y="1393"/>
                      <a:pt x="582" y="1564"/>
                      <a:pt x="883" y="1564"/>
                    </a:cubicBezTo>
                    <a:cubicBezTo>
                      <a:pt x="989" y="1564"/>
                      <a:pt x="1098" y="1543"/>
                      <a:pt x="1203" y="1498"/>
                    </a:cubicBezTo>
                    <a:cubicBezTo>
                      <a:pt x="1603" y="1326"/>
                      <a:pt x="1775" y="868"/>
                      <a:pt x="1603" y="468"/>
                    </a:cubicBezTo>
                    <a:cubicBezTo>
                      <a:pt x="1476" y="172"/>
                      <a:pt x="1193" y="1"/>
                      <a:pt x="8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0"/>
              <p:cNvSpPr/>
              <p:nvPr/>
            </p:nvSpPr>
            <p:spPr>
              <a:xfrm>
                <a:off x="2047176" y="1974317"/>
                <a:ext cx="102622" cy="91514"/>
              </a:xfrm>
              <a:custGeom>
                <a:avLst/>
                <a:gdLst/>
                <a:ahLst/>
                <a:cxnLst/>
                <a:rect l="l" t="t" r="r" b="b"/>
                <a:pathLst>
                  <a:path w="1432" h="1277" extrusionOk="0">
                    <a:moveTo>
                      <a:pt x="732" y="0"/>
                    </a:moveTo>
                    <a:cubicBezTo>
                      <a:pt x="611" y="0"/>
                      <a:pt x="486" y="38"/>
                      <a:pt x="372" y="123"/>
                    </a:cubicBezTo>
                    <a:cubicBezTo>
                      <a:pt x="86" y="295"/>
                      <a:pt x="0" y="696"/>
                      <a:pt x="201" y="982"/>
                    </a:cubicBezTo>
                    <a:cubicBezTo>
                      <a:pt x="331" y="1183"/>
                      <a:pt x="530" y="1277"/>
                      <a:pt x="726" y="1277"/>
                    </a:cubicBezTo>
                    <a:cubicBezTo>
                      <a:pt x="1004" y="1277"/>
                      <a:pt x="1278" y="1089"/>
                      <a:pt x="1345" y="753"/>
                    </a:cubicBezTo>
                    <a:cubicBezTo>
                      <a:pt x="1431" y="344"/>
                      <a:pt x="1097" y="0"/>
                      <a:pt x="7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0"/>
              <p:cNvSpPr/>
              <p:nvPr/>
            </p:nvSpPr>
            <p:spPr>
              <a:xfrm>
                <a:off x="2069750" y="1997464"/>
                <a:ext cx="59552" cy="45220"/>
              </a:xfrm>
              <a:custGeom>
                <a:avLst/>
                <a:gdLst/>
                <a:ahLst/>
                <a:cxnLst/>
                <a:rect l="l" t="t" r="r" b="b"/>
                <a:pathLst>
                  <a:path w="831" h="631" extrusionOk="0">
                    <a:moveTo>
                      <a:pt x="86" y="1"/>
                    </a:moveTo>
                    <a:lnTo>
                      <a:pt x="0" y="173"/>
                    </a:lnTo>
                    <a:lnTo>
                      <a:pt x="716" y="630"/>
                    </a:lnTo>
                    <a:lnTo>
                      <a:pt x="830" y="459"/>
                    </a:lnTo>
                    <a:lnTo>
                      <a:pt x="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0"/>
              <p:cNvSpPr/>
              <p:nvPr/>
            </p:nvSpPr>
            <p:spPr>
              <a:xfrm>
                <a:off x="2100493" y="2102093"/>
                <a:ext cx="148702" cy="113085"/>
              </a:xfrm>
              <a:custGeom>
                <a:avLst/>
                <a:gdLst/>
                <a:ahLst/>
                <a:cxnLst/>
                <a:rect l="l" t="t" r="r" b="b"/>
                <a:pathLst>
                  <a:path w="2075" h="1578" extrusionOk="0">
                    <a:moveTo>
                      <a:pt x="1052" y="1"/>
                    </a:moveTo>
                    <a:cubicBezTo>
                      <a:pt x="874" y="1"/>
                      <a:pt x="695" y="59"/>
                      <a:pt x="544" y="172"/>
                    </a:cubicBezTo>
                    <a:cubicBezTo>
                      <a:pt x="0" y="601"/>
                      <a:pt x="258" y="1489"/>
                      <a:pt x="945" y="1574"/>
                    </a:cubicBezTo>
                    <a:cubicBezTo>
                      <a:pt x="969" y="1576"/>
                      <a:pt x="993" y="1577"/>
                      <a:pt x="1017" y="1577"/>
                    </a:cubicBezTo>
                    <a:cubicBezTo>
                      <a:pt x="1689" y="1577"/>
                      <a:pt x="2075" y="812"/>
                      <a:pt x="1660" y="287"/>
                    </a:cubicBezTo>
                    <a:cubicBezTo>
                      <a:pt x="1500" y="94"/>
                      <a:pt x="1277" y="1"/>
                      <a:pt x="10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0"/>
              <p:cNvSpPr/>
              <p:nvPr/>
            </p:nvSpPr>
            <p:spPr>
              <a:xfrm>
                <a:off x="2113894" y="2112054"/>
                <a:ext cx="107638" cy="92159"/>
              </a:xfrm>
              <a:custGeom>
                <a:avLst/>
                <a:gdLst/>
                <a:ahLst/>
                <a:cxnLst/>
                <a:rect l="l" t="t" r="r" b="b"/>
                <a:pathLst>
                  <a:path w="1502" h="1286" extrusionOk="0">
                    <a:moveTo>
                      <a:pt x="832" y="1"/>
                    </a:moveTo>
                    <a:cubicBezTo>
                      <a:pt x="302" y="1"/>
                      <a:pt x="0" y="624"/>
                      <a:pt x="357" y="1063"/>
                    </a:cubicBezTo>
                    <a:cubicBezTo>
                      <a:pt x="490" y="1216"/>
                      <a:pt x="666" y="1286"/>
                      <a:pt x="839" y="1286"/>
                    </a:cubicBezTo>
                    <a:cubicBezTo>
                      <a:pt x="1152" y="1286"/>
                      <a:pt x="1455" y="1060"/>
                      <a:pt x="1473" y="691"/>
                    </a:cubicBezTo>
                    <a:cubicBezTo>
                      <a:pt x="1502" y="348"/>
                      <a:pt x="1244" y="33"/>
                      <a:pt x="901" y="4"/>
                    </a:cubicBezTo>
                    <a:cubicBezTo>
                      <a:pt x="877" y="2"/>
                      <a:pt x="854" y="1"/>
                      <a:pt x="8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0"/>
              <p:cNvSpPr/>
              <p:nvPr/>
            </p:nvSpPr>
            <p:spPr>
              <a:xfrm>
                <a:off x="2143563" y="2141078"/>
                <a:ext cx="63637" cy="34900"/>
              </a:xfrm>
              <a:custGeom>
                <a:avLst/>
                <a:gdLst/>
                <a:ahLst/>
                <a:cxnLst/>
                <a:rect l="l" t="t" r="r" b="b"/>
                <a:pathLst>
                  <a:path w="888" h="487" extrusionOk="0">
                    <a:moveTo>
                      <a:pt x="830" y="0"/>
                    </a:moveTo>
                    <a:lnTo>
                      <a:pt x="0" y="286"/>
                    </a:lnTo>
                    <a:lnTo>
                      <a:pt x="86" y="487"/>
                    </a:lnTo>
                    <a:lnTo>
                      <a:pt x="888" y="172"/>
                    </a:lnTo>
                    <a:lnTo>
                      <a:pt x="83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0"/>
              <p:cNvSpPr/>
              <p:nvPr/>
            </p:nvSpPr>
            <p:spPr>
              <a:xfrm>
                <a:off x="2186633" y="2239256"/>
                <a:ext cx="127203" cy="112870"/>
              </a:xfrm>
              <a:custGeom>
                <a:avLst/>
                <a:gdLst/>
                <a:ahLst/>
                <a:cxnLst/>
                <a:rect l="l" t="t" r="r" b="b"/>
                <a:pathLst>
                  <a:path w="1775" h="1575" extrusionOk="0">
                    <a:moveTo>
                      <a:pt x="875" y="0"/>
                    </a:moveTo>
                    <a:cubicBezTo>
                      <a:pt x="612" y="0"/>
                      <a:pt x="360" y="134"/>
                      <a:pt x="229" y="376"/>
                    </a:cubicBezTo>
                    <a:cubicBezTo>
                      <a:pt x="0" y="748"/>
                      <a:pt x="115" y="1234"/>
                      <a:pt x="487" y="1463"/>
                    </a:cubicBezTo>
                    <a:cubicBezTo>
                      <a:pt x="611" y="1540"/>
                      <a:pt x="748" y="1575"/>
                      <a:pt x="882" y="1575"/>
                    </a:cubicBezTo>
                    <a:cubicBezTo>
                      <a:pt x="1152" y="1575"/>
                      <a:pt x="1412" y="1435"/>
                      <a:pt x="1546" y="1206"/>
                    </a:cubicBezTo>
                    <a:cubicBezTo>
                      <a:pt x="1775" y="834"/>
                      <a:pt x="1660" y="347"/>
                      <a:pt x="1288" y="118"/>
                    </a:cubicBezTo>
                    <a:cubicBezTo>
                      <a:pt x="1159" y="39"/>
                      <a:pt x="1015" y="0"/>
                      <a:pt x="8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0"/>
              <p:cNvSpPr/>
              <p:nvPr/>
            </p:nvSpPr>
            <p:spPr>
              <a:xfrm>
                <a:off x="2197167" y="2250794"/>
                <a:ext cx="110505" cy="91586"/>
              </a:xfrm>
              <a:custGeom>
                <a:avLst/>
                <a:gdLst/>
                <a:ahLst/>
                <a:cxnLst/>
                <a:rect l="l" t="t" r="r" b="b"/>
                <a:pathLst>
                  <a:path w="1542" h="1278" extrusionOk="0">
                    <a:moveTo>
                      <a:pt x="736" y="1"/>
                    </a:moveTo>
                    <a:cubicBezTo>
                      <a:pt x="331" y="1"/>
                      <a:pt x="0" y="404"/>
                      <a:pt x="140" y="845"/>
                    </a:cubicBezTo>
                    <a:cubicBezTo>
                      <a:pt x="232" y="1098"/>
                      <a:pt x="492" y="1278"/>
                      <a:pt x="754" y="1278"/>
                    </a:cubicBezTo>
                    <a:cubicBezTo>
                      <a:pt x="817" y="1278"/>
                      <a:pt x="880" y="1267"/>
                      <a:pt x="941" y="1245"/>
                    </a:cubicBezTo>
                    <a:cubicBezTo>
                      <a:pt x="1485" y="1045"/>
                      <a:pt x="1542" y="329"/>
                      <a:pt x="1027" y="72"/>
                    </a:cubicBezTo>
                    <a:cubicBezTo>
                      <a:pt x="929" y="23"/>
                      <a:pt x="830" y="1"/>
                      <a:pt x="7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0"/>
              <p:cNvSpPr/>
              <p:nvPr/>
            </p:nvSpPr>
            <p:spPr>
              <a:xfrm>
                <a:off x="2223539" y="2270286"/>
                <a:ext cx="55468" cy="51311"/>
              </a:xfrm>
              <a:custGeom>
                <a:avLst/>
                <a:gdLst/>
                <a:ahLst/>
                <a:cxnLst/>
                <a:rect l="l" t="t" r="r" b="b"/>
                <a:pathLst>
                  <a:path w="774" h="716" extrusionOk="0">
                    <a:moveTo>
                      <a:pt x="630" y="0"/>
                    </a:moveTo>
                    <a:lnTo>
                      <a:pt x="1" y="573"/>
                    </a:lnTo>
                    <a:lnTo>
                      <a:pt x="144" y="716"/>
                    </a:lnTo>
                    <a:lnTo>
                      <a:pt x="773" y="115"/>
                    </a:lnTo>
                    <a:lnTo>
                      <a:pt x="63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50"/>
              <p:cNvSpPr/>
              <p:nvPr/>
            </p:nvSpPr>
            <p:spPr>
              <a:xfrm>
                <a:off x="2252276" y="2378498"/>
                <a:ext cx="134226" cy="111723"/>
              </a:xfrm>
              <a:custGeom>
                <a:avLst/>
                <a:gdLst/>
                <a:ahLst/>
                <a:cxnLst/>
                <a:rect l="l" t="t" r="r" b="b"/>
                <a:pathLst>
                  <a:path w="1873" h="1559" extrusionOk="0">
                    <a:moveTo>
                      <a:pt x="1074" y="0"/>
                    </a:moveTo>
                    <a:cubicBezTo>
                      <a:pt x="1041" y="0"/>
                      <a:pt x="1007" y="2"/>
                      <a:pt x="973" y="7"/>
                    </a:cubicBezTo>
                    <a:cubicBezTo>
                      <a:pt x="258" y="64"/>
                      <a:pt x="0" y="923"/>
                      <a:pt x="544" y="1381"/>
                    </a:cubicBezTo>
                    <a:cubicBezTo>
                      <a:pt x="691" y="1503"/>
                      <a:pt x="864" y="1558"/>
                      <a:pt x="1034" y="1558"/>
                    </a:cubicBezTo>
                    <a:cubicBezTo>
                      <a:pt x="1460" y="1558"/>
                      <a:pt x="1873" y="1213"/>
                      <a:pt x="1832" y="722"/>
                    </a:cubicBezTo>
                    <a:cubicBezTo>
                      <a:pt x="1779" y="301"/>
                      <a:pt x="1459" y="0"/>
                      <a:pt x="10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50"/>
              <p:cNvSpPr/>
              <p:nvPr/>
            </p:nvSpPr>
            <p:spPr>
              <a:xfrm>
                <a:off x="2259801" y="2387169"/>
                <a:ext cx="134727" cy="94381"/>
              </a:xfrm>
              <a:custGeom>
                <a:avLst/>
                <a:gdLst/>
                <a:ahLst/>
                <a:cxnLst/>
                <a:rect l="l" t="t" r="r" b="b"/>
                <a:pathLst>
                  <a:path w="1880" h="1317" extrusionOk="0">
                    <a:moveTo>
                      <a:pt x="938" y="1"/>
                    </a:moveTo>
                    <a:cubicBezTo>
                      <a:pt x="413" y="1"/>
                      <a:pt x="0" y="736"/>
                      <a:pt x="553" y="1174"/>
                    </a:cubicBezTo>
                    <a:cubicBezTo>
                      <a:pt x="681" y="1274"/>
                      <a:pt x="815" y="1317"/>
                      <a:pt x="942" y="1317"/>
                    </a:cubicBezTo>
                    <a:cubicBezTo>
                      <a:pt x="1467" y="1317"/>
                      <a:pt x="1879" y="582"/>
                      <a:pt x="1326" y="144"/>
                    </a:cubicBezTo>
                    <a:cubicBezTo>
                      <a:pt x="1198" y="43"/>
                      <a:pt x="1065" y="1"/>
                      <a:pt x="9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50"/>
              <p:cNvSpPr/>
              <p:nvPr/>
            </p:nvSpPr>
            <p:spPr>
              <a:xfrm>
                <a:off x="2295346" y="2419991"/>
                <a:ext cx="63637" cy="28809"/>
              </a:xfrm>
              <a:custGeom>
                <a:avLst/>
                <a:gdLst/>
                <a:ahLst/>
                <a:cxnLst/>
                <a:rect l="l" t="t" r="r" b="b"/>
                <a:pathLst>
                  <a:path w="888" h="402" extrusionOk="0">
                    <a:moveTo>
                      <a:pt x="29" y="0"/>
                    </a:moveTo>
                    <a:lnTo>
                      <a:pt x="0" y="201"/>
                    </a:lnTo>
                    <a:lnTo>
                      <a:pt x="830" y="401"/>
                    </a:lnTo>
                    <a:lnTo>
                      <a:pt x="887" y="201"/>
                    </a:lnTo>
                    <a:lnTo>
                      <a:pt x="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50"/>
              <p:cNvSpPr/>
              <p:nvPr/>
            </p:nvSpPr>
            <p:spPr>
              <a:xfrm>
                <a:off x="2260446" y="2536874"/>
                <a:ext cx="72" cy="72"/>
              </a:xfrm>
              <a:custGeom>
                <a:avLst/>
                <a:gdLst/>
                <a:ahLst/>
                <a:cxnLst/>
                <a:rect l="l" t="t" r="r" b="b"/>
                <a:pathLst>
                  <a:path w="1" h="1" extrusionOk="0">
                    <a:moveTo>
                      <a:pt x="1" y="1"/>
                    </a:moveTo>
                    <a:close/>
                  </a:path>
                </a:pathLst>
              </a:custGeom>
              <a:solidFill>
                <a:srgbClr val="599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50"/>
              <p:cNvSpPr/>
              <p:nvPr/>
            </p:nvSpPr>
            <p:spPr>
              <a:xfrm rot="-5604720">
                <a:off x="991451" y="2753866"/>
                <a:ext cx="153858" cy="143611"/>
              </a:xfrm>
              <a:custGeom>
                <a:avLst/>
                <a:gdLst/>
                <a:ahLst/>
                <a:cxnLst/>
                <a:rect l="l" t="t" r="r" b="b"/>
                <a:pathLst>
                  <a:path w="2147" h="2004" extrusionOk="0">
                    <a:moveTo>
                      <a:pt x="487" y="0"/>
                    </a:moveTo>
                    <a:lnTo>
                      <a:pt x="0" y="544"/>
                    </a:lnTo>
                    <a:lnTo>
                      <a:pt x="1631" y="2004"/>
                    </a:lnTo>
                    <a:lnTo>
                      <a:pt x="2147" y="1431"/>
                    </a:lnTo>
                    <a:lnTo>
                      <a:pt x="4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50"/>
              <p:cNvSpPr/>
              <p:nvPr/>
            </p:nvSpPr>
            <p:spPr>
              <a:xfrm rot="-5604720">
                <a:off x="1036686" y="2566449"/>
                <a:ext cx="326134" cy="342545"/>
              </a:xfrm>
              <a:custGeom>
                <a:avLst/>
                <a:gdLst/>
                <a:ahLst/>
                <a:cxnLst/>
                <a:rect l="l" t="t" r="r" b="b"/>
                <a:pathLst>
                  <a:path w="4551" h="4780" extrusionOk="0">
                    <a:moveTo>
                      <a:pt x="2089" y="0"/>
                    </a:moveTo>
                    <a:lnTo>
                      <a:pt x="1946" y="258"/>
                    </a:lnTo>
                    <a:cubicBezTo>
                      <a:pt x="1689" y="659"/>
                      <a:pt x="1460" y="1088"/>
                      <a:pt x="1260" y="1517"/>
                    </a:cubicBezTo>
                    <a:cubicBezTo>
                      <a:pt x="1145" y="1775"/>
                      <a:pt x="1059" y="2061"/>
                      <a:pt x="1031" y="2319"/>
                    </a:cubicBezTo>
                    <a:cubicBezTo>
                      <a:pt x="973" y="2948"/>
                      <a:pt x="401" y="3807"/>
                      <a:pt x="86" y="4236"/>
                    </a:cubicBezTo>
                    <a:cubicBezTo>
                      <a:pt x="0" y="4379"/>
                      <a:pt x="29" y="4551"/>
                      <a:pt x="143" y="4665"/>
                    </a:cubicBezTo>
                    <a:cubicBezTo>
                      <a:pt x="201" y="4723"/>
                      <a:pt x="286" y="4751"/>
                      <a:pt x="344" y="4780"/>
                    </a:cubicBezTo>
                    <a:cubicBezTo>
                      <a:pt x="430" y="4780"/>
                      <a:pt x="515" y="4723"/>
                      <a:pt x="573" y="4665"/>
                    </a:cubicBezTo>
                    <a:cubicBezTo>
                      <a:pt x="945" y="4322"/>
                      <a:pt x="1746" y="3664"/>
                      <a:pt x="2376" y="3521"/>
                    </a:cubicBezTo>
                    <a:cubicBezTo>
                      <a:pt x="2633" y="3463"/>
                      <a:pt x="2891" y="3349"/>
                      <a:pt x="3120" y="3206"/>
                    </a:cubicBezTo>
                    <a:cubicBezTo>
                      <a:pt x="3549" y="2948"/>
                      <a:pt x="3921" y="2662"/>
                      <a:pt x="4322" y="2376"/>
                    </a:cubicBezTo>
                    <a:cubicBezTo>
                      <a:pt x="4465" y="2261"/>
                      <a:pt x="4551" y="2175"/>
                      <a:pt x="4551" y="2175"/>
                    </a:cubicBezTo>
                    <a:lnTo>
                      <a:pt x="208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50"/>
              <p:cNvSpPr/>
              <p:nvPr/>
            </p:nvSpPr>
            <p:spPr>
              <a:xfrm rot="-5604720">
                <a:off x="1039735" y="2599119"/>
                <a:ext cx="219501" cy="209253"/>
              </a:xfrm>
              <a:custGeom>
                <a:avLst/>
                <a:gdLst/>
                <a:ahLst/>
                <a:cxnLst/>
                <a:rect l="l" t="t" r="r" b="b"/>
                <a:pathLst>
                  <a:path w="3063" h="2920" extrusionOk="0">
                    <a:moveTo>
                      <a:pt x="687" y="0"/>
                    </a:moveTo>
                    <a:cubicBezTo>
                      <a:pt x="430" y="401"/>
                      <a:pt x="201" y="830"/>
                      <a:pt x="1" y="1259"/>
                    </a:cubicBezTo>
                    <a:lnTo>
                      <a:pt x="1889" y="2919"/>
                    </a:lnTo>
                    <a:cubicBezTo>
                      <a:pt x="2290" y="2690"/>
                      <a:pt x="2691" y="2404"/>
                      <a:pt x="3063" y="2118"/>
                    </a:cubicBezTo>
                    <a:lnTo>
                      <a:pt x="68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50"/>
              <p:cNvSpPr/>
              <p:nvPr/>
            </p:nvSpPr>
            <p:spPr>
              <a:xfrm rot="-5604720">
                <a:off x="984205" y="2560906"/>
                <a:ext cx="233905" cy="215416"/>
              </a:xfrm>
              <a:custGeom>
                <a:avLst/>
                <a:gdLst/>
                <a:ahLst/>
                <a:cxnLst/>
                <a:rect l="l" t="t" r="r" b="b"/>
                <a:pathLst>
                  <a:path w="3264" h="3006" extrusionOk="0">
                    <a:moveTo>
                      <a:pt x="401" y="0"/>
                    </a:moveTo>
                    <a:lnTo>
                      <a:pt x="1" y="458"/>
                    </a:lnTo>
                    <a:lnTo>
                      <a:pt x="2863" y="3005"/>
                    </a:lnTo>
                    <a:lnTo>
                      <a:pt x="3263" y="2547"/>
                    </a:lnTo>
                    <a:lnTo>
                      <a:pt x="4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50"/>
              <p:cNvSpPr/>
              <p:nvPr/>
            </p:nvSpPr>
            <p:spPr>
              <a:xfrm rot="-5604720">
                <a:off x="961350" y="2829837"/>
                <a:ext cx="112868" cy="121037"/>
              </a:xfrm>
              <a:custGeom>
                <a:avLst/>
                <a:gdLst/>
                <a:ahLst/>
                <a:cxnLst/>
                <a:rect l="l" t="t" r="r" b="b"/>
                <a:pathLst>
                  <a:path w="1575" h="1689" extrusionOk="0">
                    <a:moveTo>
                      <a:pt x="1231" y="0"/>
                    </a:moveTo>
                    <a:lnTo>
                      <a:pt x="1" y="1374"/>
                    </a:lnTo>
                    <a:lnTo>
                      <a:pt x="373" y="1689"/>
                    </a:lnTo>
                    <a:lnTo>
                      <a:pt x="1575" y="344"/>
                    </a:lnTo>
                    <a:lnTo>
                      <a:pt x="12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50"/>
              <p:cNvSpPr/>
              <p:nvPr/>
            </p:nvSpPr>
            <p:spPr>
              <a:xfrm rot="-5604720">
                <a:off x="650742" y="2900504"/>
                <a:ext cx="424598" cy="384395"/>
              </a:xfrm>
              <a:custGeom>
                <a:avLst/>
                <a:gdLst/>
                <a:ahLst/>
                <a:cxnLst/>
                <a:rect l="l" t="t" r="r" b="b"/>
                <a:pathLst>
                  <a:path w="5925" h="5364" extrusionOk="0">
                    <a:moveTo>
                      <a:pt x="1116" y="1"/>
                    </a:moveTo>
                    <a:cubicBezTo>
                      <a:pt x="847" y="1"/>
                      <a:pt x="576" y="108"/>
                      <a:pt x="373" y="326"/>
                    </a:cubicBezTo>
                    <a:cubicBezTo>
                      <a:pt x="0" y="756"/>
                      <a:pt x="58" y="1414"/>
                      <a:pt x="516" y="1757"/>
                    </a:cubicBezTo>
                    <a:lnTo>
                      <a:pt x="5066" y="5363"/>
                    </a:lnTo>
                    <a:lnTo>
                      <a:pt x="5925" y="4390"/>
                    </a:lnTo>
                    <a:lnTo>
                      <a:pt x="1832" y="298"/>
                    </a:lnTo>
                    <a:cubicBezTo>
                      <a:pt x="1635" y="101"/>
                      <a:pt x="1376" y="1"/>
                      <a:pt x="1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50"/>
              <p:cNvSpPr/>
              <p:nvPr/>
            </p:nvSpPr>
            <p:spPr>
              <a:xfrm rot="-2700000">
                <a:off x="3214673" y="3514046"/>
                <a:ext cx="1187077" cy="319540"/>
              </a:xfrm>
              <a:custGeom>
                <a:avLst/>
                <a:gdLst/>
                <a:ahLst/>
                <a:cxnLst/>
                <a:rect l="l" t="t" r="r" b="b"/>
                <a:pathLst>
                  <a:path w="16565" h="4459" extrusionOk="0">
                    <a:moveTo>
                      <a:pt x="1373" y="0"/>
                    </a:moveTo>
                    <a:cubicBezTo>
                      <a:pt x="1099" y="0"/>
                      <a:pt x="842" y="75"/>
                      <a:pt x="601" y="250"/>
                    </a:cubicBezTo>
                    <a:cubicBezTo>
                      <a:pt x="286" y="450"/>
                      <a:pt x="86" y="765"/>
                      <a:pt x="29" y="1108"/>
                    </a:cubicBezTo>
                    <a:cubicBezTo>
                      <a:pt x="0" y="1337"/>
                      <a:pt x="0" y="1538"/>
                      <a:pt x="57" y="1767"/>
                    </a:cubicBezTo>
                    <a:cubicBezTo>
                      <a:pt x="201" y="2253"/>
                      <a:pt x="630" y="2625"/>
                      <a:pt x="1145" y="2711"/>
                    </a:cubicBezTo>
                    <a:lnTo>
                      <a:pt x="9445" y="4257"/>
                    </a:lnTo>
                    <a:lnTo>
                      <a:pt x="9731" y="4142"/>
                    </a:lnTo>
                    <a:cubicBezTo>
                      <a:pt x="10324" y="3905"/>
                      <a:pt x="10944" y="3777"/>
                      <a:pt x="11563" y="3777"/>
                    </a:cubicBezTo>
                    <a:cubicBezTo>
                      <a:pt x="11840" y="3777"/>
                      <a:pt x="12118" y="3803"/>
                      <a:pt x="12392" y="3856"/>
                    </a:cubicBezTo>
                    <a:lnTo>
                      <a:pt x="15598" y="4371"/>
                    </a:lnTo>
                    <a:lnTo>
                      <a:pt x="16113" y="4457"/>
                    </a:lnTo>
                    <a:cubicBezTo>
                      <a:pt x="16124" y="4458"/>
                      <a:pt x="16135" y="4459"/>
                      <a:pt x="16146" y="4459"/>
                    </a:cubicBezTo>
                    <a:cubicBezTo>
                      <a:pt x="16387" y="4459"/>
                      <a:pt x="16565" y="4161"/>
                      <a:pt x="16428" y="3942"/>
                    </a:cubicBezTo>
                    <a:cubicBezTo>
                      <a:pt x="16370" y="3884"/>
                      <a:pt x="16313" y="3827"/>
                      <a:pt x="16227" y="3799"/>
                    </a:cubicBezTo>
                    <a:lnTo>
                      <a:pt x="15712" y="3684"/>
                    </a:lnTo>
                    <a:lnTo>
                      <a:pt x="12564" y="3026"/>
                    </a:lnTo>
                    <a:cubicBezTo>
                      <a:pt x="11677" y="2854"/>
                      <a:pt x="10847" y="2425"/>
                      <a:pt x="10189" y="1795"/>
                    </a:cubicBezTo>
                    <a:lnTo>
                      <a:pt x="9960" y="1566"/>
                    </a:lnTo>
                    <a:lnTo>
                      <a:pt x="1632" y="21"/>
                    </a:lnTo>
                    <a:cubicBezTo>
                      <a:pt x="1544" y="7"/>
                      <a:pt x="1457" y="0"/>
                      <a:pt x="13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50"/>
              <p:cNvSpPr/>
              <p:nvPr/>
            </p:nvSpPr>
            <p:spPr>
              <a:xfrm rot="-2700000">
                <a:off x="3226904" y="3693318"/>
                <a:ext cx="744565" cy="308002"/>
              </a:xfrm>
              <a:custGeom>
                <a:avLst/>
                <a:gdLst/>
                <a:ahLst/>
                <a:cxnLst/>
                <a:rect l="l" t="t" r="r" b="b"/>
                <a:pathLst>
                  <a:path w="10390" h="4298" extrusionOk="0">
                    <a:moveTo>
                      <a:pt x="1787" y="0"/>
                    </a:moveTo>
                    <a:cubicBezTo>
                      <a:pt x="1527" y="0"/>
                      <a:pt x="1263" y="86"/>
                      <a:pt x="1031" y="234"/>
                    </a:cubicBezTo>
                    <a:cubicBezTo>
                      <a:pt x="0" y="920"/>
                      <a:pt x="344" y="2523"/>
                      <a:pt x="1574" y="2752"/>
                    </a:cubicBezTo>
                    <a:lnTo>
                      <a:pt x="9874" y="4298"/>
                    </a:lnTo>
                    <a:lnTo>
                      <a:pt x="10389" y="1607"/>
                    </a:lnTo>
                    <a:lnTo>
                      <a:pt x="2061" y="33"/>
                    </a:lnTo>
                    <a:cubicBezTo>
                      <a:pt x="1971" y="11"/>
                      <a:pt x="1879" y="0"/>
                      <a:pt x="17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50"/>
              <p:cNvSpPr/>
              <p:nvPr/>
            </p:nvSpPr>
            <p:spPr>
              <a:xfrm rot="-2700000">
                <a:off x="3387895" y="3863071"/>
                <a:ext cx="190764" cy="107994"/>
              </a:xfrm>
              <a:custGeom>
                <a:avLst/>
                <a:gdLst/>
                <a:ahLst/>
                <a:cxnLst/>
                <a:rect l="l" t="t" r="r" b="b"/>
                <a:pathLst>
                  <a:path w="2662" h="1507" extrusionOk="0">
                    <a:moveTo>
                      <a:pt x="668" y="0"/>
                    </a:moveTo>
                    <a:cubicBezTo>
                      <a:pt x="367" y="0"/>
                      <a:pt x="109" y="216"/>
                      <a:pt x="58" y="524"/>
                    </a:cubicBezTo>
                    <a:cubicBezTo>
                      <a:pt x="0" y="868"/>
                      <a:pt x="201" y="1182"/>
                      <a:pt x="544" y="1240"/>
                    </a:cubicBezTo>
                    <a:lnTo>
                      <a:pt x="1889" y="1497"/>
                    </a:lnTo>
                    <a:cubicBezTo>
                      <a:pt x="1925" y="1503"/>
                      <a:pt x="1960" y="1506"/>
                      <a:pt x="1994" y="1506"/>
                    </a:cubicBezTo>
                    <a:cubicBezTo>
                      <a:pt x="2295" y="1506"/>
                      <a:pt x="2553" y="1290"/>
                      <a:pt x="2605" y="982"/>
                    </a:cubicBezTo>
                    <a:cubicBezTo>
                      <a:pt x="2662" y="667"/>
                      <a:pt x="2462" y="324"/>
                      <a:pt x="2118" y="267"/>
                    </a:cubicBezTo>
                    <a:lnTo>
                      <a:pt x="773" y="9"/>
                    </a:lnTo>
                    <a:cubicBezTo>
                      <a:pt x="738" y="3"/>
                      <a:pt x="702" y="0"/>
                      <a:pt x="6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50"/>
              <p:cNvSpPr/>
              <p:nvPr/>
            </p:nvSpPr>
            <p:spPr>
              <a:xfrm rot="-2700000">
                <a:off x="3439889" y="3906143"/>
                <a:ext cx="28808" cy="59551"/>
              </a:xfrm>
              <a:custGeom>
                <a:avLst/>
                <a:gdLst/>
                <a:ahLst/>
                <a:cxnLst/>
                <a:rect l="l" t="t" r="r" b="b"/>
                <a:pathLst>
                  <a:path w="402" h="831" extrusionOk="0">
                    <a:moveTo>
                      <a:pt x="144" y="0"/>
                    </a:moveTo>
                    <a:lnTo>
                      <a:pt x="1" y="773"/>
                    </a:lnTo>
                    <a:lnTo>
                      <a:pt x="258" y="830"/>
                    </a:lnTo>
                    <a:lnTo>
                      <a:pt x="401" y="57"/>
                    </a:lnTo>
                    <a:lnTo>
                      <a:pt x="1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50"/>
              <p:cNvSpPr/>
              <p:nvPr/>
            </p:nvSpPr>
            <p:spPr>
              <a:xfrm rot="-2700000">
                <a:off x="3469620" y="3887571"/>
                <a:ext cx="28736" cy="57473"/>
              </a:xfrm>
              <a:custGeom>
                <a:avLst/>
                <a:gdLst/>
                <a:ahLst/>
                <a:cxnLst/>
                <a:rect l="l" t="t" r="r" b="b"/>
                <a:pathLst>
                  <a:path w="401" h="802" extrusionOk="0">
                    <a:moveTo>
                      <a:pt x="143" y="1"/>
                    </a:moveTo>
                    <a:lnTo>
                      <a:pt x="0" y="773"/>
                    </a:lnTo>
                    <a:lnTo>
                      <a:pt x="258" y="802"/>
                    </a:lnTo>
                    <a:lnTo>
                      <a:pt x="401" y="29"/>
                    </a:lnTo>
                    <a:lnTo>
                      <a:pt x="1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50"/>
              <p:cNvSpPr/>
              <p:nvPr/>
            </p:nvSpPr>
            <p:spPr>
              <a:xfrm rot="-2700000">
                <a:off x="3497860" y="3868441"/>
                <a:ext cx="28808" cy="59551"/>
              </a:xfrm>
              <a:custGeom>
                <a:avLst/>
                <a:gdLst/>
                <a:ahLst/>
                <a:cxnLst/>
                <a:rect l="l" t="t" r="r" b="b"/>
                <a:pathLst>
                  <a:path w="402" h="831" extrusionOk="0">
                    <a:moveTo>
                      <a:pt x="144" y="0"/>
                    </a:moveTo>
                    <a:lnTo>
                      <a:pt x="1" y="773"/>
                    </a:lnTo>
                    <a:lnTo>
                      <a:pt x="259" y="830"/>
                    </a:lnTo>
                    <a:lnTo>
                      <a:pt x="402" y="58"/>
                    </a:lnTo>
                    <a:lnTo>
                      <a:pt x="1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50"/>
              <p:cNvSpPr/>
              <p:nvPr/>
            </p:nvSpPr>
            <p:spPr>
              <a:xfrm>
                <a:off x="2672726" y="3317215"/>
                <a:ext cx="114877" cy="116023"/>
              </a:xfrm>
              <a:custGeom>
                <a:avLst/>
                <a:gdLst/>
                <a:ahLst/>
                <a:cxnLst/>
                <a:rect l="l" t="t" r="r" b="b"/>
                <a:pathLst>
                  <a:path w="1603" h="1619" extrusionOk="0">
                    <a:moveTo>
                      <a:pt x="956" y="0"/>
                    </a:moveTo>
                    <a:cubicBezTo>
                      <a:pt x="787" y="0"/>
                      <a:pt x="616" y="67"/>
                      <a:pt x="487" y="216"/>
                    </a:cubicBezTo>
                    <a:lnTo>
                      <a:pt x="0" y="760"/>
                    </a:lnTo>
                    <a:lnTo>
                      <a:pt x="973" y="1618"/>
                    </a:lnTo>
                    <a:lnTo>
                      <a:pt x="1460" y="1074"/>
                    </a:lnTo>
                    <a:cubicBezTo>
                      <a:pt x="1546" y="931"/>
                      <a:pt x="1603" y="760"/>
                      <a:pt x="1603" y="588"/>
                    </a:cubicBezTo>
                    <a:cubicBezTo>
                      <a:pt x="1584" y="233"/>
                      <a:pt x="1273" y="0"/>
                      <a:pt x="9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50"/>
              <p:cNvSpPr/>
              <p:nvPr/>
            </p:nvSpPr>
            <p:spPr>
              <a:xfrm>
                <a:off x="2611239" y="3371607"/>
                <a:ext cx="131287" cy="113802"/>
              </a:xfrm>
              <a:custGeom>
                <a:avLst/>
                <a:gdLst/>
                <a:ahLst/>
                <a:cxnLst/>
                <a:rect l="l" t="t" r="r" b="b"/>
                <a:pathLst>
                  <a:path w="1832" h="1588" extrusionOk="0">
                    <a:moveTo>
                      <a:pt x="858" y="1"/>
                    </a:moveTo>
                    <a:lnTo>
                      <a:pt x="372" y="544"/>
                    </a:lnTo>
                    <a:cubicBezTo>
                      <a:pt x="1" y="1024"/>
                      <a:pt x="428" y="1587"/>
                      <a:pt x="905" y="1587"/>
                    </a:cubicBezTo>
                    <a:cubicBezTo>
                      <a:pt x="1055" y="1587"/>
                      <a:pt x="1209" y="1532"/>
                      <a:pt x="1345" y="1403"/>
                    </a:cubicBezTo>
                    <a:lnTo>
                      <a:pt x="1831" y="859"/>
                    </a:lnTo>
                    <a:lnTo>
                      <a:pt x="8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50"/>
              <p:cNvSpPr/>
              <p:nvPr/>
            </p:nvSpPr>
            <p:spPr>
              <a:xfrm>
                <a:off x="1864649" y="3619777"/>
                <a:ext cx="131287" cy="114948"/>
              </a:xfrm>
              <a:custGeom>
                <a:avLst/>
                <a:gdLst/>
                <a:ahLst/>
                <a:cxnLst/>
                <a:rect l="l" t="t" r="r" b="b"/>
                <a:pathLst>
                  <a:path w="1832" h="1604" extrusionOk="0">
                    <a:moveTo>
                      <a:pt x="859" y="1"/>
                    </a:moveTo>
                    <a:lnTo>
                      <a:pt x="0" y="945"/>
                    </a:lnTo>
                    <a:lnTo>
                      <a:pt x="544" y="1432"/>
                    </a:lnTo>
                    <a:cubicBezTo>
                      <a:pt x="658" y="1546"/>
                      <a:pt x="830" y="1603"/>
                      <a:pt x="1002" y="1603"/>
                    </a:cubicBezTo>
                    <a:cubicBezTo>
                      <a:pt x="1574" y="1546"/>
                      <a:pt x="1832" y="859"/>
                      <a:pt x="1403" y="487"/>
                    </a:cubicBezTo>
                    <a:lnTo>
                      <a:pt x="85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50"/>
              <p:cNvSpPr/>
              <p:nvPr/>
            </p:nvSpPr>
            <p:spPr>
              <a:xfrm>
                <a:off x="1784314" y="3569971"/>
                <a:ext cx="141894" cy="117600"/>
              </a:xfrm>
              <a:custGeom>
                <a:avLst/>
                <a:gdLst/>
                <a:ahLst/>
                <a:cxnLst/>
                <a:rect l="l" t="t" r="r" b="b"/>
                <a:pathLst>
                  <a:path w="1980" h="1641" extrusionOk="0">
                    <a:moveTo>
                      <a:pt x="972" y="0"/>
                    </a:moveTo>
                    <a:cubicBezTo>
                      <a:pt x="439" y="0"/>
                      <a:pt x="0" y="732"/>
                      <a:pt x="577" y="1154"/>
                    </a:cubicBezTo>
                    <a:lnTo>
                      <a:pt x="1121" y="1640"/>
                    </a:lnTo>
                    <a:lnTo>
                      <a:pt x="1980" y="696"/>
                    </a:lnTo>
                    <a:lnTo>
                      <a:pt x="1436" y="209"/>
                    </a:lnTo>
                    <a:cubicBezTo>
                      <a:pt x="1288" y="61"/>
                      <a:pt x="1126"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50"/>
              <p:cNvSpPr/>
              <p:nvPr/>
            </p:nvSpPr>
            <p:spPr>
              <a:xfrm>
                <a:off x="3237506" y="3540733"/>
                <a:ext cx="144903" cy="121685"/>
              </a:xfrm>
              <a:custGeom>
                <a:avLst/>
                <a:gdLst/>
                <a:ahLst/>
                <a:cxnLst/>
                <a:rect l="l" t="t" r="r" b="b"/>
                <a:pathLst>
                  <a:path w="2022" h="1698" extrusionOk="0">
                    <a:moveTo>
                      <a:pt x="952" y="1"/>
                    </a:moveTo>
                    <a:cubicBezTo>
                      <a:pt x="572" y="1"/>
                      <a:pt x="208" y="271"/>
                      <a:pt x="133" y="674"/>
                    </a:cubicBezTo>
                    <a:cubicBezTo>
                      <a:pt x="1" y="1245"/>
                      <a:pt x="441" y="1697"/>
                      <a:pt x="937" y="1697"/>
                    </a:cubicBezTo>
                    <a:cubicBezTo>
                      <a:pt x="1088" y="1697"/>
                      <a:pt x="1245" y="1655"/>
                      <a:pt x="1392" y="1562"/>
                    </a:cubicBezTo>
                    <a:cubicBezTo>
                      <a:pt x="2021" y="1132"/>
                      <a:pt x="1850" y="188"/>
                      <a:pt x="1106" y="16"/>
                    </a:cubicBezTo>
                    <a:cubicBezTo>
                      <a:pt x="1054" y="6"/>
                      <a:pt x="1003" y="1"/>
                      <a:pt x="9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50"/>
              <p:cNvSpPr/>
              <p:nvPr/>
            </p:nvSpPr>
            <p:spPr>
              <a:xfrm>
                <a:off x="1354906" y="3218391"/>
                <a:ext cx="144688" cy="120323"/>
              </a:xfrm>
              <a:custGeom>
                <a:avLst/>
                <a:gdLst/>
                <a:ahLst/>
                <a:cxnLst/>
                <a:rect l="l" t="t" r="r" b="b"/>
                <a:pathLst>
                  <a:path w="2019" h="1679" extrusionOk="0">
                    <a:moveTo>
                      <a:pt x="986" y="0"/>
                    </a:moveTo>
                    <a:cubicBezTo>
                      <a:pt x="667" y="0"/>
                      <a:pt x="371" y="192"/>
                      <a:pt x="245" y="507"/>
                    </a:cubicBezTo>
                    <a:cubicBezTo>
                      <a:pt x="1" y="1093"/>
                      <a:pt x="464" y="1679"/>
                      <a:pt x="1032" y="1679"/>
                    </a:cubicBezTo>
                    <a:cubicBezTo>
                      <a:pt x="1130" y="1679"/>
                      <a:pt x="1231" y="1661"/>
                      <a:pt x="1332" y="1624"/>
                    </a:cubicBezTo>
                    <a:cubicBezTo>
                      <a:pt x="2019" y="1337"/>
                      <a:pt x="2019" y="364"/>
                      <a:pt x="1332" y="78"/>
                    </a:cubicBezTo>
                    <a:cubicBezTo>
                      <a:pt x="1218" y="25"/>
                      <a:pt x="1101" y="0"/>
                      <a:pt x="9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50"/>
              <p:cNvSpPr/>
              <p:nvPr/>
            </p:nvSpPr>
            <p:spPr>
              <a:xfrm>
                <a:off x="1392888" y="3242399"/>
                <a:ext cx="69800" cy="73885"/>
              </a:xfrm>
              <a:custGeom>
                <a:avLst/>
                <a:gdLst/>
                <a:ahLst/>
                <a:cxnLst/>
                <a:rect l="l" t="t" r="r" b="b"/>
                <a:pathLst>
                  <a:path w="974" h="1031" extrusionOk="0">
                    <a:moveTo>
                      <a:pt x="201" y="1"/>
                    </a:moveTo>
                    <a:lnTo>
                      <a:pt x="1" y="172"/>
                    </a:lnTo>
                    <a:lnTo>
                      <a:pt x="773" y="1031"/>
                    </a:lnTo>
                    <a:lnTo>
                      <a:pt x="974" y="859"/>
                    </a:lnTo>
                    <a:lnTo>
                      <a:pt x="201" y="1"/>
                    </a:lnTo>
                    <a:close/>
                  </a:path>
                </a:pathLst>
              </a:custGeom>
              <a:solidFill>
                <a:srgbClr val="88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50"/>
              <p:cNvSpPr/>
              <p:nvPr/>
            </p:nvSpPr>
            <p:spPr>
              <a:xfrm>
                <a:off x="1663633" y="3833119"/>
                <a:ext cx="201088" cy="201016"/>
              </a:xfrm>
              <a:custGeom>
                <a:avLst/>
                <a:gdLst/>
                <a:ahLst/>
                <a:cxnLst/>
                <a:rect l="l" t="t" r="r" b="b"/>
                <a:pathLst>
                  <a:path w="2806" h="2805" extrusionOk="0">
                    <a:moveTo>
                      <a:pt x="773" y="0"/>
                    </a:moveTo>
                    <a:lnTo>
                      <a:pt x="773" y="773"/>
                    </a:lnTo>
                    <a:lnTo>
                      <a:pt x="0" y="773"/>
                    </a:lnTo>
                    <a:lnTo>
                      <a:pt x="0" y="2032"/>
                    </a:lnTo>
                    <a:lnTo>
                      <a:pt x="773" y="2032"/>
                    </a:lnTo>
                    <a:lnTo>
                      <a:pt x="773" y="2805"/>
                    </a:lnTo>
                    <a:lnTo>
                      <a:pt x="2032" y="2805"/>
                    </a:lnTo>
                    <a:lnTo>
                      <a:pt x="2032" y="2032"/>
                    </a:lnTo>
                    <a:lnTo>
                      <a:pt x="2805" y="2032"/>
                    </a:lnTo>
                    <a:lnTo>
                      <a:pt x="2805" y="773"/>
                    </a:lnTo>
                    <a:lnTo>
                      <a:pt x="2032" y="773"/>
                    </a:lnTo>
                    <a:lnTo>
                      <a:pt x="203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50"/>
              <p:cNvSpPr/>
              <p:nvPr/>
            </p:nvSpPr>
            <p:spPr>
              <a:xfrm>
                <a:off x="1815416" y="3004477"/>
                <a:ext cx="201016" cy="201088"/>
              </a:xfrm>
              <a:custGeom>
                <a:avLst/>
                <a:gdLst/>
                <a:ahLst/>
                <a:cxnLst/>
                <a:rect l="l" t="t" r="r" b="b"/>
                <a:pathLst>
                  <a:path w="2805" h="2806" extrusionOk="0">
                    <a:moveTo>
                      <a:pt x="773" y="1"/>
                    </a:moveTo>
                    <a:lnTo>
                      <a:pt x="773" y="745"/>
                    </a:lnTo>
                    <a:lnTo>
                      <a:pt x="0" y="745"/>
                    </a:lnTo>
                    <a:lnTo>
                      <a:pt x="0" y="2033"/>
                    </a:lnTo>
                    <a:lnTo>
                      <a:pt x="773" y="2033"/>
                    </a:lnTo>
                    <a:lnTo>
                      <a:pt x="773" y="2806"/>
                    </a:lnTo>
                    <a:lnTo>
                      <a:pt x="2032" y="2806"/>
                    </a:lnTo>
                    <a:lnTo>
                      <a:pt x="2032" y="2033"/>
                    </a:lnTo>
                    <a:lnTo>
                      <a:pt x="2805" y="2033"/>
                    </a:lnTo>
                    <a:lnTo>
                      <a:pt x="2805" y="745"/>
                    </a:lnTo>
                    <a:lnTo>
                      <a:pt x="2032" y="745"/>
                    </a:lnTo>
                    <a:lnTo>
                      <a:pt x="203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50"/>
              <p:cNvSpPr/>
              <p:nvPr/>
            </p:nvSpPr>
            <p:spPr>
              <a:xfrm>
                <a:off x="2783446" y="3990993"/>
                <a:ext cx="92374" cy="92374"/>
              </a:xfrm>
              <a:custGeom>
                <a:avLst/>
                <a:gdLst/>
                <a:ahLst/>
                <a:cxnLst/>
                <a:rect l="l" t="t" r="r" b="b"/>
                <a:pathLst>
                  <a:path w="1289" h="1289" extrusionOk="0">
                    <a:moveTo>
                      <a:pt x="344" y="1"/>
                    </a:moveTo>
                    <a:lnTo>
                      <a:pt x="344" y="344"/>
                    </a:lnTo>
                    <a:lnTo>
                      <a:pt x="1" y="344"/>
                    </a:lnTo>
                    <a:lnTo>
                      <a:pt x="1" y="945"/>
                    </a:lnTo>
                    <a:lnTo>
                      <a:pt x="344" y="945"/>
                    </a:lnTo>
                    <a:lnTo>
                      <a:pt x="344" y="1289"/>
                    </a:lnTo>
                    <a:lnTo>
                      <a:pt x="945" y="1289"/>
                    </a:lnTo>
                    <a:lnTo>
                      <a:pt x="945" y="945"/>
                    </a:lnTo>
                    <a:lnTo>
                      <a:pt x="1288" y="945"/>
                    </a:lnTo>
                    <a:lnTo>
                      <a:pt x="1288" y="344"/>
                    </a:lnTo>
                    <a:lnTo>
                      <a:pt x="945" y="344"/>
                    </a:lnTo>
                    <a:lnTo>
                      <a:pt x="94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50"/>
              <p:cNvSpPr/>
              <p:nvPr/>
            </p:nvSpPr>
            <p:spPr>
              <a:xfrm>
                <a:off x="2481958" y="3264972"/>
                <a:ext cx="92374" cy="94381"/>
              </a:xfrm>
              <a:custGeom>
                <a:avLst/>
                <a:gdLst/>
                <a:ahLst/>
                <a:cxnLst/>
                <a:rect l="l" t="t" r="r" b="b"/>
                <a:pathLst>
                  <a:path w="1289" h="1317" extrusionOk="0">
                    <a:moveTo>
                      <a:pt x="344" y="0"/>
                    </a:moveTo>
                    <a:lnTo>
                      <a:pt x="344" y="373"/>
                    </a:lnTo>
                    <a:lnTo>
                      <a:pt x="1" y="373"/>
                    </a:lnTo>
                    <a:lnTo>
                      <a:pt x="1" y="974"/>
                    </a:lnTo>
                    <a:lnTo>
                      <a:pt x="344" y="974"/>
                    </a:lnTo>
                    <a:lnTo>
                      <a:pt x="344" y="1317"/>
                    </a:lnTo>
                    <a:lnTo>
                      <a:pt x="945" y="1317"/>
                    </a:lnTo>
                    <a:lnTo>
                      <a:pt x="945" y="974"/>
                    </a:lnTo>
                    <a:lnTo>
                      <a:pt x="1288" y="974"/>
                    </a:lnTo>
                    <a:lnTo>
                      <a:pt x="1288" y="373"/>
                    </a:lnTo>
                    <a:lnTo>
                      <a:pt x="945" y="373"/>
                    </a:lnTo>
                    <a:lnTo>
                      <a:pt x="9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50"/>
              <p:cNvSpPr/>
              <p:nvPr/>
            </p:nvSpPr>
            <p:spPr>
              <a:xfrm>
                <a:off x="2229702" y="2866596"/>
                <a:ext cx="156943" cy="125698"/>
              </a:xfrm>
              <a:custGeom>
                <a:avLst/>
                <a:gdLst/>
                <a:ahLst/>
                <a:cxnLst/>
                <a:rect l="l" t="t" r="r" b="b"/>
                <a:pathLst>
                  <a:path w="2190" h="1754" extrusionOk="0">
                    <a:moveTo>
                      <a:pt x="630" y="0"/>
                    </a:moveTo>
                    <a:cubicBezTo>
                      <a:pt x="487" y="0"/>
                      <a:pt x="344" y="50"/>
                      <a:pt x="229" y="150"/>
                    </a:cubicBezTo>
                    <a:cubicBezTo>
                      <a:pt x="0" y="379"/>
                      <a:pt x="0" y="723"/>
                      <a:pt x="229" y="952"/>
                    </a:cubicBezTo>
                    <a:lnTo>
                      <a:pt x="1031" y="1753"/>
                    </a:lnTo>
                    <a:lnTo>
                      <a:pt x="1832" y="952"/>
                    </a:lnTo>
                    <a:cubicBezTo>
                      <a:pt x="2190" y="549"/>
                      <a:pt x="1814" y="8"/>
                      <a:pt x="1387" y="8"/>
                    </a:cubicBezTo>
                    <a:cubicBezTo>
                      <a:pt x="1267" y="8"/>
                      <a:pt x="1144" y="50"/>
                      <a:pt x="1031" y="150"/>
                    </a:cubicBezTo>
                    <a:cubicBezTo>
                      <a:pt x="916" y="50"/>
                      <a:pt x="773" y="0"/>
                      <a:pt x="6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50"/>
              <p:cNvSpPr/>
              <p:nvPr/>
            </p:nvSpPr>
            <p:spPr>
              <a:xfrm>
                <a:off x="2705548" y="3746980"/>
                <a:ext cx="156800" cy="127203"/>
              </a:xfrm>
              <a:custGeom>
                <a:avLst/>
                <a:gdLst/>
                <a:ahLst/>
                <a:cxnLst/>
                <a:rect l="l" t="t" r="r" b="b"/>
                <a:pathLst>
                  <a:path w="2188" h="1775" extrusionOk="0">
                    <a:moveTo>
                      <a:pt x="630" y="0"/>
                    </a:moveTo>
                    <a:cubicBezTo>
                      <a:pt x="487" y="0"/>
                      <a:pt x="343" y="57"/>
                      <a:pt x="229" y="172"/>
                    </a:cubicBezTo>
                    <a:cubicBezTo>
                      <a:pt x="0" y="401"/>
                      <a:pt x="0" y="744"/>
                      <a:pt x="229" y="973"/>
                    </a:cubicBezTo>
                    <a:lnTo>
                      <a:pt x="1030" y="1774"/>
                    </a:lnTo>
                    <a:lnTo>
                      <a:pt x="1832" y="973"/>
                    </a:lnTo>
                    <a:cubicBezTo>
                      <a:pt x="2187" y="551"/>
                      <a:pt x="1818" y="26"/>
                      <a:pt x="1395" y="26"/>
                    </a:cubicBezTo>
                    <a:cubicBezTo>
                      <a:pt x="1272" y="26"/>
                      <a:pt x="1146" y="69"/>
                      <a:pt x="1030" y="172"/>
                    </a:cubicBezTo>
                    <a:cubicBezTo>
                      <a:pt x="916" y="57"/>
                      <a:pt x="773" y="0"/>
                      <a:pt x="6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50"/>
              <p:cNvSpPr/>
              <p:nvPr/>
            </p:nvSpPr>
            <p:spPr>
              <a:xfrm>
                <a:off x="3166989" y="2911888"/>
                <a:ext cx="219577" cy="174715"/>
              </a:xfrm>
              <a:custGeom>
                <a:avLst/>
                <a:gdLst/>
                <a:ahLst/>
                <a:cxnLst/>
                <a:rect l="l" t="t" r="r" b="b"/>
                <a:pathLst>
                  <a:path w="3064" h="2438" extrusionOk="0">
                    <a:moveTo>
                      <a:pt x="1944" y="0"/>
                    </a:moveTo>
                    <a:cubicBezTo>
                      <a:pt x="1763" y="0"/>
                      <a:pt x="1574" y="69"/>
                      <a:pt x="1403" y="234"/>
                    </a:cubicBezTo>
                    <a:cubicBezTo>
                      <a:pt x="1245" y="91"/>
                      <a:pt x="1045" y="19"/>
                      <a:pt x="845" y="19"/>
                    </a:cubicBezTo>
                    <a:cubicBezTo>
                      <a:pt x="644" y="19"/>
                      <a:pt x="444" y="91"/>
                      <a:pt x="287" y="234"/>
                    </a:cubicBezTo>
                    <a:cubicBezTo>
                      <a:pt x="0" y="549"/>
                      <a:pt x="0" y="1035"/>
                      <a:pt x="287" y="1350"/>
                    </a:cubicBezTo>
                    <a:lnTo>
                      <a:pt x="1403" y="2438"/>
                    </a:lnTo>
                    <a:lnTo>
                      <a:pt x="2490" y="1350"/>
                    </a:lnTo>
                    <a:cubicBezTo>
                      <a:pt x="3063" y="777"/>
                      <a:pt x="2550" y="0"/>
                      <a:pt x="19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50"/>
              <p:cNvSpPr/>
              <p:nvPr/>
            </p:nvSpPr>
            <p:spPr>
              <a:xfrm>
                <a:off x="1749772" y="2741974"/>
                <a:ext cx="100544" cy="84491"/>
              </a:xfrm>
              <a:custGeom>
                <a:avLst/>
                <a:gdLst/>
                <a:ahLst/>
                <a:cxnLst/>
                <a:rect l="l" t="t" r="r" b="b"/>
                <a:pathLst>
                  <a:path w="1403" h="1179" extrusionOk="0">
                    <a:moveTo>
                      <a:pt x="802" y="1"/>
                    </a:moveTo>
                    <a:cubicBezTo>
                      <a:pt x="258" y="1"/>
                      <a:pt x="1" y="630"/>
                      <a:pt x="373" y="1002"/>
                    </a:cubicBezTo>
                    <a:cubicBezTo>
                      <a:pt x="494" y="1124"/>
                      <a:pt x="647" y="1178"/>
                      <a:pt x="796" y="1178"/>
                    </a:cubicBezTo>
                    <a:cubicBezTo>
                      <a:pt x="1105" y="1178"/>
                      <a:pt x="1403" y="948"/>
                      <a:pt x="1403" y="602"/>
                    </a:cubicBezTo>
                    <a:cubicBezTo>
                      <a:pt x="1403" y="258"/>
                      <a:pt x="1117" y="1"/>
                      <a:pt x="8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50"/>
              <p:cNvSpPr/>
              <p:nvPr/>
            </p:nvSpPr>
            <p:spPr>
              <a:xfrm>
                <a:off x="2266609" y="3162422"/>
                <a:ext cx="100544" cy="84420"/>
              </a:xfrm>
              <a:custGeom>
                <a:avLst/>
                <a:gdLst/>
                <a:ahLst/>
                <a:cxnLst/>
                <a:rect l="l" t="t" r="r" b="b"/>
                <a:pathLst>
                  <a:path w="1403" h="1178" extrusionOk="0">
                    <a:moveTo>
                      <a:pt x="802" y="1"/>
                    </a:moveTo>
                    <a:cubicBezTo>
                      <a:pt x="258" y="1"/>
                      <a:pt x="1" y="630"/>
                      <a:pt x="373" y="1002"/>
                    </a:cubicBezTo>
                    <a:cubicBezTo>
                      <a:pt x="493" y="1123"/>
                      <a:pt x="644" y="1177"/>
                      <a:pt x="792" y="1177"/>
                    </a:cubicBezTo>
                    <a:cubicBezTo>
                      <a:pt x="1102" y="1177"/>
                      <a:pt x="1403" y="940"/>
                      <a:pt x="1403" y="573"/>
                    </a:cubicBezTo>
                    <a:cubicBezTo>
                      <a:pt x="1374" y="258"/>
                      <a:pt x="1117" y="1"/>
                      <a:pt x="8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50"/>
              <p:cNvSpPr/>
              <p:nvPr/>
            </p:nvSpPr>
            <p:spPr>
              <a:xfrm>
                <a:off x="2010953" y="1846691"/>
                <a:ext cx="27346" cy="70590"/>
              </a:xfrm>
              <a:custGeom>
                <a:avLst/>
                <a:gdLst/>
                <a:ahLst/>
                <a:cxnLst/>
                <a:rect l="l" t="t" r="r" b="b"/>
                <a:pathLst>
                  <a:path w="344" h="888" extrusionOk="0">
                    <a:moveTo>
                      <a:pt x="200" y="0"/>
                    </a:moveTo>
                    <a:lnTo>
                      <a:pt x="0" y="29"/>
                    </a:lnTo>
                    <a:lnTo>
                      <a:pt x="143" y="887"/>
                    </a:lnTo>
                    <a:lnTo>
                      <a:pt x="344" y="859"/>
                    </a:lnTo>
                    <a:lnTo>
                      <a:pt x="20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50"/>
              <p:cNvSpPr/>
              <p:nvPr/>
            </p:nvSpPr>
            <p:spPr>
              <a:xfrm>
                <a:off x="3463343" y="2467883"/>
                <a:ext cx="144902" cy="121683"/>
              </a:xfrm>
              <a:custGeom>
                <a:avLst/>
                <a:gdLst/>
                <a:ahLst/>
                <a:cxnLst/>
                <a:rect l="l" t="t" r="r" b="b"/>
                <a:pathLst>
                  <a:path w="2022" h="1698" extrusionOk="0">
                    <a:moveTo>
                      <a:pt x="952" y="1"/>
                    </a:moveTo>
                    <a:cubicBezTo>
                      <a:pt x="572" y="1"/>
                      <a:pt x="208" y="271"/>
                      <a:pt x="133" y="674"/>
                    </a:cubicBezTo>
                    <a:cubicBezTo>
                      <a:pt x="1" y="1245"/>
                      <a:pt x="441" y="1697"/>
                      <a:pt x="937" y="1697"/>
                    </a:cubicBezTo>
                    <a:cubicBezTo>
                      <a:pt x="1088" y="1697"/>
                      <a:pt x="1245" y="1655"/>
                      <a:pt x="1392" y="1562"/>
                    </a:cubicBezTo>
                    <a:cubicBezTo>
                      <a:pt x="2021" y="1132"/>
                      <a:pt x="1850" y="188"/>
                      <a:pt x="1106" y="16"/>
                    </a:cubicBezTo>
                    <a:cubicBezTo>
                      <a:pt x="1054" y="6"/>
                      <a:pt x="1003" y="1"/>
                      <a:pt x="9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50"/>
              <p:cNvSpPr/>
              <p:nvPr/>
            </p:nvSpPr>
            <p:spPr>
              <a:xfrm rot="-1932883">
                <a:off x="2270689" y="1827413"/>
                <a:ext cx="219572" cy="174712"/>
              </a:xfrm>
              <a:custGeom>
                <a:avLst/>
                <a:gdLst/>
                <a:ahLst/>
                <a:cxnLst/>
                <a:rect l="l" t="t" r="r" b="b"/>
                <a:pathLst>
                  <a:path w="3064" h="2438" extrusionOk="0">
                    <a:moveTo>
                      <a:pt x="1944" y="0"/>
                    </a:moveTo>
                    <a:cubicBezTo>
                      <a:pt x="1763" y="0"/>
                      <a:pt x="1574" y="69"/>
                      <a:pt x="1403" y="234"/>
                    </a:cubicBezTo>
                    <a:cubicBezTo>
                      <a:pt x="1245" y="91"/>
                      <a:pt x="1045" y="19"/>
                      <a:pt x="845" y="19"/>
                    </a:cubicBezTo>
                    <a:cubicBezTo>
                      <a:pt x="644" y="19"/>
                      <a:pt x="444" y="91"/>
                      <a:pt x="287" y="234"/>
                    </a:cubicBezTo>
                    <a:cubicBezTo>
                      <a:pt x="0" y="549"/>
                      <a:pt x="0" y="1035"/>
                      <a:pt x="287" y="1350"/>
                    </a:cubicBezTo>
                    <a:lnTo>
                      <a:pt x="1403" y="2438"/>
                    </a:lnTo>
                    <a:lnTo>
                      <a:pt x="2490" y="1350"/>
                    </a:lnTo>
                    <a:cubicBezTo>
                      <a:pt x="3063" y="777"/>
                      <a:pt x="2550" y="0"/>
                      <a:pt x="19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50"/>
              <p:cNvSpPr/>
              <p:nvPr/>
            </p:nvSpPr>
            <p:spPr>
              <a:xfrm>
                <a:off x="945331" y="3540733"/>
                <a:ext cx="144902" cy="121683"/>
              </a:xfrm>
              <a:custGeom>
                <a:avLst/>
                <a:gdLst/>
                <a:ahLst/>
                <a:cxnLst/>
                <a:rect l="l" t="t" r="r" b="b"/>
                <a:pathLst>
                  <a:path w="2022" h="1698" extrusionOk="0">
                    <a:moveTo>
                      <a:pt x="952" y="1"/>
                    </a:moveTo>
                    <a:cubicBezTo>
                      <a:pt x="572" y="1"/>
                      <a:pt x="208" y="271"/>
                      <a:pt x="133" y="674"/>
                    </a:cubicBezTo>
                    <a:cubicBezTo>
                      <a:pt x="1" y="1245"/>
                      <a:pt x="441" y="1697"/>
                      <a:pt x="937" y="1697"/>
                    </a:cubicBezTo>
                    <a:cubicBezTo>
                      <a:pt x="1088" y="1697"/>
                      <a:pt x="1245" y="1655"/>
                      <a:pt x="1392" y="1562"/>
                    </a:cubicBezTo>
                    <a:cubicBezTo>
                      <a:pt x="2021" y="1132"/>
                      <a:pt x="1850" y="188"/>
                      <a:pt x="1106" y="16"/>
                    </a:cubicBezTo>
                    <a:cubicBezTo>
                      <a:pt x="1054" y="6"/>
                      <a:pt x="1003" y="1"/>
                      <a:pt x="9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50"/>
              <p:cNvSpPr/>
              <p:nvPr/>
            </p:nvSpPr>
            <p:spPr>
              <a:xfrm rot="3627148">
                <a:off x="863088" y="2319661"/>
                <a:ext cx="131286" cy="114947"/>
              </a:xfrm>
              <a:custGeom>
                <a:avLst/>
                <a:gdLst/>
                <a:ahLst/>
                <a:cxnLst/>
                <a:rect l="l" t="t" r="r" b="b"/>
                <a:pathLst>
                  <a:path w="1832" h="1604" extrusionOk="0">
                    <a:moveTo>
                      <a:pt x="859" y="1"/>
                    </a:moveTo>
                    <a:lnTo>
                      <a:pt x="0" y="945"/>
                    </a:lnTo>
                    <a:lnTo>
                      <a:pt x="544" y="1432"/>
                    </a:lnTo>
                    <a:cubicBezTo>
                      <a:pt x="658" y="1546"/>
                      <a:pt x="830" y="1603"/>
                      <a:pt x="1002" y="1603"/>
                    </a:cubicBezTo>
                    <a:cubicBezTo>
                      <a:pt x="1574" y="1546"/>
                      <a:pt x="1832" y="859"/>
                      <a:pt x="1403" y="487"/>
                    </a:cubicBezTo>
                    <a:lnTo>
                      <a:pt x="85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50"/>
              <p:cNvSpPr/>
              <p:nvPr/>
            </p:nvSpPr>
            <p:spPr>
              <a:xfrm rot="3627148">
                <a:off x="862957" y="2229154"/>
                <a:ext cx="141892" cy="117598"/>
              </a:xfrm>
              <a:custGeom>
                <a:avLst/>
                <a:gdLst/>
                <a:ahLst/>
                <a:cxnLst/>
                <a:rect l="l" t="t" r="r" b="b"/>
                <a:pathLst>
                  <a:path w="1980" h="1641" extrusionOk="0">
                    <a:moveTo>
                      <a:pt x="972" y="0"/>
                    </a:moveTo>
                    <a:cubicBezTo>
                      <a:pt x="439" y="0"/>
                      <a:pt x="0" y="732"/>
                      <a:pt x="577" y="1154"/>
                    </a:cubicBezTo>
                    <a:lnTo>
                      <a:pt x="1121" y="1640"/>
                    </a:lnTo>
                    <a:lnTo>
                      <a:pt x="1980" y="696"/>
                    </a:lnTo>
                    <a:lnTo>
                      <a:pt x="1436" y="209"/>
                    </a:lnTo>
                    <a:cubicBezTo>
                      <a:pt x="1288" y="61"/>
                      <a:pt x="1126"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50"/>
              <p:cNvSpPr/>
              <p:nvPr/>
            </p:nvSpPr>
            <p:spPr>
              <a:xfrm rot="-3582283">
                <a:off x="2786936" y="1904504"/>
                <a:ext cx="131283" cy="114945"/>
              </a:xfrm>
              <a:custGeom>
                <a:avLst/>
                <a:gdLst/>
                <a:ahLst/>
                <a:cxnLst/>
                <a:rect l="l" t="t" r="r" b="b"/>
                <a:pathLst>
                  <a:path w="1832" h="1604" extrusionOk="0">
                    <a:moveTo>
                      <a:pt x="859" y="1"/>
                    </a:moveTo>
                    <a:lnTo>
                      <a:pt x="0" y="945"/>
                    </a:lnTo>
                    <a:lnTo>
                      <a:pt x="544" y="1432"/>
                    </a:lnTo>
                    <a:cubicBezTo>
                      <a:pt x="658" y="1546"/>
                      <a:pt x="830" y="1603"/>
                      <a:pt x="1002" y="1603"/>
                    </a:cubicBezTo>
                    <a:cubicBezTo>
                      <a:pt x="1574" y="1546"/>
                      <a:pt x="1832" y="859"/>
                      <a:pt x="1403" y="487"/>
                    </a:cubicBezTo>
                    <a:lnTo>
                      <a:pt x="85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50"/>
              <p:cNvSpPr/>
              <p:nvPr/>
            </p:nvSpPr>
            <p:spPr>
              <a:xfrm rot="-3582283">
                <a:off x="2701924" y="1943509"/>
                <a:ext cx="141889" cy="117596"/>
              </a:xfrm>
              <a:custGeom>
                <a:avLst/>
                <a:gdLst/>
                <a:ahLst/>
                <a:cxnLst/>
                <a:rect l="l" t="t" r="r" b="b"/>
                <a:pathLst>
                  <a:path w="1980" h="1641" extrusionOk="0">
                    <a:moveTo>
                      <a:pt x="972" y="0"/>
                    </a:moveTo>
                    <a:cubicBezTo>
                      <a:pt x="439" y="0"/>
                      <a:pt x="0" y="732"/>
                      <a:pt x="577" y="1154"/>
                    </a:cubicBezTo>
                    <a:lnTo>
                      <a:pt x="1121" y="1640"/>
                    </a:lnTo>
                    <a:lnTo>
                      <a:pt x="1980" y="696"/>
                    </a:lnTo>
                    <a:lnTo>
                      <a:pt x="1436" y="209"/>
                    </a:lnTo>
                    <a:cubicBezTo>
                      <a:pt x="1288" y="61"/>
                      <a:pt x="1126" y="0"/>
                      <a:pt x="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50"/>
              <p:cNvSpPr/>
              <p:nvPr/>
            </p:nvSpPr>
            <p:spPr>
              <a:xfrm rot="-4390579">
                <a:off x="3423910" y="2098571"/>
                <a:ext cx="736444" cy="630239"/>
              </a:xfrm>
              <a:custGeom>
                <a:avLst/>
                <a:gdLst/>
                <a:ahLst/>
                <a:cxnLst/>
                <a:rect l="l" t="t" r="r" b="b"/>
                <a:pathLst>
                  <a:path w="11906" h="10189" extrusionOk="0">
                    <a:moveTo>
                      <a:pt x="10532" y="0"/>
                    </a:moveTo>
                    <a:lnTo>
                      <a:pt x="10160" y="315"/>
                    </a:lnTo>
                    <a:lnTo>
                      <a:pt x="10675" y="973"/>
                    </a:lnTo>
                    <a:lnTo>
                      <a:pt x="9988" y="1517"/>
                    </a:lnTo>
                    <a:lnTo>
                      <a:pt x="9330" y="687"/>
                    </a:lnTo>
                    <a:lnTo>
                      <a:pt x="4064" y="4980"/>
                    </a:lnTo>
                    <a:cubicBezTo>
                      <a:pt x="3749" y="5238"/>
                      <a:pt x="3692" y="5724"/>
                      <a:pt x="3949" y="6010"/>
                    </a:cubicBezTo>
                    <a:lnTo>
                      <a:pt x="4093" y="6182"/>
                    </a:lnTo>
                    <a:lnTo>
                      <a:pt x="3549" y="6611"/>
                    </a:lnTo>
                    <a:lnTo>
                      <a:pt x="3635" y="6726"/>
                    </a:lnTo>
                    <a:lnTo>
                      <a:pt x="2919" y="7327"/>
                    </a:lnTo>
                    <a:lnTo>
                      <a:pt x="3005" y="7413"/>
                    </a:lnTo>
                    <a:lnTo>
                      <a:pt x="200" y="9702"/>
                    </a:lnTo>
                    <a:lnTo>
                      <a:pt x="0" y="10189"/>
                    </a:lnTo>
                    <a:lnTo>
                      <a:pt x="3177" y="7585"/>
                    </a:lnTo>
                    <a:lnTo>
                      <a:pt x="3234" y="7670"/>
                    </a:lnTo>
                    <a:lnTo>
                      <a:pt x="3949" y="7098"/>
                    </a:lnTo>
                    <a:lnTo>
                      <a:pt x="4035" y="7184"/>
                    </a:lnTo>
                    <a:lnTo>
                      <a:pt x="4575" y="6757"/>
                    </a:lnTo>
                    <a:lnTo>
                      <a:pt x="4575" y="6757"/>
                    </a:lnTo>
                    <a:lnTo>
                      <a:pt x="4694" y="6926"/>
                    </a:lnTo>
                    <a:cubicBezTo>
                      <a:pt x="4835" y="7099"/>
                      <a:pt x="5038" y="7186"/>
                      <a:pt x="5243" y="7186"/>
                    </a:cubicBezTo>
                    <a:cubicBezTo>
                      <a:pt x="5412" y="7186"/>
                      <a:pt x="5582" y="7128"/>
                      <a:pt x="5724" y="7012"/>
                    </a:cubicBezTo>
                    <a:lnTo>
                      <a:pt x="10990" y="2719"/>
                    </a:lnTo>
                    <a:lnTo>
                      <a:pt x="10332" y="1889"/>
                    </a:lnTo>
                    <a:lnTo>
                      <a:pt x="10990" y="1317"/>
                    </a:lnTo>
                    <a:lnTo>
                      <a:pt x="11534" y="1975"/>
                    </a:lnTo>
                    <a:lnTo>
                      <a:pt x="11906" y="1689"/>
                    </a:lnTo>
                    <a:lnTo>
                      <a:pt x="105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50"/>
              <p:cNvSpPr/>
              <p:nvPr/>
            </p:nvSpPr>
            <p:spPr>
              <a:xfrm rot="-4390579">
                <a:off x="3604311" y="2208060"/>
                <a:ext cx="320532" cy="283667"/>
              </a:xfrm>
              <a:custGeom>
                <a:avLst/>
                <a:gdLst/>
                <a:ahLst/>
                <a:cxnLst/>
                <a:rect l="l" t="t" r="r" b="b"/>
                <a:pathLst>
                  <a:path w="5182" h="4586" extrusionOk="0">
                    <a:moveTo>
                      <a:pt x="3922" y="1"/>
                    </a:moveTo>
                    <a:lnTo>
                      <a:pt x="487" y="2834"/>
                    </a:lnTo>
                    <a:cubicBezTo>
                      <a:pt x="58" y="3178"/>
                      <a:pt x="1" y="3779"/>
                      <a:pt x="344" y="4208"/>
                    </a:cubicBezTo>
                    <a:cubicBezTo>
                      <a:pt x="540" y="4453"/>
                      <a:pt x="830" y="4586"/>
                      <a:pt x="1122" y="4586"/>
                    </a:cubicBezTo>
                    <a:cubicBezTo>
                      <a:pt x="1341" y="4586"/>
                      <a:pt x="1562" y="4511"/>
                      <a:pt x="1747" y="4351"/>
                    </a:cubicBezTo>
                    <a:lnTo>
                      <a:pt x="5181" y="1546"/>
                    </a:lnTo>
                    <a:lnTo>
                      <a:pt x="39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50"/>
              <p:cNvSpPr/>
              <p:nvPr/>
            </p:nvSpPr>
            <p:spPr>
              <a:xfrm rot="-4390579">
                <a:off x="3818410" y="2541610"/>
                <a:ext cx="95690" cy="86782"/>
              </a:xfrm>
              <a:custGeom>
                <a:avLst/>
                <a:gdLst/>
                <a:ahLst/>
                <a:cxnLst/>
                <a:rect l="l" t="t" r="r" b="b"/>
                <a:pathLst>
                  <a:path w="1547" h="1403" extrusionOk="0">
                    <a:moveTo>
                      <a:pt x="1260" y="0"/>
                    </a:moveTo>
                    <a:lnTo>
                      <a:pt x="1" y="1030"/>
                    </a:lnTo>
                    <a:lnTo>
                      <a:pt x="287" y="1402"/>
                    </a:lnTo>
                    <a:lnTo>
                      <a:pt x="1546" y="372"/>
                    </a:lnTo>
                    <a:lnTo>
                      <a:pt x="12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50"/>
              <p:cNvSpPr/>
              <p:nvPr/>
            </p:nvSpPr>
            <p:spPr>
              <a:xfrm rot="-4390579">
                <a:off x="3824161" y="2529403"/>
                <a:ext cx="62040" cy="61979"/>
              </a:xfrm>
              <a:custGeom>
                <a:avLst/>
                <a:gdLst/>
                <a:ahLst/>
                <a:cxnLst/>
                <a:rect l="l" t="t" r="r" b="b"/>
                <a:pathLst>
                  <a:path w="1003" h="1002" extrusionOk="0">
                    <a:moveTo>
                      <a:pt x="516" y="0"/>
                    </a:moveTo>
                    <a:lnTo>
                      <a:pt x="1" y="429"/>
                    </a:lnTo>
                    <a:lnTo>
                      <a:pt x="487" y="1002"/>
                    </a:lnTo>
                    <a:lnTo>
                      <a:pt x="1003" y="573"/>
                    </a:lnTo>
                    <a:lnTo>
                      <a:pt x="5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50"/>
              <p:cNvSpPr/>
              <p:nvPr/>
            </p:nvSpPr>
            <p:spPr>
              <a:xfrm rot="-4390579">
                <a:off x="3790994" y="2436850"/>
                <a:ext cx="49608" cy="54927"/>
              </a:xfrm>
              <a:custGeom>
                <a:avLst/>
                <a:gdLst/>
                <a:ahLst/>
                <a:cxnLst/>
                <a:rect l="l" t="t" r="r" b="b"/>
                <a:pathLst>
                  <a:path w="802" h="888" extrusionOk="0">
                    <a:moveTo>
                      <a:pt x="258" y="1"/>
                    </a:moveTo>
                    <a:lnTo>
                      <a:pt x="0" y="201"/>
                    </a:lnTo>
                    <a:lnTo>
                      <a:pt x="544" y="888"/>
                    </a:lnTo>
                    <a:lnTo>
                      <a:pt x="802" y="659"/>
                    </a:lnTo>
                    <a:lnTo>
                      <a:pt x="2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7" name="Google Shape;407;p34"/>
          <p:cNvSpPr txBox="1">
            <a:spLocks noGrp="1"/>
          </p:cNvSpPr>
          <p:nvPr>
            <p:ph type="title"/>
          </p:nvPr>
        </p:nvSpPr>
        <p:spPr>
          <a:xfrm>
            <a:off x="714300" y="540850"/>
            <a:ext cx="7715400" cy="46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Montserrat" panose="00000500000000000000" pitchFamily="2" charset="0"/>
              </a:rPr>
              <a:t>Entity-Relationship Diagram</a:t>
            </a:r>
            <a:endParaRPr b="1" dirty="0">
              <a:latin typeface="Montserrat" panose="00000500000000000000" pitchFamily="2" charset="0"/>
            </a:endParaRPr>
          </a:p>
        </p:txBody>
      </p:sp>
      <p:pic>
        <p:nvPicPr>
          <p:cNvPr id="4" name="Picture 3" descr="Diagram&#10;&#10;Description automatically generated">
            <a:extLst>
              <a:ext uri="{FF2B5EF4-FFF2-40B4-BE49-F238E27FC236}">
                <a16:creationId xmlns:a16="http://schemas.microsoft.com/office/drawing/2014/main" id="{4C1147F0-20AD-4746-E8D6-2415782CC6A1}"/>
              </a:ext>
            </a:extLst>
          </p:cNvPr>
          <p:cNvPicPr>
            <a:picLocks noChangeAspect="1"/>
          </p:cNvPicPr>
          <p:nvPr/>
        </p:nvPicPr>
        <p:blipFill>
          <a:blip r:embed="rId3"/>
          <a:stretch>
            <a:fillRect/>
          </a:stretch>
        </p:blipFill>
        <p:spPr>
          <a:xfrm>
            <a:off x="604018" y="1008850"/>
            <a:ext cx="7935964" cy="3992794"/>
          </a:xfrm>
          <a:prstGeom prst="rect">
            <a:avLst/>
          </a:prstGeom>
        </p:spPr>
      </p:pic>
    </p:spTree>
    <p:extLst>
      <p:ext uri="{BB962C8B-B14F-4D97-AF65-F5344CB8AC3E}">
        <p14:creationId xmlns:p14="http://schemas.microsoft.com/office/powerpoint/2010/main" val="3238667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7" name="Google Shape;407;p34"/>
          <p:cNvSpPr txBox="1">
            <a:spLocks noGrp="1"/>
          </p:cNvSpPr>
          <p:nvPr>
            <p:ph type="title"/>
          </p:nvPr>
        </p:nvSpPr>
        <p:spPr>
          <a:xfrm>
            <a:off x="714300" y="540850"/>
            <a:ext cx="7715400" cy="46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Montserrat" panose="00000500000000000000" pitchFamily="2" charset="0"/>
              </a:rPr>
              <a:t>Unified Modeling Language (UML)</a:t>
            </a:r>
            <a:endParaRPr b="1" dirty="0">
              <a:latin typeface="Montserrat" panose="00000500000000000000" pitchFamily="2" charset="0"/>
            </a:endParaRPr>
          </a:p>
        </p:txBody>
      </p:sp>
      <p:pic>
        <p:nvPicPr>
          <p:cNvPr id="4" name="Picture 3">
            <a:extLst>
              <a:ext uri="{FF2B5EF4-FFF2-40B4-BE49-F238E27FC236}">
                <a16:creationId xmlns:a16="http://schemas.microsoft.com/office/drawing/2014/main" id="{2BEB496C-0E6D-99A6-E8EF-E91D72FC035A}"/>
              </a:ext>
            </a:extLst>
          </p:cNvPr>
          <p:cNvPicPr>
            <a:picLocks noChangeAspect="1"/>
          </p:cNvPicPr>
          <p:nvPr/>
        </p:nvPicPr>
        <p:blipFill>
          <a:blip r:embed="rId3"/>
          <a:stretch>
            <a:fillRect/>
          </a:stretch>
        </p:blipFill>
        <p:spPr>
          <a:xfrm>
            <a:off x="913556" y="1121735"/>
            <a:ext cx="7316887" cy="3913914"/>
          </a:xfrm>
          <a:prstGeom prst="rect">
            <a:avLst/>
          </a:prstGeom>
        </p:spPr>
      </p:pic>
    </p:spTree>
    <p:extLst>
      <p:ext uri="{BB962C8B-B14F-4D97-AF65-F5344CB8AC3E}">
        <p14:creationId xmlns:p14="http://schemas.microsoft.com/office/powerpoint/2010/main" val="3668827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7" name="Google Shape;407;p34"/>
          <p:cNvSpPr txBox="1">
            <a:spLocks noGrp="1"/>
          </p:cNvSpPr>
          <p:nvPr>
            <p:ph type="title"/>
          </p:nvPr>
        </p:nvSpPr>
        <p:spPr>
          <a:xfrm>
            <a:off x="714300" y="540850"/>
            <a:ext cx="7715400" cy="46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Montserrat" panose="00000500000000000000" pitchFamily="2" charset="0"/>
              </a:rPr>
              <a:t>Skenario Database dan Website</a:t>
            </a:r>
            <a:endParaRPr b="1" dirty="0">
              <a:latin typeface="Montserrat" panose="00000500000000000000" pitchFamily="2" charset="0"/>
            </a:endParaRPr>
          </a:p>
        </p:txBody>
      </p:sp>
      <p:pic>
        <p:nvPicPr>
          <p:cNvPr id="5" name="Picture 4">
            <a:extLst>
              <a:ext uri="{FF2B5EF4-FFF2-40B4-BE49-F238E27FC236}">
                <a16:creationId xmlns:a16="http://schemas.microsoft.com/office/drawing/2014/main" id="{28F640A2-F6A5-AF7A-BFAC-BE081C4F2313}"/>
              </a:ext>
            </a:extLst>
          </p:cNvPr>
          <p:cNvPicPr>
            <a:picLocks noChangeAspect="1"/>
          </p:cNvPicPr>
          <p:nvPr/>
        </p:nvPicPr>
        <p:blipFill>
          <a:blip r:embed="rId3"/>
          <a:stretch>
            <a:fillRect/>
          </a:stretch>
        </p:blipFill>
        <p:spPr>
          <a:xfrm rot="16200000">
            <a:off x="2533917" y="164068"/>
            <a:ext cx="4076165" cy="576572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55"/>
        <p:cNvGrpSpPr/>
        <p:nvPr/>
      </p:nvGrpSpPr>
      <p:grpSpPr>
        <a:xfrm>
          <a:off x="0" y="0"/>
          <a:ext cx="0" cy="0"/>
          <a:chOff x="0" y="0"/>
          <a:chExt cx="0" cy="0"/>
        </a:xfrm>
      </p:grpSpPr>
      <p:grpSp>
        <p:nvGrpSpPr>
          <p:cNvPr id="656" name="Google Shape;656;p39"/>
          <p:cNvGrpSpPr/>
          <p:nvPr/>
        </p:nvGrpSpPr>
        <p:grpSpPr>
          <a:xfrm flipH="1">
            <a:off x="3924349" y="2760450"/>
            <a:ext cx="4831101" cy="1791891"/>
            <a:chOff x="2362210" y="890537"/>
            <a:chExt cx="5048700" cy="1872600"/>
          </a:xfrm>
        </p:grpSpPr>
        <p:sp>
          <p:nvSpPr>
            <p:cNvPr id="657" name="Google Shape;657;p39"/>
            <p:cNvSpPr/>
            <p:nvPr/>
          </p:nvSpPr>
          <p:spPr>
            <a:xfrm>
              <a:off x="2362210" y="890537"/>
              <a:ext cx="5048700" cy="1872600"/>
            </a:xfrm>
            <a:prstGeom prst="roundRect">
              <a:avLst>
                <a:gd name="adj" fmla="val 460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9"/>
            <p:cNvSpPr/>
            <p:nvPr/>
          </p:nvSpPr>
          <p:spPr>
            <a:xfrm>
              <a:off x="2428805" y="1109630"/>
              <a:ext cx="4927500" cy="15753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9"/>
            <p:cNvSpPr/>
            <p:nvPr/>
          </p:nvSpPr>
          <p:spPr>
            <a:xfrm>
              <a:off x="7277617" y="965036"/>
              <a:ext cx="78697" cy="7869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9"/>
            <p:cNvSpPr/>
            <p:nvPr/>
          </p:nvSpPr>
          <p:spPr>
            <a:xfrm>
              <a:off x="7150214" y="965036"/>
              <a:ext cx="78471" cy="7869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9"/>
            <p:cNvSpPr/>
            <p:nvPr/>
          </p:nvSpPr>
          <p:spPr>
            <a:xfrm>
              <a:off x="7002968" y="963911"/>
              <a:ext cx="95158" cy="80952"/>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39"/>
          <p:cNvSpPr txBox="1">
            <a:spLocks noGrp="1"/>
          </p:cNvSpPr>
          <p:nvPr>
            <p:ph type="title"/>
          </p:nvPr>
        </p:nvSpPr>
        <p:spPr>
          <a:xfrm>
            <a:off x="4139225" y="3145613"/>
            <a:ext cx="4290900" cy="1173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b="1" dirty="0">
                <a:latin typeface="Montserrat" panose="00000500000000000000" pitchFamily="2" charset="0"/>
              </a:rPr>
              <a:t>Halaman Website dan </a:t>
            </a:r>
            <a:r>
              <a:rPr lang="en-US" b="1" dirty="0" err="1">
                <a:latin typeface="Montserrat" panose="00000500000000000000" pitchFamily="2" charset="0"/>
              </a:rPr>
              <a:t>Penjelasan</a:t>
            </a:r>
            <a:endParaRPr b="1" dirty="0">
              <a:latin typeface="Montserrat" panose="00000500000000000000" pitchFamily="2" charset="0"/>
            </a:endParaRPr>
          </a:p>
        </p:txBody>
      </p:sp>
      <p:grpSp>
        <p:nvGrpSpPr>
          <p:cNvPr id="663" name="Google Shape;663;p39"/>
          <p:cNvGrpSpPr/>
          <p:nvPr/>
        </p:nvGrpSpPr>
        <p:grpSpPr>
          <a:xfrm>
            <a:off x="-25" y="0"/>
            <a:ext cx="9144020" cy="342900"/>
            <a:chOff x="-25" y="0"/>
            <a:chExt cx="9144020" cy="342900"/>
          </a:xfrm>
        </p:grpSpPr>
        <p:sp>
          <p:nvSpPr>
            <p:cNvPr id="664" name="Google Shape;664;p39"/>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5" name="Google Shape;665;p39"/>
            <p:cNvGrpSpPr/>
            <p:nvPr/>
          </p:nvGrpSpPr>
          <p:grpSpPr>
            <a:xfrm>
              <a:off x="215975" y="111150"/>
              <a:ext cx="642950" cy="120600"/>
              <a:chOff x="215975" y="152625"/>
              <a:chExt cx="642950" cy="120600"/>
            </a:xfrm>
          </p:grpSpPr>
          <p:sp>
            <p:nvSpPr>
              <p:cNvPr id="666" name="Google Shape;666;p39"/>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9"/>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9"/>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37"/>
          <p:cNvSpPr txBox="1">
            <a:spLocks noGrp="1"/>
          </p:cNvSpPr>
          <p:nvPr>
            <p:ph type="title"/>
          </p:nvPr>
        </p:nvSpPr>
        <p:spPr>
          <a:xfrm>
            <a:off x="886211" y="2876209"/>
            <a:ext cx="304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latin typeface="Montserrat" panose="00000500000000000000" pitchFamily="2" charset="0"/>
              </a:rPr>
              <a:t>For</a:t>
            </a:r>
            <a:br>
              <a:rPr lang="en" b="1" dirty="0">
                <a:latin typeface="Montserrat" panose="00000500000000000000" pitchFamily="2" charset="0"/>
              </a:rPr>
            </a:br>
            <a:r>
              <a:rPr lang="en" b="1" dirty="0">
                <a:latin typeface="Montserrat" panose="00000500000000000000" pitchFamily="2" charset="0"/>
              </a:rPr>
              <a:t>User</a:t>
            </a:r>
            <a:endParaRPr b="1" dirty="0">
              <a:latin typeface="Montserrat" panose="00000500000000000000" pitchFamily="2" charset="0"/>
            </a:endParaRPr>
          </a:p>
        </p:txBody>
      </p:sp>
      <p:sp>
        <p:nvSpPr>
          <p:cNvPr id="499" name="Google Shape;499;p37"/>
          <p:cNvSpPr txBox="1">
            <a:spLocks noGrp="1"/>
          </p:cNvSpPr>
          <p:nvPr>
            <p:ph type="title" idx="2"/>
          </p:nvPr>
        </p:nvSpPr>
        <p:spPr>
          <a:xfrm>
            <a:off x="886211" y="1374286"/>
            <a:ext cx="3048000" cy="139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latin typeface="Montserrat" panose="00000500000000000000" pitchFamily="2" charset="0"/>
              </a:rPr>
              <a:t>01.</a:t>
            </a:r>
            <a:endParaRPr b="1" dirty="0">
              <a:latin typeface="Montserrat" panose="00000500000000000000" pitchFamily="2" charset="0"/>
            </a:endParaRPr>
          </a:p>
        </p:txBody>
      </p:sp>
      <p:sp>
        <p:nvSpPr>
          <p:cNvPr id="500" name="Google Shape;500;p37"/>
          <p:cNvSpPr/>
          <p:nvPr/>
        </p:nvSpPr>
        <p:spPr>
          <a:xfrm>
            <a:off x="7959915" y="812711"/>
            <a:ext cx="116400" cy="1164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7"/>
          <p:cNvSpPr/>
          <p:nvPr/>
        </p:nvSpPr>
        <p:spPr>
          <a:xfrm>
            <a:off x="8124171" y="812711"/>
            <a:ext cx="116400" cy="116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7"/>
          <p:cNvSpPr/>
          <p:nvPr/>
        </p:nvSpPr>
        <p:spPr>
          <a:xfrm>
            <a:off x="8288427" y="812711"/>
            <a:ext cx="116400" cy="116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3" name="Google Shape;503;p37"/>
          <p:cNvGrpSpPr/>
          <p:nvPr/>
        </p:nvGrpSpPr>
        <p:grpSpPr>
          <a:xfrm>
            <a:off x="4195962" y="812731"/>
            <a:ext cx="4338518" cy="3791511"/>
            <a:chOff x="4195962" y="812731"/>
            <a:chExt cx="4338518" cy="3791511"/>
          </a:xfrm>
        </p:grpSpPr>
        <p:grpSp>
          <p:nvGrpSpPr>
            <p:cNvPr id="504" name="Google Shape;504;p37"/>
            <p:cNvGrpSpPr/>
            <p:nvPr/>
          </p:nvGrpSpPr>
          <p:grpSpPr>
            <a:xfrm>
              <a:off x="4470000" y="812731"/>
              <a:ext cx="3490051" cy="2287960"/>
              <a:chOff x="4849800" y="1060525"/>
              <a:chExt cx="2932816" cy="1922656"/>
            </a:xfrm>
          </p:grpSpPr>
          <p:sp>
            <p:nvSpPr>
              <p:cNvPr id="505" name="Google Shape;505;p37"/>
              <p:cNvSpPr/>
              <p:nvPr/>
            </p:nvSpPr>
            <p:spPr>
              <a:xfrm>
                <a:off x="5702118" y="1354752"/>
                <a:ext cx="412858" cy="1595400"/>
              </a:xfrm>
              <a:custGeom>
                <a:avLst/>
                <a:gdLst/>
                <a:ahLst/>
                <a:cxnLst/>
                <a:rect l="l" t="t" r="r" b="b"/>
                <a:pathLst>
                  <a:path w="5725" h="22123" extrusionOk="0">
                    <a:moveTo>
                      <a:pt x="5610" y="0"/>
                    </a:moveTo>
                    <a:cubicBezTo>
                      <a:pt x="3750" y="286"/>
                      <a:pt x="2663" y="1689"/>
                      <a:pt x="2233" y="4293"/>
                    </a:cubicBezTo>
                    <a:cubicBezTo>
                      <a:pt x="1890" y="6468"/>
                      <a:pt x="2062" y="9244"/>
                      <a:pt x="2233" y="11906"/>
                    </a:cubicBezTo>
                    <a:cubicBezTo>
                      <a:pt x="2491" y="16485"/>
                      <a:pt x="2748" y="20806"/>
                      <a:pt x="487" y="21293"/>
                    </a:cubicBezTo>
                    <a:cubicBezTo>
                      <a:pt x="316" y="21321"/>
                      <a:pt x="173" y="21350"/>
                      <a:pt x="1" y="21350"/>
                    </a:cubicBezTo>
                    <a:lnTo>
                      <a:pt x="58" y="22123"/>
                    </a:lnTo>
                    <a:cubicBezTo>
                      <a:pt x="173" y="22123"/>
                      <a:pt x="287" y="22094"/>
                      <a:pt x="402" y="22094"/>
                    </a:cubicBezTo>
                    <a:cubicBezTo>
                      <a:pt x="487" y="22065"/>
                      <a:pt x="573" y="22037"/>
                      <a:pt x="631" y="22037"/>
                    </a:cubicBezTo>
                    <a:cubicBezTo>
                      <a:pt x="3550" y="21407"/>
                      <a:pt x="3264" y="16771"/>
                      <a:pt x="2977" y="11848"/>
                    </a:cubicBezTo>
                    <a:cubicBezTo>
                      <a:pt x="2663" y="6668"/>
                      <a:pt x="2348" y="1288"/>
                      <a:pt x="5725" y="744"/>
                    </a:cubicBezTo>
                    <a:lnTo>
                      <a:pt x="56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7"/>
              <p:cNvSpPr/>
              <p:nvPr/>
            </p:nvSpPr>
            <p:spPr>
              <a:xfrm>
                <a:off x="5559765" y="1393045"/>
                <a:ext cx="1783260" cy="1590136"/>
              </a:xfrm>
              <a:custGeom>
                <a:avLst/>
                <a:gdLst/>
                <a:ahLst/>
                <a:cxnLst/>
                <a:rect l="l" t="t" r="r" b="b"/>
                <a:pathLst>
                  <a:path w="24728" h="22050" extrusionOk="0">
                    <a:moveTo>
                      <a:pt x="17788" y="1"/>
                    </a:moveTo>
                    <a:cubicBezTo>
                      <a:pt x="15721" y="1"/>
                      <a:pt x="13551" y="1179"/>
                      <a:pt x="12078" y="3733"/>
                    </a:cubicBezTo>
                    <a:cubicBezTo>
                      <a:pt x="11792" y="4247"/>
                      <a:pt x="11267" y="4533"/>
                      <a:pt x="10729" y="4533"/>
                    </a:cubicBezTo>
                    <a:cubicBezTo>
                      <a:pt x="10457" y="4533"/>
                      <a:pt x="10181" y="4459"/>
                      <a:pt x="9931" y="4306"/>
                    </a:cubicBezTo>
                    <a:cubicBezTo>
                      <a:pt x="8557" y="3481"/>
                      <a:pt x="7201" y="3115"/>
                      <a:pt x="5960" y="3115"/>
                    </a:cubicBezTo>
                    <a:cubicBezTo>
                      <a:pt x="2548" y="3115"/>
                      <a:pt x="0" y="5884"/>
                      <a:pt x="315" y="9514"/>
                    </a:cubicBezTo>
                    <a:cubicBezTo>
                      <a:pt x="687" y="13664"/>
                      <a:pt x="7384" y="19417"/>
                      <a:pt x="14024" y="21878"/>
                    </a:cubicBezTo>
                    <a:cubicBezTo>
                      <a:pt x="14337" y="21993"/>
                      <a:pt x="14665" y="22049"/>
                      <a:pt x="14991" y="22049"/>
                    </a:cubicBezTo>
                    <a:cubicBezTo>
                      <a:pt x="15794" y="22049"/>
                      <a:pt x="16585" y="21708"/>
                      <a:pt x="17115" y="21077"/>
                    </a:cubicBezTo>
                    <a:cubicBezTo>
                      <a:pt x="21694" y="15668"/>
                      <a:pt x="24727" y="7368"/>
                      <a:pt x="23010" y="3590"/>
                    </a:cubicBezTo>
                    <a:cubicBezTo>
                      <a:pt x="21975" y="1272"/>
                      <a:pt x="19936" y="1"/>
                      <a:pt x="1778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7"/>
              <p:cNvSpPr/>
              <p:nvPr/>
            </p:nvSpPr>
            <p:spPr>
              <a:xfrm>
                <a:off x="5451954" y="1248455"/>
                <a:ext cx="1794077" cy="1507348"/>
              </a:xfrm>
              <a:custGeom>
                <a:avLst/>
                <a:gdLst/>
                <a:ahLst/>
                <a:cxnLst/>
                <a:rect l="l" t="t" r="r" b="b"/>
                <a:pathLst>
                  <a:path w="24878" h="20902" extrusionOk="0">
                    <a:moveTo>
                      <a:pt x="18912" y="0"/>
                    </a:moveTo>
                    <a:cubicBezTo>
                      <a:pt x="16974" y="0"/>
                      <a:pt x="15119" y="985"/>
                      <a:pt x="13801" y="2476"/>
                    </a:cubicBezTo>
                    <a:cubicBezTo>
                      <a:pt x="13086" y="3306"/>
                      <a:pt x="12485" y="4250"/>
                      <a:pt x="12056" y="5280"/>
                    </a:cubicBezTo>
                    <a:cubicBezTo>
                      <a:pt x="10056" y="3479"/>
                      <a:pt x="7989" y="2708"/>
                      <a:pt x="6148" y="2708"/>
                    </a:cubicBezTo>
                    <a:cubicBezTo>
                      <a:pt x="2667" y="2708"/>
                      <a:pt x="0" y="5467"/>
                      <a:pt x="150" y="9230"/>
                    </a:cubicBezTo>
                    <a:cubicBezTo>
                      <a:pt x="265" y="12006"/>
                      <a:pt x="2440" y="14524"/>
                      <a:pt x="4300" y="16385"/>
                    </a:cubicBezTo>
                    <a:cubicBezTo>
                      <a:pt x="5988" y="18102"/>
                      <a:pt x="7963" y="20048"/>
                      <a:pt x="10367" y="20620"/>
                    </a:cubicBezTo>
                    <a:cubicBezTo>
                      <a:pt x="11144" y="20811"/>
                      <a:pt x="11906" y="20901"/>
                      <a:pt x="12651" y="20901"/>
                    </a:cubicBezTo>
                    <a:cubicBezTo>
                      <a:pt x="18933" y="20901"/>
                      <a:pt x="23912" y="14508"/>
                      <a:pt x="24705" y="8572"/>
                    </a:cubicBezTo>
                    <a:cubicBezTo>
                      <a:pt x="24848" y="7599"/>
                      <a:pt x="24877" y="6597"/>
                      <a:pt x="24791" y="5595"/>
                    </a:cubicBezTo>
                    <a:cubicBezTo>
                      <a:pt x="24734" y="5080"/>
                      <a:pt x="24620" y="4565"/>
                      <a:pt x="24476" y="4078"/>
                    </a:cubicBezTo>
                    <a:cubicBezTo>
                      <a:pt x="23875" y="2333"/>
                      <a:pt x="22530" y="959"/>
                      <a:pt x="20813" y="329"/>
                    </a:cubicBezTo>
                    <a:cubicBezTo>
                      <a:pt x="20181" y="105"/>
                      <a:pt x="19542" y="0"/>
                      <a:pt x="1891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7"/>
              <p:cNvSpPr/>
              <p:nvPr/>
            </p:nvSpPr>
            <p:spPr>
              <a:xfrm>
                <a:off x="6443092" y="1464510"/>
                <a:ext cx="359133" cy="270143"/>
              </a:xfrm>
              <a:custGeom>
                <a:avLst/>
                <a:gdLst/>
                <a:ahLst/>
                <a:cxnLst/>
                <a:rect l="l" t="t" r="r" b="b"/>
                <a:pathLst>
                  <a:path w="4980" h="3746" extrusionOk="0">
                    <a:moveTo>
                      <a:pt x="4469" y="1"/>
                    </a:moveTo>
                    <a:cubicBezTo>
                      <a:pt x="4393" y="1"/>
                      <a:pt x="4315" y="17"/>
                      <a:pt x="4236" y="52"/>
                    </a:cubicBezTo>
                    <a:cubicBezTo>
                      <a:pt x="3749" y="224"/>
                      <a:pt x="3291" y="539"/>
                      <a:pt x="2919" y="939"/>
                    </a:cubicBezTo>
                    <a:cubicBezTo>
                      <a:pt x="2461" y="1397"/>
                      <a:pt x="2032" y="1855"/>
                      <a:pt x="1632" y="2370"/>
                    </a:cubicBezTo>
                    <a:cubicBezTo>
                      <a:pt x="1317" y="2800"/>
                      <a:pt x="859" y="3143"/>
                      <a:pt x="344" y="3372"/>
                    </a:cubicBezTo>
                    <a:cubicBezTo>
                      <a:pt x="286" y="3372"/>
                      <a:pt x="201" y="3401"/>
                      <a:pt x="143" y="3429"/>
                    </a:cubicBezTo>
                    <a:cubicBezTo>
                      <a:pt x="57" y="3486"/>
                      <a:pt x="0" y="3572"/>
                      <a:pt x="29" y="3658"/>
                    </a:cubicBezTo>
                    <a:cubicBezTo>
                      <a:pt x="158" y="3714"/>
                      <a:pt x="300" y="3745"/>
                      <a:pt x="445" y="3745"/>
                    </a:cubicBezTo>
                    <a:cubicBezTo>
                      <a:pt x="525" y="3745"/>
                      <a:pt x="606" y="3736"/>
                      <a:pt x="687" y="3715"/>
                    </a:cubicBezTo>
                    <a:cubicBezTo>
                      <a:pt x="1832" y="3458"/>
                      <a:pt x="2605" y="2485"/>
                      <a:pt x="3578" y="1855"/>
                    </a:cubicBezTo>
                    <a:cubicBezTo>
                      <a:pt x="4007" y="1569"/>
                      <a:pt x="4522" y="1340"/>
                      <a:pt x="4837" y="853"/>
                    </a:cubicBezTo>
                    <a:cubicBezTo>
                      <a:pt x="4951" y="653"/>
                      <a:pt x="4980" y="424"/>
                      <a:pt x="4894" y="224"/>
                    </a:cubicBezTo>
                    <a:cubicBezTo>
                      <a:pt x="4795" y="85"/>
                      <a:pt x="4640" y="1"/>
                      <a:pt x="44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7"/>
              <p:cNvSpPr/>
              <p:nvPr/>
            </p:nvSpPr>
            <p:spPr>
              <a:xfrm>
                <a:off x="5629932" y="1721959"/>
                <a:ext cx="267114" cy="403988"/>
              </a:xfrm>
              <a:custGeom>
                <a:avLst/>
                <a:gdLst/>
                <a:ahLst/>
                <a:cxnLst/>
                <a:rect l="l" t="t" r="r" b="b"/>
                <a:pathLst>
                  <a:path w="3704" h="5602" extrusionOk="0">
                    <a:moveTo>
                      <a:pt x="3355" y="1"/>
                    </a:moveTo>
                    <a:cubicBezTo>
                      <a:pt x="2798" y="1"/>
                      <a:pt x="1682" y="823"/>
                      <a:pt x="1517" y="947"/>
                    </a:cubicBezTo>
                    <a:cubicBezTo>
                      <a:pt x="773" y="1605"/>
                      <a:pt x="286" y="2521"/>
                      <a:pt x="143" y="3522"/>
                    </a:cubicBezTo>
                    <a:cubicBezTo>
                      <a:pt x="0" y="4095"/>
                      <a:pt x="86" y="4696"/>
                      <a:pt x="315" y="5240"/>
                    </a:cubicBezTo>
                    <a:cubicBezTo>
                      <a:pt x="413" y="5410"/>
                      <a:pt x="593" y="5602"/>
                      <a:pt x="786" y="5602"/>
                    </a:cubicBezTo>
                    <a:cubicBezTo>
                      <a:pt x="820" y="5602"/>
                      <a:pt x="854" y="5596"/>
                      <a:pt x="887" y="5583"/>
                    </a:cubicBezTo>
                    <a:cubicBezTo>
                      <a:pt x="1116" y="5497"/>
                      <a:pt x="1116" y="5268"/>
                      <a:pt x="1145" y="5068"/>
                    </a:cubicBezTo>
                    <a:cubicBezTo>
                      <a:pt x="1317" y="3866"/>
                      <a:pt x="1660" y="2607"/>
                      <a:pt x="2490" y="1719"/>
                    </a:cubicBezTo>
                    <a:cubicBezTo>
                      <a:pt x="2862" y="1405"/>
                      <a:pt x="3206" y="1090"/>
                      <a:pt x="3520" y="718"/>
                    </a:cubicBezTo>
                    <a:cubicBezTo>
                      <a:pt x="3578" y="632"/>
                      <a:pt x="3635" y="546"/>
                      <a:pt x="3664" y="460"/>
                    </a:cubicBezTo>
                    <a:cubicBezTo>
                      <a:pt x="3704" y="124"/>
                      <a:pt x="3571" y="1"/>
                      <a:pt x="33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7"/>
              <p:cNvSpPr/>
              <p:nvPr/>
            </p:nvSpPr>
            <p:spPr>
              <a:xfrm>
                <a:off x="5958051" y="1678330"/>
                <a:ext cx="123894" cy="63461"/>
              </a:xfrm>
              <a:custGeom>
                <a:avLst/>
                <a:gdLst/>
                <a:ahLst/>
                <a:cxnLst/>
                <a:rect l="l" t="t" r="r" b="b"/>
                <a:pathLst>
                  <a:path w="1718" h="880" extrusionOk="0">
                    <a:moveTo>
                      <a:pt x="934" y="0"/>
                    </a:moveTo>
                    <a:cubicBezTo>
                      <a:pt x="718" y="0"/>
                      <a:pt x="507" y="41"/>
                      <a:pt x="373" y="92"/>
                    </a:cubicBezTo>
                    <a:cubicBezTo>
                      <a:pt x="230" y="121"/>
                      <a:pt x="87" y="235"/>
                      <a:pt x="29" y="378"/>
                    </a:cubicBezTo>
                    <a:cubicBezTo>
                      <a:pt x="1" y="493"/>
                      <a:pt x="87" y="665"/>
                      <a:pt x="201" y="722"/>
                    </a:cubicBezTo>
                    <a:cubicBezTo>
                      <a:pt x="258" y="779"/>
                      <a:pt x="344" y="808"/>
                      <a:pt x="430" y="836"/>
                    </a:cubicBezTo>
                    <a:cubicBezTo>
                      <a:pt x="587" y="865"/>
                      <a:pt x="738" y="879"/>
                      <a:pt x="888" y="879"/>
                    </a:cubicBezTo>
                    <a:cubicBezTo>
                      <a:pt x="1038" y="879"/>
                      <a:pt x="1188" y="865"/>
                      <a:pt x="1346" y="836"/>
                    </a:cubicBezTo>
                    <a:cubicBezTo>
                      <a:pt x="1432" y="836"/>
                      <a:pt x="1518" y="808"/>
                      <a:pt x="1603" y="750"/>
                    </a:cubicBezTo>
                    <a:cubicBezTo>
                      <a:pt x="1661" y="722"/>
                      <a:pt x="1718" y="636"/>
                      <a:pt x="1718" y="550"/>
                    </a:cubicBezTo>
                    <a:cubicBezTo>
                      <a:pt x="1718" y="128"/>
                      <a:pt x="1319" y="0"/>
                      <a:pt x="9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7"/>
              <p:cNvSpPr/>
              <p:nvPr/>
            </p:nvSpPr>
            <p:spPr>
              <a:xfrm>
                <a:off x="4849800" y="1905995"/>
                <a:ext cx="338508" cy="280599"/>
              </a:xfrm>
              <a:custGeom>
                <a:avLst/>
                <a:gdLst/>
                <a:ahLst/>
                <a:cxnLst/>
                <a:rect l="l" t="t" r="r" b="b"/>
                <a:pathLst>
                  <a:path w="4694" h="3891" extrusionOk="0">
                    <a:moveTo>
                      <a:pt x="2539" y="0"/>
                    </a:moveTo>
                    <a:cubicBezTo>
                      <a:pt x="2391" y="0"/>
                      <a:pt x="2241" y="18"/>
                      <a:pt x="2089" y="55"/>
                    </a:cubicBezTo>
                    <a:cubicBezTo>
                      <a:pt x="401" y="398"/>
                      <a:pt x="0" y="2630"/>
                      <a:pt x="1460" y="3575"/>
                    </a:cubicBezTo>
                    <a:cubicBezTo>
                      <a:pt x="1797" y="3793"/>
                      <a:pt x="2156" y="3891"/>
                      <a:pt x="2504" y="3891"/>
                    </a:cubicBezTo>
                    <a:cubicBezTo>
                      <a:pt x="3660" y="3891"/>
                      <a:pt x="4694" y="2812"/>
                      <a:pt x="4408" y="1514"/>
                    </a:cubicBezTo>
                    <a:cubicBezTo>
                      <a:pt x="4211" y="631"/>
                      <a:pt x="3426" y="0"/>
                      <a:pt x="25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7"/>
              <p:cNvSpPr/>
              <p:nvPr/>
            </p:nvSpPr>
            <p:spPr>
              <a:xfrm>
                <a:off x="4913765" y="1944577"/>
                <a:ext cx="239350" cy="197956"/>
              </a:xfrm>
              <a:custGeom>
                <a:avLst/>
                <a:gdLst/>
                <a:ahLst/>
                <a:cxnLst/>
                <a:rect l="l" t="t" r="r" b="b"/>
                <a:pathLst>
                  <a:path w="3319" h="2745" extrusionOk="0">
                    <a:moveTo>
                      <a:pt x="1782" y="0"/>
                    </a:moveTo>
                    <a:cubicBezTo>
                      <a:pt x="1684" y="0"/>
                      <a:pt x="1586" y="11"/>
                      <a:pt x="1489" y="35"/>
                    </a:cubicBezTo>
                    <a:cubicBezTo>
                      <a:pt x="287" y="292"/>
                      <a:pt x="0" y="1866"/>
                      <a:pt x="1031" y="2525"/>
                    </a:cubicBezTo>
                    <a:cubicBezTo>
                      <a:pt x="1269" y="2677"/>
                      <a:pt x="1522" y="2745"/>
                      <a:pt x="1767" y="2745"/>
                    </a:cubicBezTo>
                    <a:cubicBezTo>
                      <a:pt x="2585" y="2745"/>
                      <a:pt x="3318" y="1990"/>
                      <a:pt x="3120" y="1065"/>
                    </a:cubicBezTo>
                    <a:cubicBezTo>
                      <a:pt x="2972" y="447"/>
                      <a:pt x="2397" y="0"/>
                      <a:pt x="1782" y="0"/>
                    </a:cubicBezTo>
                    <a:close/>
                  </a:path>
                </a:pathLst>
              </a:custGeom>
              <a:solidFill>
                <a:srgbClr val="A2C6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7"/>
              <p:cNvSpPr/>
              <p:nvPr/>
            </p:nvSpPr>
            <p:spPr>
              <a:xfrm>
                <a:off x="5045879" y="2005225"/>
                <a:ext cx="660501" cy="945572"/>
              </a:xfrm>
              <a:custGeom>
                <a:avLst/>
                <a:gdLst/>
                <a:ahLst/>
                <a:cxnLst/>
                <a:rect l="l" t="t" r="r" b="b"/>
                <a:pathLst>
                  <a:path w="9159" h="13112" extrusionOk="0">
                    <a:moveTo>
                      <a:pt x="1073" y="0"/>
                    </a:moveTo>
                    <a:cubicBezTo>
                      <a:pt x="694" y="0"/>
                      <a:pt x="324" y="101"/>
                      <a:pt x="0" y="281"/>
                    </a:cubicBezTo>
                    <a:lnTo>
                      <a:pt x="401" y="911"/>
                    </a:lnTo>
                    <a:cubicBezTo>
                      <a:pt x="607" y="808"/>
                      <a:pt x="833" y="756"/>
                      <a:pt x="1062" y="756"/>
                    </a:cubicBezTo>
                    <a:cubicBezTo>
                      <a:pt x="1215" y="756"/>
                      <a:pt x="1368" y="779"/>
                      <a:pt x="1517" y="825"/>
                    </a:cubicBezTo>
                    <a:cubicBezTo>
                      <a:pt x="2204" y="1083"/>
                      <a:pt x="3234" y="1855"/>
                      <a:pt x="4264" y="4402"/>
                    </a:cubicBezTo>
                    <a:cubicBezTo>
                      <a:pt x="4722" y="5662"/>
                      <a:pt x="5123" y="6950"/>
                      <a:pt x="5438" y="8237"/>
                    </a:cubicBezTo>
                    <a:cubicBezTo>
                      <a:pt x="6128" y="10861"/>
                      <a:pt x="6712" y="13112"/>
                      <a:pt x="8912" y="13112"/>
                    </a:cubicBezTo>
                    <a:cubicBezTo>
                      <a:pt x="8992" y="13112"/>
                      <a:pt x="9074" y="13109"/>
                      <a:pt x="9158" y="13103"/>
                    </a:cubicBezTo>
                    <a:lnTo>
                      <a:pt x="9130" y="12330"/>
                    </a:lnTo>
                    <a:cubicBezTo>
                      <a:pt x="9055" y="12336"/>
                      <a:pt x="8983" y="12339"/>
                      <a:pt x="8914" y="12339"/>
                    </a:cubicBezTo>
                    <a:cubicBezTo>
                      <a:pt x="7372" y="12339"/>
                      <a:pt x="6921" y="10830"/>
                      <a:pt x="6182" y="8037"/>
                    </a:cubicBezTo>
                    <a:cubicBezTo>
                      <a:pt x="5867" y="6721"/>
                      <a:pt x="5466" y="5404"/>
                      <a:pt x="4980" y="4116"/>
                    </a:cubicBezTo>
                    <a:cubicBezTo>
                      <a:pt x="4064" y="1855"/>
                      <a:pt x="2976" y="482"/>
                      <a:pt x="1746" y="110"/>
                    </a:cubicBezTo>
                    <a:cubicBezTo>
                      <a:pt x="1523" y="35"/>
                      <a:pt x="1296" y="0"/>
                      <a:pt x="10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7"/>
              <p:cNvSpPr/>
              <p:nvPr/>
            </p:nvSpPr>
            <p:spPr>
              <a:xfrm>
                <a:off x="7028584" y="2256616"/>
                <a:ext cx="317883" cy="720357"/>
              </a:xfrm>
              <a:custGeom>
                <a:avLst/>
                <a:gdLst/>
                <a:ahLst/>
                <a:cxnLst/>
                <a:rect l="l" t="t" r="r" b="b"/>
                <a:pathLst>
                  <a:path w="4408" h="9989" extrusionOk="0">
                    <a:moveTo>
                      <a:pt x="4207" y="1"/>
                    </a:moveTo>
                    <a:lnTo>
                      <a:pt x="3435" y="29"/>
                    </a:lnTo>
                    <a:cubicBezTo>
                      <a:pt x="3692" y="7585"/>
                      <a:pt x="1861" y="8930"/>
                      <a:pt x="0" y="9216"/>
                    </a:cubicBezTo>
                    <a:lnTo>
                      <a:pt x="115" y="9989"/>
                    </a:lnTo>
                    <a:cubicBezTo>
                      <a:pt x="3206" y="9474"/>
                      <a:pt x="4408" y="6497"/>
                      <a:pt x="4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7"/>
              <p:cNvSpPr/>
              <p:nvPr/>
            </p:nvSpPr>
            <p:spPr>
              <a:xfrm>
                <a:off x="6106679" y="1351435"/>
                <a:ext cx="934971" cy="1630592"/>
              </a:xfrm>
              <a:custGeom>
                <a:avLst/>
                <a:gdLst/>
                <a:ahLst/>
                <a:cxnLst/>
                <a:rect l="l" t="t" r="r" b="b"/>
                <a:pathLst>
                  <a:path w="12965" h="22611" extrusionOk="0">
                    <a:moveTo>
                      <a:pt x="556" y="0"/>
                    </a:moveTo>
                    <a:cubicBezTo>
                      <a:pt x="376" y="0"/>
                      <a:pt x="191" y="15"/>
                      <a:pt x="0" y="46"/>
                    </a:cubicBezTo>
                    <a:lnTo>
                      <a:pt x="115" y="790"/>
                    </a:lnTo>
                    <a:cubicBezTo>
                      <a:pt x="253" y="768"/>
                      <a:pt x="387" y="757"/>
                      <a:pt x="518" y="757"/>
                    </a:cubicBezTo>
                    <a:cubicBezTo>
                      <a:pt x="3436" y="757"/>
                      <a:pt x="4722" y="6118"/>
                      <a:pt x="5982" y="11322"/>
                    </a:cubicBezTo>
                    <a:cubicBezTo>
                      <a:pt x="7292" y="16871"/>
                      <a:pt x="8684" y="22610"/>
                      <a:pt x="12249" y="22610"/>
                    </a:cubicBezTo>
                    <a:cubicBezTo>
                      <a:pt x="12343" y="22610"/>
                      <a:pt x="12438" y="22606"/>
                      <a:pt x="12536" y="22598"/>
                    </a:cubicBezTo>
                    <a:cubicBezTo>
                      <a:pt x="12679" y="22569"/>
                      <a:pt x="12822" y="22569"/>
                      <a:pt x="12965" y="22541"/>
                    </a:cubicBezTo>
                    <a:lnTo>
                      <a:pt x="12822" y="21768"/>
                    </a:lnTo>
                    <a:cubicBezTo>
                      <a:pt x="12736" y="21768"/>
                      <a:pt x="12593" y="21797"/>
                      <a:pt x="12478" y="21797"/>
                    </a:cubicBezTo>
                    <a:cubicBezTo>
                      <a:pt x="12401" y="21804"/>
                      <a:pt x="12324" y="21807"/>
                      <a:pt x="12248" y="21807"/>
                    </a:cubicBezTo>
                    <a:cubicBezTo>
                      <a:pt x="9265" y="21807"/>
                      <a:pt x="7981" y="16369"/>
                      <a:pt x="6697" y="11122"/>
                    </a:cubicBezTo>
                    <a:cubicBezTo>
                      <a:pt x="5391" y="5651"/>
                      <a:pt x="4033" y="0"/>
                      <a:pt x="5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7"/>
              <p:cNvSpPr/>
              <p:nvPr/>
            </p:nvSpPr>
            <p:spPr>
              <a:xfrm>
                <a:off x="6847580" y="1168841"/>
                <a:ext cx="220888" cy="660646"/>
              </a:xfrm>
              <a:custGeom>
                <a:avLst/>
                <a:gdLst/>
                <a:ahLst/>
                <a:cxnLst/>
                <a:rect l="l" t="t" r="r" b="b"/>
                <a:pathLst>
                  <a:path w="3063" h="9161" extrusionOk="0">
                    <a:moveTo>
                      <a:pt x="2967" y="1"/>
                    </a:moveTo>
                    <a:cubicBezTo>
                      <a:pt x="2171" y="1"/>
                      <a:pt x="1409" y="341"/>
                      <a:pt x="859" y="947"/>
                    </a:cubicBezTo>
                    <a:cubicBezTo>
                      <a:pt x="172" y="1805"/>
                      <a:pt x="1" y="3179"/>
                      <a:pt x="373" y="4925"/>
                    </a:cubicBezTo>
                    <a:cubicBezTo>
                      <a:pt x="630" y="6270"/>
                      <a:pt x="945" y="7701"/>
                      <a:pt x="1403" y="9160"/>
                    </a:cubicBezTo>
                    <a:lnTo>
                      <a:pt x="1889" y="9017"/>
                    </a:lnTo>
                    <a:cubicBezTo>
                      <a:pt x="1460" y="7586"/>
                      <a:pt x="1145" y="6155"/>
                      <a:pt x="859" y="4839"/>
                    </a:cubicBezTo>
                    <a:cubicBezTo>
                      <a:pt x="544" y="3236"/>
                      <a:pt x="659" y="1977"/>
                      <a:pt x="1260" y="1262"/>
                    </a:cubicBezTo>
                    <a:cubicBezTo>
                      <a:pt x="1695" y="772"/>
                      <a:pt x="2311" y="515"/>
                      <a:pt x="2960" y="515"/>
                    </a:cubicBezTo>
                    <a:cubicBezTo>
                      <a:pt x="2994" y="515"/>
                      <a:pt x="3028" y="516"/>
                      <a:pt x="3063" y="517"/>
                    </a:cubicBezTo>
                    <a:lnTo>
                      <a:pt x="3063" y="2"/>
                    </a:lnTo>
                    <a:cubicBezTo>
                      <a:pt x="3031" y="1"/>
                      <a:pt x="2999" y="1"/>
                      <a:pt x="29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7"/>
              <p:cNvSpPr/>
              <p:nvPr/>
            </p:nvSpPr>
            <p:spPr>
              <a:xfrm>
                <a:off x="6932170" y="1814987"/>
                <a:ext cx="759587" cy="478844"/>
              </a:xfrm>
              <a:custGeom>
                <a:avLst/>
                <a:gdLst/>
                <a:ahLst/>
                <a:cxnLst/>
                <a:rect l="l" t="t" r="r" b="b"/>
                <a:pathLst>
                  <a:path w="10533" h="6640" extrusionOk="0">
                    <a:moveTo>
                      <a:pt x="974" y="0"/>
                    </a:moveTo>
                    <a:lnTo>
                      <a:pt x="1" y="286"/>
                    </a:lnTo>
                    <a:cubicBezTo>
                      <a:pt x="1317" y="4551"/>
                      <a:pt x="3006" y="6611"/>
                      <a:pt x="5210" y="6640"/>
                    </a:cubicBezTo>
                    <a:cubicBezTo>
                      <a:pt x="5381" y="6640"/>
                      <a:pt x="5582" y="6640"/>
                      <a:pt x="5782" y="6583"/>
                    </a:cubicBezTo>
                    <a:cubicBezTo>
                      <a:pt x="7700" y="6296"/>
                      <a:pt x="9274" y="4236"/>
                      <a:pt x="10533" y="372"/>
                    </a:cubicBezTo>
                    <a:lnTo>
                      <a:pt x="9560" y="57"/>
                    </a:lnTo>
                    <a:cubicBezTo>
                      <a:pt x="8367" y="3750"/>
                      <a:pt x="6892" y="5610"/>
                      <a:pt x="5247" y="5610"/>
                    </a:cubicBezTo>
                    <a:cubicBezTo>
                      <a:pt x="5235" y="5610"/>
                      <a:pt x="5222" y="5610"/>
                      <a:pt x="5210" y="5610"/>
                    </a:cubicBezTo>
                    <a:cubicBezTo>
                      <a:pt x="3550" y="5610"/>
                      <a:pt x="2119" y="3721"/>
                      <a:pt x="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7"/>
              <p:cNvSpPr/>
              <p:nvPr/>
            </p:nvSpPr>
            <p:spPr>
              <a:xfrm>
                <a:off x="7565838" y="1173024"/>
                <a:ext cx="216778" cy="664684"/>
              </a:xfrm>
              <a:custGeom>
                <a:avLst/>
                <a:gdLst/>
                <a:ahLst/>
                <a:cxnLst/>
                <a:rect l="l" t="t" r="r" b="b"/>
                <a:pathLst>
                  <a:path w="3006" h="9217" extrusionOk="0">
                    <a:moveTo>
                      <a:pt x="89" y="0"/>
                    </a:moveTo>
                    <a:cubicBezTo>
                      <a:pt x="60" y="0"/>
                      <a:pt x="30" y="1"/>
                      <a:pt x="0" y="2"/>
                    </a:cubicBezTo>
                    <a:lnTo>
                      <a:pt x="0" y="517"/>
                    </a:lnTo>
                    <a:cubicBezTo>
                      <a:pt x="32" y="515"/>
                      <a:pt x="63" y="515"/>
                      <a:pt x="94" y="515"/>
                    </a:cubicBezTo>
                    <a:cubicBezTo>
                      <a:pt x="747" y="515"/>
                      <a:pt x="1365" y="798"/>
                      <a:pt x="1774" y="1289"/>
                    </a:cubicBezTo>
                    <a:cubicBezTo>
                      <a:pt x="2375" y="2062"/>
                      <a:pt x="2490" y="3293"/>
                      <a:pt x="2147" y="4867"/>
                    </a:cubicBezTo>
                    <a:cubicBezTo>
                      <a:pt x="1832" y="6183"/>
                      <a:pt x="1488" y="7614"/>
                      <a:pt x="1030" y="9045"/>
                    </a:cubicBezTo>
                    <a:lnTo>
                      <a:pt x="1488" y="9217"/>
                    </a:lnTo>
                    <a:cubicBezTo>
                      <a:pt x="1975" y="7757"/>
                      <a:pt x="2318" y="6326"/>
                      <a:pt x="2604" y="4981"/>
                    </a:cubicBezTo>
                    <a:cubicBezTo>
                      <a:pt x="3005" y="3236"/>
                      <a:pt x="2862" y="1862"/>
                      <a:pt x="2175" y="975"/>
                    </a:cubicBezTo>
                    <a:cubicBezTo>
                      <a:pt x="1651" y="368"/>
                      <a:pt x="887" y="0"/>
                      <a:pt x="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7"/>
              <p:cNvSpPr/>
              <p:nvPr/>
            </p:nvSpPr>
            <p:spPr>
              <a:xfrm>
                <a:off x="7002410" y="1152471"/>
                <a:ext cx="66057" cy="84663"/>
              </a:xfrm>
              <a:custGeom>
                <a:avLst/>
                <a:gdLst/>
                <a:ahLst/>
                <a:cxnLst/>
                <a:rect l="l" t="t" r="r" b="b"/>
                <a:pathLst>
                  <a:path w="916" h="1174" extrusionOk="0">
                    <a:moveTo>
                      <a:pt x="744" y="0"/>
                    </a:moveTo>
                    <a:lnTo>
                      <a:pt x="0" y="115"/>
                    </a:lnTo>
                    <a:lnTo>
                      <a:pt x="143" y="1174"/>
                    </a:lnTo>
                    <a:lnTo>
                      <a:pt x="916" y="1031"/>
                    </a:lnTo>
                    <a:lnTo>
                      <a:pt x="7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7"/>
              <p:cNvSpPr/>
              <p:nvPr/>
            </p:nvSpPr>
            <p:spPr>
              <a:xfrm>
                <a:off x="7056063" y="1115044"/>
                <a:ext cx="165143" cy="134711"/>
              </a:xfrm>
              <a:custGeom>
                <a:avLst/>
                <a:gdLst/>
                <a:ahLst/>
                <a:cxnLst/>
                <a:rect l="l" t="t" r="r" b="b"/>
                <a:pathLst>
                  <a:path w="2290" h="1868" extrusionOk="0">
                    <a:moveTo>
                      <a:pt x="721" y="0"/>
                    </a:moveTo>
                    <a:cubicBezTo>
                      <a:pt x="467" y="0"/>
                      <a:pt x="233" y="131"/>
                      <a:pt x="0" y="519"/>
                    </a:cubicBezTo>
                    <a:lnTo>
                      <a:pt x="57" y="806"/>
                    </a:lnTo>
                    <a:lnTo>
                      <a:pt x="115" y="1235"/>
                    </a:lnTo>
                    <a:lnTo>
                      <a:pt x="172" y="1550"/>
                    </a:lnTo>
                    <a:cubicBezTo>
                      <a:pt x="420" y="1779"/>
                      <a:pt x="630" y="1868"/>
                      <a:pt x="818" y="1868"/>
                    </a:cubicBezTo>
                    <a:cubicBezTo>
                      <a:pt x="913" y="1868"/>
                      <a:pt x="1002" y="1845"/>
                      <a:pt x="1088" y="1807"/>
                    </a:cubicBezTo>
                    <a:cubicBezTo>
                      <a:pt x="1345" y="1664"/>
                      <a:pt x="2232" y="1263"/>
                      <a:pt x="2290" y="777"/>
                    </a:cubicBezTo>
                    <a:cubicBezTo>
                      <a:pt x="2290" y="748"/>
                      <a:pt x="2290" y="720"/>
                      <a:pt x="2290" y="691"/>
                    </a:cubicBezTo>
                    <a:cubicBezTo>
                      <a:pt x="2290" y="662"/>
                      <a:pt x="2261" y="634"/>
                      <a:pt x="2261" y="605"/>
                    </a:cubicBezTo>
                    <a:cubicBezTo>
                      <a:pt x="2061" y="147"/>
                      <a:pt x="1088" y="33"/>
                      <a:pt x="801" y="4"/>
                    </a:cubicBezTo>
                    <a:cubicBezTo>
                      <a:pt x="774" y="2"/>
                      <a:pt x="748" y="0"/>
                      <a:pt x="7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7"/>
              <p:cNvSpPr/>
              <p:nvPr/>
            </p:nvSpPr>
            <p:spPr>
              <a:xfrm>
                <a:off x="7072577" y="1060525"/>
                <a:ext cx="288965" cy="163268"/>
              </a:xfrm>
              <a:custGeom>
                <a:avLst/>
                <a:gdLst/>
                <a:ahLst/>
                <a:cxnLst/>
                <a:rect l="l" t="t" r="r" b="b"/>
                <a:pathLst>
                  <a:path w="4007" h="2264" extrusionOk="0">
                    <a:moveTo>
                      <a:pt x="2369" y="1"/>
                    </a:moveTo>
                    <a:cubicBezTo>
                      <a:pt x="2196" y="1"/>
                      <a:pt x="2016" y="15"/>
                      <a:pt x="1832" y="45"/>
                    </a:cubicBezTo>
                    <a:cubicBezTo>
                      <a:pt x="773" y="188"/>
                      <a:pt x="0" y="817"/>
                      <a:pt x="115" y="1447"/>
                    </a:cubicBezTo>
                    <a:cubicBezTo>
                      <a:pt x="185" y="1943"/>
                      <a:pt x="842" y="2264"/>
                      <a:pt x="1648" y="2264"/>
                    </a:cubicBezTo>
                    <a:cubicBezTo>
                      <a:pt x="1819" y="2264"/>
                      <a:pt x="1996" y="2250"/>
                      <a:pt x="2175" y="2220"/>
                    </a:cubicBezTo>
                    <a:cubicBezTo>
                      <a:pt x="3234" y="2077"/>
                      <a:pt x="4007" y="1447"/>
                      <a:pt x="3892" y="817"/>
                    </a:cubicBezTo>
                    <a:cubicBezTo>
                      <a:pt x="3821" y="321"/>
                      <a:pt x="3185" y="1"/>
                      <a:pt x="2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7"/>
              <p:cNvSpPr/>
              <p:nvPr/>
            </p:nvSpPr>
            <p:spPr>
              <a:xfrm>
                <a:off x="7569948" y="1150380"/>
                <a:ext cx="66129" cy="84735"/>
              </a:xfrm>
              <a:custGeom>
                <a:avLst/>
                <a:gdLst/>
                <a:ahLst/>
                <a:cxnLst/>
                <a:rect l="l" t="t" r="r" b="b"/>
                <a:pathLst>
                  <a:path w="917" h="1175" extrusionOk="0">
                    <a:moveTo>
                      <a:pt x="172" y="1"/>
                    </a:moveTo>
                    <a:lnTo>
                      <a:pt x="0" y="1060"/>
                    </a:lnTo>
                    <a:lnTo>
                      <a:pt x="773" y="1174"/>
                    </a:lnTo>
                    <a:lnTo>
                      <a:pt x="916" y="115"/>
                    </a:lnTo>
                    <a:lnTo>
                      <a:pt x="1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7"/>
              <p:cNvSpPr/>
              <p:nvPr/>
            </p:nvSpPr>
            <p:spPr>
              <a:xfrm>
                <a:off x="7417211" y="1115044"/>
                <a:ext cx="163124" cy="134278"/>
              </a:xfrm>
              <a:custGeom>
                <a:avLst/>
                <a:gdLst/>
                <a:ahLst/>
                <a:cxnLst/>
                <a:rect l="l" t="t" r="r" b="b"/>
                <a:pathLst>
                  <a:path w="2262" h="1862" extrusionOk="0">
                    <a:moveTo>
                      <a:pt x="1541" y="0"/>
                    </a:moveTo>
                    <a:cubicBezTo>
                      <a:pt x="1514" y="0"/>
                      <a:pt x="1487" y="1"/>
                      <a:pt x="1460" y="4"/>
                    </a:cubicBezTo>
                    <a:cubicBezTo>
                      <a:pt x="1203" y="33"/>
                      <a:pt x="229" y="176"/>
                      <a:pt x="29" y="634"/>
                    </a:cubicBezTo>
                    <a:cubicBezTo>
                      <a:pt x="1" y="662"/>
                      <a:pt x="1" y="662"/>
                      <a:pt x="1" y="691"/>
                    </a:cubicBezTo>
                    <a:cubicBezTo>
                      <a:pt x="1" y="720"/>
                      <a:pt x="1" y="748"/>
                      <a:pt x="1" y="777"/>
                    </a:cubicBezTo>
                    <a:cubicBezTo>
                      <a:pt x="58" y="1292"/>
                      <a:pt x="945" y="1693"/>
                      <a:pt x="1203" y="1807"/>
                    </a:cubicBezTo>
                    <a:cubicBezTo>
                      <a:pt x="1291" y="1843"/>
                      <a:pt x="1380" y="1862"/>
                      <a:pt x="1470" y="1862"/>
                    </a:cubicBezTo>
                    <a:cubicBezTo>
                      <a:pt x="1671" y="1862"/>
                      <a:pt x="1881" y="1767"/>
                      <a:pt x="2118" y="1550"/>
                    </a:cubicBezTo>
                    <a:lnTo>
                      <a:pt x="2176" y="1235"/>
                    </a:lnTo>
                    <a:lnTo>
                      <a:pt x="2233" y="806"/>
                    </a:lnTo>
                    <a:lnTo>
                      <a:pt x="2261" y="491"/>
                    </a:lnTo>
                    <a:cubicBezTo>
                      <a:pt x="2028" y="128"/>
                      <a:pt x="1795" y="0"/>
                      <a:pt x="15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7"/>
              <p:cNvSpPr/>
              <p:nvPr/>
            </p:nvSpPr>
            <p:spPr>
              <a:xfrm>
                <a:off x="7276876" y="1061535"/>
                <a:ext cx="286946" cy="164206"/>
              </a:xfrm>
              <a:custGeom>
                <a:avLst/>
                <a:gdLst/>
                <a:ahLst/>
                <a:cxnLst/>
                <a:rect l="l" t="t" r="r" b="b"/>
                <a:pathLst>
                  <a:path w="3979" h="2277" extrusionOk="0">
                    <a:moveTo>
                      <a:pt x="1707" y="0"/>
                    </a:moveTo>
                    <a:cubicBezTo>
                      <a:pt x="861" y="0"/>
                      <a:pt x="160" y="347"/>
                      <a:pt x="86" y="861"/>
                    </a:cubicBezTo>
                    <a:cubicBezTo>
                      <a:pt x="0" y="1462"/>
                      <a:pt x="773" y="2091"/>
                      <a:pt x="1832" y="2234"/>
                    </a:cubicBezTo>
                    <a:cubicBezTo>
                      <a:pt x="2007" y="2263"/>
                      <a:pt x="2178" y="2276"/>
                      <a:pt x="2342" y="2276"/>
                    </a:cubicBezTo>
                    <a:cubicBezTo>
                      <a:pt x="3171" y="2276"/>
                      <a:pt x="3821" y="1930"/>
                      <a:pt x="3893" y="1404"/>
                    </a:cubicBezTo>
                    <a:cubicBezTo>
                      <a:pt x="3978" y="803"/>
                      <a:pt x="3206" y="202"/>
                      <a:pt x="2147" y="31"/>
                    </a:cubicBezTo>
                    <a:cubicBezTo>
                      <a:pt x="1998" y="10"/>
                      <a:pt x="1850" y="0"/>
                      <a:pt x="17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7"/>
              <p:cNvSpPr/>
              <p:nvPr/>
            </p:nvSpPr>
            <p:spPr>
              <a:xfrm>
                <a:off x="4913765" y="1955394"/>
                <a:ext cx="217066" cy="179638"/>
              </a:xfrm>
              <a:custGeom>
                <a:avLst/>
                <a:gdLst/>
                <a:ahLst/>
                <a:cxnLst/>
                <a:rect l="l" t="t" r="r" b="b"/>
                <a:pathLst>
                  <a:path w="3010" h="2491" extrusionOk="0">
                    <a:moveTo>
                      <a:pt x="1603" y="0"/>
                    </a:moveTo>
                    <a:cubicBezTo>
                      <a:pt x="1517" y="0"/>
                      <a:pt x="1431" y="9"/>
                      <a:pt x="1346" y="28"/>
                    </a:cubicBezTo>
                    <a:cubicBezTo>
                      <a:pt x="258" y="285"/>
                      <a:pt x="0" y="1688"/>
                      <a:pt x="945" y="2289"/>
                    </a:cubicBezTo>
                    <a:cubicBezTo>
                      <a:pt x="1164" y="2428"/>
                      <a:pt x="1396" y="2491"/>
                      <a:pt x="1619" y="2491"/>
                    </a:cubicBezTo>
                    <a:cubicBezTo>
                      <a:pt x="2358" y="2491"/>
                      <a:pt x="3010" y="1807"/>
                      <a:pt x="2834" y="972"/>
                    </a:cubicBezTo>
                    <a:cubicBezTo>
                      <a:pt x="2709" y="400"/>
                      <a:pt x="2173" y="0"/>
                      <a:pt x="1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6" name="Google Shape;526;p37"/>
            <p:cNvGrpSpPr/>
            <p:nvPr/>
          </p:nvGrpSpPr>
          <p:grpSpPr>
            <a:xfrm>
              <a:off x="7414457" y="2192098"/>
              <a:ext cx="849904" cy="2412145"/>
              <a:chOff x="6603185" y="2152793"/>
              <a:chExt cx="887165" cy="2517897"/>
            </a:xfrm>
          </p:grpSpPr>
          <p:sp>
            <p:nvSpPr>
              <p:cNvPr id="527" name="Google Shape;527;p37"/>
              <p:cNvSpPr/>
              <p:nvPr/>
            </p:nvSpPr>
            <p:spPr>
              <a:xfrm>
                <a:off x="6672660" y="2152793"/>
                <a:ext cx="522077" cy="436681"/>
              </a:xfrm>
              <a:custGeom>
                <a:avLst/>
                <a:gdLst/>
                <a:ahLst/>
                <a:cxnLst/>
                <a:rect l="l" t="t" r="r" b="b"/>
                <a:pathLst>
                  <a:path w="4952" h="4142" extrusionOk="0">
                    <a:moveTo>
                      <a:pt x="2541" y="1"/>
                    </a:moveTo>
                    <a:cubicBezTo>
                      <a:pt x="1450" y="1"/>
                      <a:pt x="1002" y="821"/>
                      <a:pt x="1002" y="821"/>
                    </a:cubicBezTo>
                    <a:cubicBezTo>
                      <a:pt x="1002" y="821"/>
                      <a:pt x="0" y="907"/>
                      <a:pt x="258" y="2424"/>
                    </a:cubicBezTo>
                    <a:cubicBezTo>
                      <a:pt x="315" y="2767"/>
                      <a:pt x="344" y="3054"/>
                      <a:pt x="372" y="3311"/>
                    </a:cubicBezTo>
                    <a:cubicBezTo>
                      <a:pt x="773" y="3683"/>
                      <a:pt x="1288" y="3912"/>
                      <a:pt x="1832" y="3969"/>
                    </a:cubicBezTo>
                    <a:cubicBezTo>
                      <a:pt x="2004" y="3998"/>
                      <a:pt x="2147" y="4055"/>
                      <a:pt x="2261" y="4141"/>
                    </a:cubicBezTo>
                    <a:lnTo>
                      <a:pt x="2862" y="3998"/>
                    </a:lnTo>
                    <a:cubicBezTo>
                      <a:pt x="3234" y="3941"/>
                      <a:pt x="3606" y="3798"/>
                      <a:pt x="3921" y="3626"/>
                    </a:cubicBezTo>
                    <a:cubicBezTo>
                      <a:pt x="3978" y="3426"/>
                      <a:pt x="4951" y="707"/>
                      <a:pt x="3434" y="163"/>
                    </a:cubicBezTo>
                    <a:cubicBezTo>
                      <a:pt x="3098" y="47"/>
                      <a:pt x="2801" y="1"/>
                      <a:pt x="2541" y="1"/>
                    </a:cubicBez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7"/>
              <p:cNvSpPr/>
              <p:nvPr/>
            </p:nvSpPr>
            <p:spPr>
              <a:xfrm>
                <a:off x="7082976" y="2619515"/>
                <a:ext cx="168368" cy="242694"/>
              </a:xfrm>
              <a:custGeom>
                <a:avLst/>
                <a:gdLst/>
                <a:ahLst/>
                <a:cxnLst/>
                <a:rect l="l" t="t" r="r" b="b"/>
                <a:pathLst>
                  <a:path w="1597" h="2302" extrusionOk="0">
                    <a:moveTo>
                      <a:pt x="0" y="0"/>
                    </a:moveTo>
                    <a:cubicBezTo>
                      <a:pt x="0" y="0"/>
                      <a:pt x="172" y="1460"/>
                      <a:pt x="258" y="1689"/>
                    </a:cubicBezTo>
                    <a:cubicBezTo>
                      <a:pt x="344" y="1946"/>
                      <a:pt x="630" y="1946"/>
                      <a:pt x="659" y="2004"/>
                    </a:cubicBezTo>
                    <a:cubicBezTo>
                      <a:pt x="690" y="2020"/>
                      <a:pt x="1042" y="2302"/>
                      <a:pt x="1283" y="2302"/>
                    </a:cubicBezTo>
                    <a:cubicBezTo>
                      <a:pt x="1474" y="2302"/>
                      <a:pt x="1596" y="2123"/>
                      <a:pt x="1431" y="1489"/>
                    </a:cubicBezTo>
                    <a:cubicBezTo>
                      <a:pt x="1031" y="29"/>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7"/>
              <p:cNvSpPr/>
              <p:nvPr/>
            </p:nvSpPr>
            <p:spPr>
              <a:xfrm>
                <a:off x="6932112" y="3446268"/>
                <a:ext cx="262620" cy="1155696"/>
              </a:xfrm>
              <a:custGeom>
                <a:avLst/>
                <a:gdLst/>
                <a:ahLst/>
                <a:cxnLst/>
                <a:rect l="l" t="t" r="r" b="b"/>
                <a:pathLst>
                  <a:path w="2491" h="10962" extrusionOk="0">
                    <a:moveTo>
                      <a:pt x="0" y="0"/>
                    </a:moveTo>
                    <a:lnTo>
                      <a:pt x="430" y="10961"/>
                    </a:lnTo>
                    <a:lnTo>
                      <a:pt x="1374" y="10961"/>
                    </a:lnTo>
                    <a:lnTo>
                      <a:pt x="2490" y="2347"/>
                    </a:lnTo>
                    <a:lnTo>
                      <a:pt x="24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7"/>
              <p:cNvSpPr/>
              <p:nvPr/>
            </p:nvSpPr>
            <p:spPr>
              <a:xfrm>
                <a:off x="6684678" y="3446268"/>
                <a:ext cx="262620" cy="1155696"/>
              </a:xfrm>
              <a:custGeom>
                <a:avLst/>
                <a:gdLst/>
                <a:ahLst/>
                <a:cxnLst/>
                <a:rect l="l" t="t" r="r" b="b"/>
                <a:pathLst>
                  <a:path w="2491" h="10962" extrusionOk="0">
                    <a:moveTo>
                      <a:pt x="1" y="0"/>
                    </a:moveTo>
                    <a:lnTo>
                      <a:pt x="430" y="10961"/>
                    </a:lnTo>
                    <a:lnTo>
                      <a:pt x="1346" y="10961"/>
                    </a:lnTo>
                    <a:lnTo>
                      <a:pt x="2491" y="2347"/>
                    </a:lnTo>
                    <a:lnTo>
                      <a:pt x="24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7"/>
              <p:cNvSpPr/>
              <p:nvPr/>
            </p:nvSpPr>
            <p:spPr>
              <a:xfrm>
                <a:off x="6687736" y="3563924"/>
                <a:ext cx="256505" cy="166048"/>
              </a:xfrm>
              <a:custGeom>
                <a:avLst/>
                <a:gdLst/>
                <a:ahLst/>
                <a:cxnLst/>
                <a:rect l="l" t="t" r="r" b="b"/>
                <a:pathLst>
                  <a:path w="2433" h="1575" extrusionOk="0">
                    <a:moveTo>
                      <a:pt x="1345" y="0"/>
                    </a:moveTo>
                    <a:cubicBezTo>
                      <a:pt x="887" y="29"/>
                      <a:pt x="458" y="115"/>
                      <a:pt x="0" y="258"/>
                    </a:cubicBezTo>
                    <a:lnTo>
                      <a:pt x="57" y="1574"/>
                    </a:lnTo>
                    <a:cubicBezTo>
                      <a:pt x="1031" y="1574"/>
                      <a:pt x="2433" y="1403"/>
                      <a:pt x="2433" y="1403"/>
                    </a:cubicBezTo>
                    <a:lnTo>
                      <a:pt x="2347" y="286"/>
                    </a:lnTo>
                    <a:cubicBezTo>
                      <a:pt x="2032" y="172"/>
                      <a:pt x="1689" y="57"/>
                      <a:pt x="13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7"/>
              <p:cNvSpPr/>
              <p:nvPr/>
            </p:nvSpPr>
            <p:spPr>
              <a:xfrm>
                <a:off x="6726954" y="4601846"/>
                <a:ext cx="227407" cy="68844"/>
              </a:xfrm>
              <a:custGeom>
                <a:avLst/>
                <a:gdLst/>
                <a:ahLst/>
                <a:cxnLst/>
                <a:rect l="l" t="t" r="r" b="b"/>
                <a:pathLst>
                  <a:path w="2157" h="653" extrusionOk="0">
                    <a:moveTo>
                      <a:pt x="0" y="0"/>
                    </a:moveTo>
                    <a:lnTo>
                      <a:pt x="0" y="601"/>
                    </a:lnTo>
                    <a:cubicBezTo>
                      <a:pt x="0" y="601"/>
                      <a:pt x="967" y="652"/>
                      <a:pt x="1603" y="652"/>
                    </a:cubicBezTo>
                    <a:cubicBezTo>
                      <a:pt x="1921" y="652"/>
                      <a:pt x="2156" y="639"/>
                      <a:pt x="2147" y="601"/>
                    </a:cubicBezTo>
                    <a:cubicBezTo>
                      <a:pt x="2147" y="487"/>
                      <a:pt x="945" y="0"/>
                      <a:pt x="9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7"/>
              <p:cNvSpPr/>
              <p:nvPr/>
            </p:nvSpPr>
            <p:spPr>
              <a:xfrm>
                <a:off x="6932112" y="3446268"/>
                <a:ext cx="262620" cy="331991"/>
              </a:xfrm>
              <a:custGeom>
                <a:avLst/>
                <a:gdLst/>
                <a:ahLst/>
                <a:cxnLst/>
                <a:rect l="l" t="t" r="r" b="b"/>
                <a:pathLst>
                  <a:path w="2491" h="3149" extrusionOk="0">
                    <a:moveTo>
                      <a:pt x="1231" y="0"/>
                    </a:moveTo>
                    <a:lnTo>
                      <a:pt x="258" y="29"/>
                    </a:lnTo>
                    <a:lnTo>
                      <a:pt x="0" y="687"/>
                    </a:lnTo>
                    <a:lnTo>
                      <a:pt x="115" y="3148"/>
                    </a:lnTo>
                    <a:lnTo>
                      <a:pt x="2490" y="2261"/>
                    </a:lnTo>
                    <a:lnTo>
                      <a:pt x="2490" y="630"/>
                    </a:lnTo>
                    <a:cubicBezTo>
                      <a:pt x="2090" y="401"/>
                      <a:pt x="1660" y="200"/>
                      <a:pt x="12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7"/>
              <p:cNvSpPr/>
              <p:nvPr/>
            </p:nvSpPr>
            <p:spPr>
              <a:xfrm>
                <a:off x="6639451" y="2619515"/>
                <a:ext cx="606524" cy="1092334"/>
              </a:xfrm>
              <a:custGeom>
                <a:avLst/>
                <a:gdLst/>
                <a:ahLst/>
                <a:cxnLst/>
                <a:rect l="l" t="t" r="r" b="b"/>
                <a:pathLst>
                  <a:path w="5753" h="10361" extrusionOk="0">
                    <a:moveTo>
                      <a:pt x="2118" y="0"/>
                    </a:moveTo>
                    <a:cubicBezTo>
                      <a:pt x="2118" y="0"/>
                      <a:pt x="1231" y="58"/>
                      <a:pt x="659" y="172"/>
                    </a:cubicBezTo>
                    <a:lnTo>
                      <a:pt x="802" y="5180"/>
                    </a:lnTo>
                    <a:lnTo>
                      <a:pt x="0" y="9731"/>
                    </a:lnTo>
                    <a:cubicBezTo>
                      <a:pt x="0" y="9731"/>
                      <a:pt x="1497" y="10344"/>
                      <a:pt x="2787" y="10344"/>
                    </a:cubicBezTo>
                    <a:cubicBezTo>
                      <a:pt x="2890" y="10344"/>
                      <a:pt x="2992" y="10340"/>
                      <a:pt x="3091" y="10332"/>
                    </a:cubicBezTo>
                    <a:lnTo>
                      <a:pt x="3435" y="8014"/>
                    </a:lnTo>
                    <a:lnTo>
                      <a:pt x="3606" y="10361"/>
                    </a:lnTo>
                    <a:cubicBezTo>
                      <a:pt x="4350" y="10332"/>
                      <a:pt x="5066" y="10189"/>
                      <a:pt x="5753" y="9931"/>
                    </a:cubicBezTo>
                    <a:lnTo>
                      <a:pt x="5037" y="5180"/>
                    </a:lnTo>
                    <a:cubicBezTo>
                      <a:pt x="4923" y="4408"/>
                      <a:pt x="4894" y="3606"/>
                      <a:pt x="5009" y="2834"/>
                    </a:cubicBezTo>
                    <a:cubicBezTo>
                      <a:pt x="5095" y="2376"/>
                      <a:pt x="5066" y="1918"/>
                      <a:pt x="4866" y="1517"/>
                    </a:cubicBezTo>
                    <a:cubicBezTo>
                      <a:pt x="4780" y="1345"/>
                      <a:pt x="4694" y="1174"/>
                      <a:pt x="4608" y="1031"/>
                    </a:cubicBezTo>
                    <a:lnTo>
                      <a:pt x="42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7"/>
              <p:cNvSpPr/>
              <p:nvPr/>
            </p:nvSpPr>
            <p:spPr>
              <a:xfrm>
                <a:off x="6751097" y="2701010"/>
                <a:ext cx="96677" cy="281386"/>
              </a:xfrm>
              <a:custGeom>
                <a:avLst/>
                <a:gdLst/>
                <a:ahLst/>
                <a:cxnLst/>
                <a:rect l="l" t="t" r="r" b="b"/>
                <a:pathLst>
                  <a:path w="917" h="2669" extrusionOk="0">
                    <a:moveTo>
                      <a:pt x="286" y="0"/>
                    </a:moveTo>
                    <a:cubicBezTo>
                      <a:pt x="143" y="744"/>
                      <a:pt x="58" y="1517"/>
                      <a:pt x="0" y="2290"/>
                    </a:cubicBezTo>
                    <a:cubicBezTo>
                      <a:pt x="18" y="2571"/>
                      <a:pt x="25" y="2626"/>
                      <a:pt x="27" y="2626"/>
                    </a:cubicBezTo>
                    <a:cubicBezTo>
                      <a:pt x="29" y="2626"/>
                      <a:pt x="29" y="2604"/>
                      <a:pt x="29" y="2604"/>
                    </a:cubicBezTo>
                    <a:cubicBezTo>
                      <a:pt x="29" y="2604"/>
                      <a:pt x="251" y="2669"/>
                      <a:pt x="472" y="2669"/>
                    </a:cubicBezTo>
                    <a:cubicBezTo>
                      <a:pt x="694" y="2669"/>
                      <a:pt x="916" y="2604"/>
                      <a:pt x="916" y="2347"/>
                    </a:cubicBezTo>
                    <a:cubicBezTo>
                      <a:pt x="887" y="1832"/>
                      <a:pt x="286" y="0"/>
                      <a:pt x="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7"/>
              <p:cNvSpPr/>
              <p:nvPr/>
            </p:nvSpPr>
            <p:spPr>
              <a:xfrm>
                <a:off x="6868751" y="2483726"/>
                <a:ext cx="105744" cy="135896"/>
              </a:xfrm>
              <a:custGeom>
                <a:avLst/>
                <a:gdLst/>
                <a:ahLst/>
                <a:cxnLst/>
                <a:rect l="l" t="t" r="r" b="b"/>
                <a:pathLst>
                  <a:path w="1003" h="1289" extrusionOk="0">
                    <a:moveTo>
                      <a:pt x="0" y="1"/>
                    </a:moveTo>
                    <a:lnTo>
                      <a:pt x="0" y="1288"/>
                    </a:lnTo>
                    <a:lnTo>
                      <a:pt x="1002" y="1288"/>
                    </a:lnTo>
                    <a:lnTo>
                      <a:pt x="1002" y="602"/>
                    </a:lnTo>
                    <a:lnTo>
                      <a:pt x="1002" y="1"/>
                    </a:lnTo>
                    <a:close/>
                  </a:path>
                </a:pathLst>
              </a:custGeom>
              <a:solidFill>
                <a:srgbClr val="F5B8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7"/>
              <p:cNvSpPr/>
              <p:nvPr/>
            </p:nvSpPr>
            <p:spPr>
              <a:xfrm>
                <a:off x="6868751" y="2483726"/>
                <a:ext cx="105744" cy="108696"/>
              </a:xfrm>
              <a:custGeom>
                <a:avLst/>
                <a:gdLst/>
                <a:ahLst/>
                <a:cxnLst/>
                <a:rect l="l" t="t" r="r" b="b"/>
                <a:pathLst>
                  <a:path w="1003" h="1031" extrusionOk="0">
                    <a:moveTo>
                      <a:pt x="229" y="1"/>
                    </a:moveTo>
                    <a:lnTo>
                      <a:pt x="0" y="401"/>
                    </a:lnTo>
                    <a:cubicBezTo>
                      <a:pt x="0" y="401"/>
                      <a:pt x="115" y="888"/>
                      <a:pt x="1002" y="1031"/>
                    </a:cubicBezTo>
                    <a:lnTo>
                      <a:pt x="1002" y="86"/>
                    </a:lnTo>
                    <a:lnTo>
                      <a:pt x="945" y="58"/>
                    </a:lnTo>
                    <a:lnTo>
                      <a:pt x="344" y="1"/>
                    </a:lnTo>
                    <a:close/>
                  </a:path>
                </a:pathLst>
              </a:custGeom>
              <a:solidFill>
                <a:srgbClr val="EB9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7"/>
              <p:cNvSpPr/>
              <p:nvPr/>
            </p:nvSpPr>
            <p:spPr>
              <a:xfrm>
                <a:off x="6721050" y="2267181"/>
                <a:ext cx="346962" cy="286025"/>
              </a:xfrm>
              <a:custGeom>
                <a:avLst/>
                <a:gdLst/>
                <a:ahLst/>
                <a:cxnLst/>
                <a:rect l="l" t="t" r="r" b="b"/>
                <a:pathLst>
                  <a:path w="3291" h="2713" extrusionOk="0">
                    <a:moveTo>
                      <a:pt x="2307" y="0"/>
                    </a:moveTo>
                    <a:cubicBezTo>
                      <a:pt x="2244" y="0"/>
                      <a:pt x="2180" y="8"/>
                      <a:pt x="2117" y="23"/>
                    </a:cubicBezTo>
                    <a:cubicBezTo>
                      <a:pt x="1716" y="51"/>
                      <a:pt x="1344" y="194"/>
                      <a:pt x="1029" y="423"/>
                    </a:cubicBezTo>
                    <a:cubicBezTo>
                      <a:pt x="1058" y="738"/>
                      <a:pt x="972" y="1053"/>
                      <a:pt x="743" y="1282"/>
                    </a:cubicBezTo>
                    <a:cubicBezTo>
                      <a:pt x="743" y="1282"/>
                      <a:pt x="620" y="993"/>
                      <a:pt x="390" y="993"/>
                    </a:cubicBezTo>
                    <a:cubicBezTo>
                      <a:pt x="349" y="993"/>
                      <a:pt x="304" y="1003"/>
                      <a:pt x="257" y="1024"/>
                    </a:cubicBezTo>
                    <a:cubicBezTo>
                      <a:pt x="1" y="1152"/>
                      <a:pt x="156" y="1828"/>
                      <a:pt x="641" y="1828"/>
                    </a:cubicBezTo>
                    <a:cubicBezTo>
                      <a:pt x="699" y="1828"/>
                      <a:pt x="762" y="1818"/>
                      <a:pt x="829" y="1797"/>
                    </a:cubicBezTo>
                    <a:cubicBezTo>
                      <a:pt x="1287" y="2598"/>
                      <a:pt x="1917" y="2713"/>
                      <a:pt x="2088" y="2713"/>
                    </a:cubicBezTo>
                    <a:cubicBezTo>
                      <a:pt x="2918" y="2684"/>
                      <a:pt x="3290" y="1597"/>
                      <a:pt x="3176" y="767"/>
                    </a:cubicBezTo>
                    <a:cubicBezTo>
                      <a:pt x="3126" y="319"/>
                      <a:pt x="2730" y="0"/>
                      <a:pt x="2307" y="0"/>
                    </a:cubicBezTo>
                    <a:close/>
                  </a:path>
                </a:pathLst>
              </a:custGeom>
              <a:solidFill>
                <a:srgbClr val="F5B8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7"/>
              <p:cNvSpPr/>
              <p:nvPr/>
            </p:nvSpPr>
            <p:spPr>
              <a:xfrm>
                <a:off x="6748039" y="2394747"/>
                <a:ext cx="39324" cy="46810"/>
              </a:xfrm>
              <a:custGeom>
                <a:avLst/>
                <a:gdLst/>
                <a:ahLst/>
                <a:cxnLst/>
                <a:rect l="l" t="t" r="r" b="b"/>
                <a:pathLst>
                  <a:path w="373" h="444" extrusionOk="0">
                    <a:moveTo>
                      <a:pt x="187" y="0"/>
                    </a:moveTo>
                    <a:cubicBezTo>
                      <a:pt x="151" y="0"/>
                      <a:pt x="115" y="15"/>
                      <a:pt x="87" y="43"/>
                    </a:cubicBezTo>
                    <a:cubicBezTo>
                      <a:pt x="1" y="100"/>
                      <a:pt x="87" y="444"/>
                      <a:pt x="373" y="444"/>
                    </a:cubicBezTo>
                    <a:cubicBezTo>
                      <a:pt x="287" y="387"/>
                      <a:pt x="201" y="329"/>
                      <a:pt x="172" y="215"/>
                    </a:cubicBezTo>
                    <a:cubicBezTo>
                      <a:pt x="125" y="96"/>
                      <a:pt x="196" y="36"/>
                      <a:pt x="255" y="36"/>
                    </a:cubicBezTo>
                    <a:cubicBezTo>
                      <a:pt x="266" y="36"/>
                      <a:pt x="277" y="38"/>
                      <a:pt x="287" y="43"/>
                    </a:cubicBezTo>
                    <a:cubicBezTo>
                      <a:pt x="258" y="15"/>
                      <a:pt x="222" y="0"/>
                      <a:pt x="187" y="0"/>
                    </a:cubicBezTo>
                    <a:close/>
                  </a:path>
                </a:pathLst>
              </a:custGeom>
              <a:solidFill>
                <a:srgbClr val="EB9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7"/>
              <p:cNvSpPr/>
              <p:nvPr/>
            </p:nvSpPr>
            <p:spPr>
              <a:xfrm>
                <a:off x="6820467" y="2619515"/>
                <a:ext cx="193249" cy="256611"/>
              </a:xfrm>
              <a:custGeom>
                <a:avLst/>
                <a:gdLst/>
                <a:ahLst/>
                <a:cxnLst/>
                <a:rect l="l" t="t" r="r" b="b"/>
                <a:pathLst>
                  <a:path w="1833" h="2434" extrusionOk="0">
                    <a:moveTo>
                      <a:pt x="401" y="0"/>
                    </a:moveTo>
                    <a:lnTo>
                      <a:pt x="1" y="29"/>
                    </a:lnTo>
                    <a:lnTo>
                      <a:pt x="1718" y="2433"/>
                    </a:lnTo>
                    <a:lnTo>
                      <a:pt x="1832" y="0"/>
                    </a:lnTo>
                    <a:close/>
                  </a:path>
                </a:pathLst>
              </a:custGeom>
              <a:solidFill>
                <a:srgbClr val="F5B8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7"/>
              <p:cNvSpPr/>
              <p:nvPr/>
            </p:nvSpPr>
            <p:spPr>
              <a:xfrm>
                <a:off x="6868751" y="2688886"/>
                <a:ext cx="141905" cy="187239"/>
              </a:xfrm>
              <a:custGeom>
                <a:avLst/>
                <a:gdLst/>
                <a:ahLst/>
                <a:cxnLst/>
                <a:rect l="l" t="t" r="r" b="b"/>
                <a:pathLst>
                  <a:path w="1346" h="1776" extrusionOk="0">
                    <a:moveTo>
                      <a:pt x="0" y="1"/>
                    </a:moveTo>
                    <a:lnTo>
                      <a:pt x="1260" y="1775"/>
                    </a:lnTo>
                    <a:lnTo>
                      <a:pt x="13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7"/>
              <p:cNvSpPr/>
              <p:nvPr/>
            </p:nvSpPr>
            <p:spPr>
              <a:xfrm>
                <a:off x="7001482" y="2619515"/>
                <a:ext cx="78543" cy="256611"/>
              </a:xfrm>
              <a:custGeom>
                <a:avLst/>
                <a:gdLst/>
                <a:ahLst/>
                <a:cxnLst/>
                <a:rect l="l" t="t" r="r" b="b"/>
                <a:pathLst>
                  <a:path w="745" h="2434" extrusionOk="0">
                    <a:moveTo>
                      <a:pt x="115" y="0"/>
                    </a:moveTo>
                    <a:lnTo>
                      <a:pt x="1" y="2433"/>
                    </a:lnTo>
                    <a:lnTo>
                      <a:pt x="659" y="1603"/>
                    </a:lnTo>
                    <a:lnTo>
                      <a:pt x="344" y="1174"/>
                    </a:lnTo>
                    <a:lnTo>
                      <a:pt x="745" y="1088"/>
                    </a:lnTo>
                    <a:lnTo>
                      <a:pt x="1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7"/>
              <p:cNvSpPr/>
              <p:nvPr/>
            </p:nvSpPr>
            <p:spPr>
              <a:xfrm>
                <a:off x="6820467" y="2622573"/>
                <a:ext cx="181124" cy="253553"/>
              </a:xfrm>
              <a:custGeom>
                <a:avLst/>
                <a:gdLst/>
                <a:ahLst/>
                <a:cxnLst/>
                <a:rect l="l" t="t" r="r" b="b"/>
                <a:pathLst>
                  <a:path w="1718" h="2405" extrusionOk="0">
                    <a:moveTo>
                      <a:pt x="1" y="0"/>
                    </a:moveTo>
                    <a:lnTo>
                      <a:pt x="1" y="1145"/>
                    </a:lnTo>
                    <a:lnTo>
                      <a:pt x="602" y="1345"/>
                    </a:lnTo>
                    <a:lnTo>
                      <a:pt x="401" y="1717"/>
                    </a:lnTo>
                    <a:lnTo>
                      <a:pt x="1718" y="2404"/>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7"/>
              <p:cNvSpPr/>
              <p:nvPr/>
            </p:nvSpPr>
            <p:spPr>
              <a:xfrm>
                <a:off x="6977340" y="4601846"/>
                <a:ext cx="226458" cy="68844"/>
              </a:xfrm>
              <a:custGeom>
                <a:avLst/>
                <a:gdLst/>
                <a:ahLst/>
                <a:cxnLst/>
                <a:rect l="l" t="t" r="r" b="b"/>
                <a:pathLst>
                  <a:path w="2148" h="653" extrusionOk="0">
                    <a:moveTo>
                      <a:pt x="1" y="0"/>
                    </a:moveTo>
                    <a:lnTo>
                      <a:pt x="1" y="601"/>
                    </a:lnTo>
                    <a:cubicBezTo>
                      <a:pt x="1" y="601"/>
                      <a:pt x="955" y="652"/>
                      <a:pt x="1591" y="652"/>
                    </a:cubicBezTo>
                    <a:cubicBezTo>
                      <a:pt x="1909" y="652"/>
                      <a:pt x="2147" y="639"/>
                      <a:pt x="2147" y="601"/>
                    </a:cubicBezTo>
                    <a:cubicBezTo>
                      <a:pt x="2119" y="487"/>
                      <a:pt x="945" y="0"/>
                      <a:pt x="9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7"/>
              <p:cNvSpPr/>
              <p:nvPr/>
            </p:nvSpPr>
            <p:spPr>
              <a:xfrm>
                <a:off x="7007491" y="2384204"/>
                <a:ext cx="24248" cy="30258"/>
              </a:xfrm>
              <a:custGeom>
                <a:avLst/>
                <a:gdLst/>
                <a:ahLst/>
                <a:cxnLst/>
                <a:rect l="l" t="t" r="r" b="b"/>
                <a:pathLst>
                  <a:path w="230" h="287" extrusionOk="0">
                    <a:moveTo>
                      <a:pt x="115" y="0"/>
                    </a:moveTo>
                    <a:cubicBezTo>
                      <a:pt x="58" y="0"/>
                      <a:pt x="1" y="57"/>
                      <a:pt x="1" y="143"/>
                    </a:cubicBezTo>
                    <a:cubicBezTo>
                      <a:pt x="1" y="229"/>
                      <a:pt x="58" y="286"/>
                      <a:pt x="115" y="286"/>
                    </a:cubicBezTo>
                    <a:cubicBezTo>
                      <a:pt x="173" y="286"/>
                      <a:pt x="230" y="229"/>
                      <a:pt x="230" y="143"/>
                    </a:cubicBezTo>
                    <a:cubicBezTo>
                      <a:pt x="230" y="57"/>
                      <a:pt x="173" y="0"/>
                      <a:pt x="115" y="0"/>
                    </a:cubicBez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7"/>
              <p:cNvSpPr/>
              <p:nvPr/>
            </p:nvSpPr>
            <p:spPr>
              <a:xfrm>
                <a:off x="6944131" y="2399280"/>
                <a:ext cx="42382" cy="63467"/>
              </a:xfrm>
              <a:custGeom>
                <a:avLst/>
                <a:gdLst/>
                <a:ahLst/>
                <a:cxnLst/>
                <a:rect l="l" t="t" r="r" b="b"/>
                <a:pathLst>
                  <a:path w="402" h="602" extrusionOk="0">
                    <a:moveTo>
                      <a:pt x="201" y="0"/>
                    </a:moveTo>
                    <a:cubicBezTo>
                      <a:pt x="144" y="201"/>
                      <a:pt x="230" y="372"/>
                      <a:pt x="230" y="458"/>
                    </a:cubicBezTo>
                    <a:cubicBezTo>
                      <a:pt x="230" y="544"/>
                      <a:pt x="1" y="601"/>
                      <a:pt x="173" y="601"/>
                    </a:cubicBezTo>
                    <a:cubicBezTo>
                      <a:pt x="344" y="601"/>
                      <a:pt x="402" y="515"/>
                      <a:pt x="344" y="429"/>
                    </a:cubicBezTo>
                    <a:cubicBezTo>
                      <a:pt x="258" y="286"/>
                      <a:pt x="230" y="143"/>
                      <a:pt x="201" y="0"/>
                    </a:cubicBezTo>
                    <a:close/>
                  </a:path>
                </a:pathLst>
              </a:custGeom>
              <a:solidFill>
                <a:srgbClr val="E375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7"/>
              <p:cNvSpPr/>
              <p:nvPr/>
            </p:nvSpPr>
            <p:spPr>
              <a:xfrm>
                <a:off x="6998530" y="2361116"/>
                <a:ext cx="51343" cy="17079"/>
              </a:xfrm>
              <a:custGeom>
                <a:avLst/>
                <a:gdLst/>
                <a:ahLst/>
                <a:cxnLst/>
                <a:rect l="l" t="t" r="r" b="b"/>
                <a:pathLst>
                  <a:path w="487" h="162" extrusionOk="0">
                    <a:moveTo>
                      <a:pt x="238" y="0"/>
                    </a:moveTo>
                    <a:cubicBezTo>
                      <a:pt x="168" y="0"/>
                      <a:pt x="95" y="23"/>
                      <a:pt x="29" y="76"/>
                    </a:cubicBezTo>
                    <a:cubicBezTo>
                      <a:pt x="0" y="76"/>
                      <a:pt x="0" y="105"/>
                      <a:pt x="29" y="133"/>
                    </a:cubicBezTo>
                    <a:lnTo>
                      <a:pt x="86" y="133"/>
                    </a:lnTo>
                    <a:cubicBezTo>
                      <a:pt x="129" y="90"/>
                      <a:pt x="186" y="69"/>
                      <a:pt x="247" y="69"/>
                    </a:cubicBezTo>
                    <a:cubicBezTo>
                      <a:pt x="308" y="69"/>
                      <a:pt x="372" y="90"/>
                      <a:pt x="429" y="133"/>
                    </a:cubicBezTo>
                    <a:cubicBezTo>
                      <a:pt x="429" y="133"/>
                      <a:pt x="429" y="162"/>
                      <a:pt x="429" y="162"/>
                    </a:cubicBezTo>
                    <a:lnTo>
                      <a:pt x="458" y="162"/>
                    </a:lnTo>
                    <a:cubicBezTo>
                      <a:pt x="487" y="133"/>
                      <a:pt x="487" y="105"/>
                      <a:pt x="458" y="76"/>
                    </a:cubicBezTo>
                    <a:cubicBezTo>
                      <a:pt x="397" y="30"/>
                      <a:pt x="319" y="0"/>
                      <a:pt x="238" y="0"/>
                    </a:cubicBez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7"/>
              <p:cNvSpPr/>
              <p:nvPr/>
            </p:nvSpPr>
            <p:spPr>
              <a:xfrm>
                <a:off x="7019615" y="2387156"/>
                <a:ext cx="21191" cy="3163"/>
              </a:xfrm>
              <a:custGeom>
                <a:avLst/>
                <a:gdLst/>
                <a:ahLst/>
                <a:cxnLst/>
                <a:rect l="l" t="t" r="r" b="b"/>
                <a:pathLst>
                  <a:path w="201" h="30" extrusionOk="0">
                    <a:moveTo>
                      <a:pt x="0" y="1"/>
                    </a:moveTo>
                    <a:cubicBezTo>
                      <a:pt x="0" y="1"/>
                      <a:pt x="0" y="1"/>
                      <a:pt x="0" y="29"/>
                    </a:cubicBezTo>
                    <a:lnTo>
                      <a:pt x="201" y="29"/>
                    </a:lnTo>
                    <a:cubicBezTo>
                      <a:pt x="201" y="1"/>
                      <a:pt x="201" y="1"/>
                      <a:pt x="201" y="1"/>
                    </a:cubicBez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7"/>
              <p:cNvSpPr/>
              <p:nvPr/>
            </p:nvSpPr>
            <p:spPr>
              <a:xfrm>
                <a:off x="7016558" y="2387156"/>
                <a:ext cx="21296" cy="9172"/>
              </a:xfrm>
              <a:custGeom>
                <a:avLst/>
                <a:gdLst/>
                <a:ahLst/>
                <a:cxnLst/>
                <a:rect l="l" t="t" r="r" b="b"/>
                <a:pathLst>
                  <a:path w="202" h="87" extrusionOk="0">
                    <a:moveTo>
                      <a:pt x="29" y="1"/>
                    </a:moveTo>
                    <a:cubicBezTo>
                      <a:pt x="29" y="1"/>
                      <a:pt x="1" y="29"/>
                      <a:pt x="29" y="58"/>
                    </a:cubicBezTo>
                    <a:cubicBezTo>
                      <a:pt x="87" y="87"/>
                      <a:pt x="144" y="87"/>
                      <a:pt x="201" y="87"/>
                    </a:cubicBezTo>
                    <a:cubicBezTo>
                      <a:pt x="201" y="87"/>
                      <a:pt x="201" y="58"/>
                      <a:pt x="201" y="58"/>
                    </a:cubicBezTo>
                    <a:cubicBezTo>
                      <a:pt x="144" y="58"/>
                      <a:pt x="87" y="29"/>
                      <a:pt x="29" y="1"/>
                    </a:cubicBez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7"/>
              <p:cNvSpPr/>
              <p:nvPr/>
            </p:nvSpPr>
            <p:spPr>
              <a:xfrm>
                <a:off x="6892894" y="2384204"/>
                <a:ext cx="24248" cy="30258"/>
              </a:xfrm>
              <a:custGeom>
                <a:avLst/>
                <a:gdLst/>
                <a:ahLst/>
                <a:cxnLst/>
                <a:rect l="l" t="t" r="r" b="b"/>
                <a:pathLst>
                  <a:path w="230" h="287" extrusionOk="0">
                    <a:moveTo>
                      <a:pt x="115" y="0"/>
                    </a:moveTo>
                    <a:cubicBezTo>
                      <a:pt x="58" y="0"/>
                      <a:pt x="0" y="57"/>
                      <a:pt x="0" y="143"/>
                    </a:cubicBezTo>
                    <a:cubicBezTo>
                      <a:pt x="0" y="229"/>
                      <a:pt x="58" y="286"/>
                      <a:pt x="115" y="286"/>
                    </a:cubicBezTo>
                    <a:cubicBezTo>
                      <a:pt x="172" y="286"/>
                      <a:pt x="229" y="229"/>
                      <a:pt x="229" y="143"/>
                    </a:cubicBezTo>
                    <a:cubicBezTo>
                      <a:pt x="229" y="57"/>
                      <a:pt x="172" y="0"/>
                      <a:pt x="115" y="0"/>
                    </a:cubicBez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7"/>
              <p:cNvSpPr/>
              <p:nvPr/>
            </p:nvSpPr>
            <p:spPr>
              <a:xfrm>
                <a:off x="6874761" y="2361116"/>
                <a:ext cx="48391" cy="17079"/>
              </a:xfrm>
              <a:custGeom>
                <a:avLst/>
                <a:gdLst/>
                <a:ahLst/>
                <a:cxnLst/>
                <a:rect l="l" t="t" r="r" b="b"/>
                <a:pathLst>
                  <a:path w="459" h="162" extrusionOk="0">
                    <a:moveTo>
                      <a:pt x="236" y="0"/>
                    </a:moveTo>
                    <a:cubicBezTo>
                      <a:pt x="148" y="0"/>
                      <a:pt x="62" y="30"/>
                      <a:pt x="1" y="76"/>
                    </a:cubicBezTo>
                    <a:cubicBezTo>
                      <a:pt x="1" y="105"/>
                      <a:pt x="1" y="133"/>
                      <a:pt x="1" y="162"/>
                    </a:cubicBezTo>
                    <a:lnTo>
                      <a:pt x="29" y="162"/>
                    </a:lnTo>
                    <a:cubicBezTo>
                      <a:pt x="58" y="162"/>
                      <a:pt x="58" y="133"/>
                      <a:pt x="58" y="133"/>
                    </a:cubicBezTo>
                    <a:cubicBezTo>
                      <a:pt x="101" y="90"/>
                      <a:pt x="158" y="69"/>
                      <a:pt x="215" y="69"/>
                    </a:cubicBezTo>
                    <a:cubicBezTo>
                      <a:pt x="273" y="69"/>
                      <a:pt x="330" y="90"/>
                      <a:pt x="373" y="133"/>
                    </a:cubicBezTo>
                    <a:lnTo>
                      <a:pt x="459" y="133"/>
                    </a:lnTo>
                    <a:cubicBezTo>
                      <a:pt x="459" y="105"/>
                      <a:pt x="459" y="76"/>
                      <a:pt x="459" y="76"/>
                    </a:cubicBezTo>
                    <a:cubicBezTo>
                      <a:pt x="392" y="23"/>
                      <a:pt x="313" y="0"/>
                      <a:pt x="236" y="0"/>
                    </a:cubicBez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7"/>
              <p:cNvSpPr/>
              <p:nvPr/>
            </p:nvSpPr>
            <p:spPr>
              <a:xfrm>
                <a:off x="6883827" y="2387156"/>
                <a:ext cx="21191" cy="3163"/>
              </a:xfrm>
              <a:custGeom>
                <a:avLst/>
                <a:gdLst/>
                <a:ahLst/>
                <a:cxnLst/>
                <a:rect l="l" t="t" r="r" b="b"/>
                <a:pathLst>
                  <a:path w="201" h="30" extrusionOk="0">
                    <a:moveTo>
                      <a:pt x="1" y="1"/>
                    </a:moveTo>
                    <a:cubicBezTo>
                      <a:pt x="1" y="1"/>
                      <a:pt x="1" y="1"/>
                      <a:pt x="1" y="29"/>
                    </a:cubicBezTo>
                    <a:lnTo>
                      <a:pt x="201" y="29"/>
                    </a:lnTo>
                    <a:lnTo>
                      <a:pt x="172" y="1"/>
                    </a:ln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7"/>
              <p:cNvSpPr/>
              <p:nvPr/>
            </p:nvSpPr>
            <p:spPr>
              <a:xfrm>
                <a:off x="6883827" y="2387156"/>
                <a:ext cx="21191" cy="9172"/>
              </a:xfrm>
              <a:custGeom>
                <a:avLst/>
                <a:gdLst/>
                <a:ahLst/>
                <a:cxnLst/>
                <a:rect l="l" t="t" r="r" b="b"/>
                <a:pathLst>
                  <a:path w="201" h="87" extrusionOk="0">
                    <a:moveTo>
                      <a:pt x="172" y="1"/>
                    </a:moveTo>
                    <a:cubicBezTo>
                      <a:pt x="144" y="29"/>
                      <a:pt x="86" y="58"/>
                      <a:pt x="29" y="58"/>
                    </a:cubicBezTo>
                    <a:lnTo>
                      <a:pt x="1" y="58"/>
                    </a:lnTo>
                    <a:cubicBezTo>
                      <a:pt x="1" y="87"/>
                      <a:pt x="1" y="87"/>
                      <a:pt x="29" y="87"/>
                    </a:cubicBezTo>
                    <a:cubicBezTo>
                      <a:pt x="86" y="87"/>
                      <a:pt x="144" y="58"/>
                      <a:pt x="201" y="29"/>
                    </a:cubicBezTo>
                    <a:cubicBezTo>
                      <a:pt x="201" y="29"/>
                      <a:pt x="201" y="29"/>
                      <a:pt x="201" y="1"/>
                    </a:cubicBez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7"/>
              <p:cNvSpPr/>
              <p:nvPr/>
            </p:nvSpPr>
            <p:spPr>
              <a:xfrm>
                <a:off x="6904912" y="2480669"/>
                <a:ext cx="72534" cy="18661"/>
              </a:xfrm>
              <a:custGeom>
                <a:avLst/>
                <a:gdLst/>
                <a:ahLst/>
                <a:cxnLst/>
                <a:rect l="l" t="t" r="r" b="b"/>
                <a:pathLst>
                  <a:path w="688" h="177" extrusionOk="0">
                    <a:moveTo>
                      <a:pt x="1" y="1"/>
                    </a:moveTo>
                    <a:lnTo>
                      <a:pt x="1" y="1"/>
                    </a:lnTo>
                    <a:cubicBezTo>
                      <a:pt x="101" y="118"/>
                      <a:pt x="250" y="176"/>
                      <a:pt x="396" y="176"/>
                    </a:cubicBezTo>
                    <a:cubicBezTo>
                      <a:pt x="501" y="176"/>
                      <a:pt x="604" y="146"/>
                      <a:pt x="688" y="87"/>
                    </a:cubicBezTo>
                    <a:lnTo>
                      <a:pt x="688" y="87"/>
                    </a:lnTo>
                    <a:cubicBezTo>
                      <a:pt x="611" y="106"/>
                      <a:pt x="535" y="115"/>
                      <a:pt x="459" y="115"/>
                    </a:cubicBezTo>
                    <a:cubicBezTo>
                      <a:pt x="306" y="115"/>
                      <a:pt x="153" y="77"/>
                      <a:pt x="1" y="1"/>
                    </a:cubicBezTo>
                    <a:close/>
                  </a:path>
                </a:pathLst>
              </a:custGeom>
              <a:solidFill>
                <a:srgbClr val="E375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7"/>
              <p:cNvSpPr/>
              <p:nvPr/>
            </p:nvSpPr>
            <p:spPr>
              <a:xfrm>
                <a:off x="6717887" y="2857884"/>
                <a:ext cx="45334" cy="114705"/>
              </a:xfrm>
              <a:custGeom>
                <a:avLst/>
                <a:gdLst/>
                <a:ahLst/>
                <a:cxnLst/>
                <a:rect l="l" t="t" r="r" b="b"/>
                <a:pathLst>
                  <a:path w="430" h="1088" extrusionOk="0">
                    <a:moveTo>
                      <a:pt x="430" y="0"/>
                    </a:moveTo>
                    <a:lnTo>
                      <a:pt x="0" y="258"/>
                    </a:lnTo>
                    <a:lnTo>
                      <a:pt x="29" y="1088"/>
                    </a:lnTo>
                    <a:lnTo>
                      <a:pt x="430" y="0"/>
                    </a:lnTo>
                    <a:close/>
                  </a:path>
                </a:pathLst>
              </a:custGeom>
              <a:solidFill>
                <a:srgbClr val="C4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7"/>
              <p:cNvSpPr/>
              <p:nvPr/>
            </p:nvSpPr>
            <p:spPr>
              <a:xfrm>
                <a:off x="6913979" y="2770380"/>
                <a:ext cx="120820" cy="108696"/>
              </a:xfrm>
              <a:custGeom>
                <a:avLst/>
                <a:gdLst/>
                <a:ahLst/>
                <a:cxnLst/>
                <a:rect l="l" t="t" r="r" b="b"/>
                <a:pathLst>
                  <a:path w="1146" h="1031" extrusionOk="0">
                    <a:moveTo>
                      <a:pt x="87" y="0"/>
                    </a:moveTo>
                    <a:lnTo>
                      <a:pt x="1" y="86"/>
                    </a:lnTo>
                    <a:lnTo>
                      <a:pt x="1002" y="1031"/>
                    </a:lnTo>
                    <a:lnTo>
                      <a:pt x="1145" y="888"/>
                    </a:lnTo>
                    <a:lnTo>
                      <a:pt x="87" y="0"/>
                    </a:lnTo>
                    <a:close/>
                  </a:path>
                </a:pathLst>
              </a:custGeom>
              <a:solidFill>
                <a:srgbClr val="DBE1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7"/>
              <p:cNvSpPr/>
              <p:nvPr/>
            </p:nvSpPr>
            <p:spPr>
              <a:xfrm>
                <a:off x="6877818" y="2740229"/>
                <a:ext cx="45334" cy="39324"/>
              </a:xfrm>
              <a:custGeom>
                <a:avLst/>
                <a:gdLst/>
                <a:ahLst/>
                <a:cxnLst/>
                <a:rect l="l" t="t" r="r" b="b"/>
                <a:pathLst>
                  <a:path w="430" h="373" extrusionOk="0">
                    <a:moveTo>
                      <a:pt x="86" y="0"/>
                    </a:moveTo>
                    <a:lnTo>
                      <a:pt x="0" y="86"/>
                    </a:lnTo>
                    <a:lnTo>
                      <a:pt x="344" y="372"/>
                    </a:lnTo>
                    <a:lnTo>
                      <a:pt x="430" y="286"/>
                    </a:lnTo>
                    <a:lnTo>
                      <a:pt x="86" y="0"/>
                    </a:ln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7"/>
              <p:cNvSpPr/>
              <p:nvPr/>
            </p:nvSpPr>
            <p:spPr>
              <a:xfrm>
                <a:off x="6639451" y="2845760"/>
                <a:ext cx="485915" cy="262198"/>
              </a:xfrm>
              <a:custGeom>
                <a:avLst/>
                <a:gdLst/>
                <a:ahLst/>
                <a:cxnLst/>
                <a:rect l="l" t="t" r="r" b="b"/>
                <a:pathLst>
                  <a:path w="4609" h="2487" extrusionOk="0">
                    <a:moveTo>
                      <a:pt x="3664" y="1"/>
                    </a:moveTo>
                    <a:cubicBezTo>
                      <a:pt x="3521" y="29"/>
                      <a:pt x="3206" y="802"/>
                      <a:pt x="3206" y="802"/>
                    </a:cubicBezTo>
                    <a:lnTo>
                      <a:pt x="1260" y="1060"/>
                    </a:lnTo>
                    <a:lnTo>
                      <a:pt x="1202" y="745"/>
                    </a:lnTo>
                    <a:lnTo>
                      <a:pt x="0" y="859"/>
                    </a:lnTo>
                    <a:cubicBezTo>
                      <a:pt x="0" y="859"/>
                      <a:pt x="0" y="2147"/>
                      <a:pt x="201" y="2433"/>
                    </a:cubicBezTo>
                    <a:cubicBezTo>
                      <a:pt x="225" y="2470"/>
                      <a:pt x="294" y="2486"/>
                      <a:pt x="398" y="2486"/>
                    </a:cubicBezTo>
                    <a:cubicBezTo>
                      <a:pt x="1032" y="2486"/>
                      <a:pt x="2958" y="1871"/>
                      <a:pt x="3721" y="1403"/>
                    </a:cubicBezTo>
                    <a:cubicBezTo>
                      <a:pt x="4608" y="859"/>
                      <a:pt x="4322" y="144"/>
                      <a:pt x="4322" y="144"/>
                    </a:cubicBezTo>
                    <a:cubicBezTo>
                      <a:pt x="4122" y="58"/>
                      <a:pt x="3893" y="29"/>
                      <a:pt x="3664" y="1"/>
                    </a:cubicBezTo>
                    <a:close/>
                  </a:path>
                </a:pathLst>
              </a:custGeom>
              <a:solidFill>
                <a:srgbClr val="F5B8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7"/>
              <p:cNvSpPr/>
              <p:nvPr/>
            </p:nvSpPr>
            <p:spPr>
              <a:xfrm>
                <a:off x="6639451" y="2942331"/>
                <a:ext cx="132839" cy="78543"/>
              </a:xfrm>
              <a:custGeom>
                <a:avLst/>
                <a:gdLst/>
                <a:ahLst/>
                <a:cxnLst/>
                <a:rect l="l" t="t" r="r" b="b"/>
                <a:pathLst>
                  <a:path w="1260" h="745" extrusionOk="0">
                    <a:moveTo>
                      <a:pt x="143" y="1"/>
                    </a:moveTo>
                    <a:cubicBezTo>
                      <a:pt x="115" y="1"/>
                      <a:pt x="58" y="87"/>
                      <a:pt x="0" y="172"/>
                    </a:cubicBezTo>
                    <a:cubicBezTo>
                      <a:pt x="0" y="315"/>
                      <a:pt x="0" y="544"/>
                      <a:pt x="29" y="745"/>
                    </a:cubicBezTo>
                    <a:lnTo>
                      <a:pt x="1260" y="144"/>
                    </a:lnTo>
                    <a:cubicBezTo>
                      <a:pt x="1260" y="144"/>
                      <a:pt x="287" y="1"/>
                      <a:pt x="143" y="1"/>
                    </a:cubicBezTo>
                    <a:close/>
                  </a:path>
                </a:pathLst>
              </a:custGeom>
              <a:solidFill>
                <a:srgbClr val="EB9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7"/>
              <p:cNvSpPr/>
              <p:nvPr/>
            </p:nvSpPr>
            <p:spPr>
              <a:xfrm>
                <a:off x="6603185" y="2636384"/>
                <a:ext cx="214334" cy="339266"/>
              </a:xfrm>
              <a:custGeom>
                <a:avLst/>
                <a:gdLst/>
                <a:ahLst/>
                <a:cxnLst/>
                <a:rect l="l" t="t" r="r" b="b"/>
                <a:pathLst>
                  <a:path w="2033" h="3218" extrusionOk="0">
                    <a:moveTo>
                      <a:pt x="1093" y="0"/>
                    </a:moveTo>
                    <a:cubicBezTo>
                      <a:pt x="923" y="0"/>
                      <a:pt x="590" y="73"/>
                      <a:pt x="344" y="584"/>
                    </a:cubicBezTo>
                    <a:cubicBezTo>
                      <a:pt x="1" y="1271"/>
                      <a:pt x="115" y="3217"/>
                      <a:pt x="115" y="3217"/>
                    </a:cubicBezTo>
                    <a:lnTo>
                      <a:pt x="1775" y="3017"/>
                    </a:lnTo>
                    <a:cubicBezTo>
                      <a:pt x="1775" y="3017"/>
                      <a:pt x="2033" y="241"/>
                      <a:pt x="1203" y="12"/>
                    </a:cubicBezTo>
                    <a:cubicBezTo>
                      <a:pt x="1203" y="12"/>
                      <a:pt x="1161" y="0"/>
                      <a:pt x="10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7"/>
              <p:cNvSpPr/>
              <p:nvPr/>
            </p:nvSpPr>
            <p:spPr>
              <a:xfrm>
                <a:off x="6992416" y="2661791"/>
                <a:ext cx="485915" cy="479801"/>
              </a:xfrm>
              <a:custGeom>
                <a:avLst/>
                <a:gdLst/>
                <a:ahLst/>
                <a:cxnLst/>
                <a:rect l="l" t="t" r="r" b="b"/>
                <a:pathLst>
                  <a:path w="4609" h="4551" extrusionOk="0">
                    <a:moveTo>
                      <a:pt x="1231" y="0"/>
                    </a:moveTo>
                    <a:lnTo>
                      <a:pt x="1" y="4551"/>
                    </a:lnTo>
                    <a:lnTo>
                      <a:pt x="3406" y="4551"/>
                    </a:lnTo>
                    <a:lnTo>
                      <a:pt x="4608" y="0"/>
                    </a:lnTo>
                    <a:close/>
                  </a:path>
                </a:pathLst>
              </a:custGeom>
              <a:solidFill>
                <a:srgbClr val="355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7"/>
              <p:cNvSpPr/>
              <p:nvPr/>
            </p:nvSpPr>
            <p:spPr>
              <a:xfrm>
                <a:off x="7004539" y="2676867"/>
                <a:ext cx="485810" cy="479801"/>
              </a:xfrm>
              <a:custGeom>
                <a:avLst/>
                <a:gdLst/>
                <a:ahLst/>
                <a:cxnLst/>
                <a:rect l="l" t="t" r="r" b="b"/>
                <a:pathLst>
                  <a:path w="4608" h="4551" extrusionOk="0">
                    <a:moveTo>
                      <a:pt x="1231" y="0"/>
                    </a:moveTo>
                    <a:lnTo>
                      <a:pt x="0" y="4551"/>
                    </a:lnTo>
                    <a:lnTo>
                      <a:pt x="3377" y="4551"/>
                    </a:lnTo>
                    <a:lnTo>
                      <a:pt x="46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7"/>
              <p:cNvSpPr/>
              <p:nvPr/>
            </p:nvSpPr>
            <p:spPr>
              <a:xfrm>
                <a:off x="7215707" y="2652725"/>
                <a:ext cx="193249" cy="72534"/>
              </a:xfrm>
              <a:custGeom>
                <a:avLst/>
                <a:gdLst/>
                <a:ahLst/>
                <a:cxnLst/>
                <a:rect l="l" t="t" r="r" b="b"/>
                <a:pathLst>
                  <a:path w="1833" h="688" extrusionOk="0">
                    <a:moveTo>
                      <a:pt x="172" y="0"/>
                    </a:moveTo>
                    <a:lnTo>
                      <a:pt x="1" y="687"/>
                    </a:lnTo>
                    <a:lnTo>
                      <a:pt x="1632" y="687"/>
                    </a:lnTo>
                    <a:lnTo>
                      <a:pt x="1832" y="0"/>
                    </a:lnTo>
                    <a:close/>
                  </a:path>
                </a:pathLst>
              </a:custGeom>
              <a:solidFill>
                <a:srgbClr val="437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7"/>
              <p:cNvSpPr/>
              <p:nvPr/>
            </p:nvSpPr>
            <p:spPr>
              <a:xfrm>
                <a:off x="7263992" y="2622573"/>
                <a:ext cx="117763" cy="45334"/>
              </a:xfrm>
              <a:custGeom>
                <a:avLst/>
                <a:gdLst/>
                <a:ahLst/>
                <a:cxnLst/>
                <a:rect l="l" t="t" r="r" b="b"/>
                <a:pathLst>
                  <a:path w="1117" h="430" extrusionOk="0">
                    <a:moveTo>
                      <a:pt x="115" y="0"/>
                    </a:moveTo>
                    <a:lnTo>
                      <a:pt x="1" y="429"/>
                    </a:lnTo>
                    <a:lnTo>
                      <a:pt x="1002" y="429"/>
                    </a:lnTo>
                    <a:lnTo>
                      <a:pt x="1117" y="0"/>
                    </a:lnTo>
                    <a:close/>
                  </a:path>
                </a:pathLst>
              </a:custGeom>
              <a:solidFill>
                <a:srgbClr val="355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7"/>
              <p:cNvSpPr/>
              <p:nvPr/>
            </p:nvSpPr>
            <p:spPr>
              <a:xfrm>
                <a:off x="7273058" y="2622573"/>
                <a:ext cx="120820" cy="45334"/>
              </a:xfrm>
              <a:custGeom>
                <a:avLst/>
                <a:gdLst/>
                <a:ahLst/>
                <a:cxnLst/>
                <a:rect l="l" t="t" r="r" b="b"/>
                <a:pathLst>
                  <a:path w="1146" h="430" extrusionOk="0">
                    <a:moveTo>
                      <a:pt x="143" y="0"/>
                    </a:moveTo>
                    <a:lnTo>
                      <a:pt x="0" y="429"/>
                    </a:lnTo>
                    <a:lnTo>
                      <a:pt x="1031" y="429"/>
                    </a:lnTo>
                    <a:lnTo>
                      <a:pt x="1145" y="0"/>
                    </a:lnTo>
                    <a:close/>
                  </a:path>
                </a:pathLst>
              </a:custGeom>
              <a:solidFill>
                <a:srgbClr val="437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7"/>
              <p:cNvSpPr/>
              <p:nvPr/>
            </p:nvSpPr>
            <p:spPr>
              <a:xfrm>
                <a:off x="7224773" y="2652725"/>
                <a:ext cx="193249" cy="72534"/>
              </a:xfrm>
              <a:custGeom>
                <a:avLst/>
                <a:gdLst/>
                <a:ahLst/>
                <a:cxnLst/>
                <a:rect l="l" t="t" r="r" b="b"/>
                <a:pathLst>
                  <a:path w="1833" h="688" extrusionOk="0">
                    <a:moveTo>
                      <a:pt x="201" y="0"/>
                    </a:moveTo>
                    <a:lnTo>
                      <a:pt x="0" y="687"/>
                    </a:lnTo>
                    <a:lnTo>
                      <a:pt x="1660" y="687"/>
                    </a:lnTo>
                    <a:lnTo>
                      <a:pt x="1832" y="0"/>
                    </a:lnTo>
                    <a:close/>
                  </a:path>
                </a:pathLst>
              </a:custGeom>
              <a:solidFill>
                <a:srgbClr val="355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7"/>
              <p:cNvSpPr/>
              <p:nvPr/>
            </p:nvSpPr>
            <p:spPr>
              <a:xfrm>
                <a:off x="7387656" y="2836061"/>
                <a:ext cx="95834" cy="158458"/>
              </a:xfrm>
              <a:custGeom>
                <a:avLst/>
                <a:gdLst/>
                <a:ahLst/>
                <a:cxnLst/>
                <a:rect l="l" t="t" r="r" b="b"/>
                <a:pathLst>
                  <a:path w="909" h="1503" extrusionOk="0">
                    <a:moveTo>
                      <a:pt x="370" y="0"/>
                    </a:moveTo>
                    <a:cubicBezTo>
                      <a:pt x="343" y="0"/>
                      <a:pt x="324" y="3"/>
                      <a:pt x="316" y="7"/>
                    </a:cubicBezTo>
                    <a:cubicBezTo>
                      <a:pt x="144" y="408"/>
                      <a:pt x="30" y="837"/>
                      <a:pt x="1" y="1295"/>
                    </a:cubicBezTo>
                    <a:cubicBezTo>
                      <a:pt x="49" y="1439"/>
                      <a:pt x="298" y="1502"/>
                      <a:pt x="428" y="1502"/>
                    </a:cubicBezTo>
                    <a:cubicBezTo>
                      <a:pt x="453" y="1502"/>
                      <a:pt x="474" y="1500"/>
                      <a:pt x="487" y="1495"/>
                    </a:cubicBezTo>
                    <a:cubicBezTo>
                      <a:pt x="659" y="1123"/>
                      <a:pt x="774" y="722"/>
                      <a:pt x="859" y="322"/>
                    </a:cubicBezTo>
                    <a:cubicBezTo>
                      <a:pt x="908" y="78"/>
                      <a:pt x="521" y="0"/>
                      <a:pt x="370" y="0"/>
                    </a:cubicBezTo>
                    <a:close/>
                  </a:path>
                </a:pathLst>
              </a:custGeom>
              <a:solidFill>
                <a:srgbClr val="F5B8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7"/>
              <p:cNvSpPr/>
              <p:nvPr/>
            </p:nvSpPr>
            <p:spPr>
              <a:xfrm>
                <a:off x="6802333" y="2233339"/>
                <a:ext cx="265677" cy="123772"/>
              </a:xfrm>
              <a:custGeom>
                <a:avLst/>
                <a:gdLst/>
                <a:ahLst/>
                <a:cxnLst/>
                <a:rect l="l" t="t" r="r" b="b"/>
                <a:pathLst>
                  <a:path w="2520" h="1174" extrusionOk="0">
                    <a:moveTo>
                      <a:pt x="1575" y="0"/>
                    </a:moveTo>
                    <a:cubicBezTo>
                      <a:pt x="1289" y="29"/>
                      <a:pt x="1031" y="86"/>
                      <a:pt x="745" y="172"/>
                    </a:cubicBezTo>
                    <a:cubicBezTo>
                      <a:pt x="573" y="229"/>
                      <a:pt x="373" y="286"/>
                      <a:pt x="173" y="372"/>
                    </a:cubicBezTo>
                    <a:cubicBezTo>
                      <a:pt x="1" y="630"/>
                      <a:pt x="29" y="945"/>
                      <a:pt x="230" y="1174"/>
                    </a:cubicBezTo>
                    <a:cubicBezTo>
                      <a:pt x="230" y="1174"/>
                      <a:pt x="662" y="895"/>
                      <a:pt x="1482" y="895"/>
                    </a:cubicBezTo>
                    <a:cubicBezTo>
                      <a:pt x="1778" y="895"/>
                      <a:pt x="2124" y="932"/>
                      <a:pt x="2519" y="1030"/>
                    </a:cubicBezTo>
                    <a:cubicBezTo>
                      <a:pt x="2462" y="773"/>
                      <a:pt x="2376" y="515"/>
                      <a:pt x="2262" y="286"/>
                    </a:cubicBezTo>
                    <a:cubicBezTo>
                      <a:pt x="2061" y="143"/>
                      <a:pt x="1832" y="29"/>
                      <a:pt x="1575" y="0"/>
                    </a:cubicBez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9" name="Google Shape;569;p37"/>
            <p:cNvSpPr/>
            <p:nvPr/>
          </p:nvSpPr>
          <p:spPr>
            <a:xfrm rot="2700000">
              <a:off x="6257727" y="879916"/>
              <a:ext cx="199358" cy="199470"/>
            </a:xfrm>
            <a:custGeom>
              <a:avLst/>
              <a:gdLst/>
              <a:ahLst/>
              <a:cxnLst/>
              <a:rect l="l" t="t" r="r" b="b"/>
              <a:pathLst>
                <a:path w="1769" h="1770" extrusionOk="0">
                  <a:moveTo>
                    <a:pt x="681" y="1"/>
                  </a:moveTo>
                  <a:lnTo>
                    <a:pt x="681" y="668"/>
                  </a:lnTo>
                  <a:lnTo>
                    <a:pt x="0" y="668"/>
                  </a:lnTo>
                  <a:lnTo>
                    <a:pt x="0" y="1088"/>
                  </a:lnTo>
                  <a:lnTo>
                    <a:pt x="681" y="1088"/>
                  </a:lnTo>
                  <a:lnTo>
                    <a:pt x="681" y="1769"/>
                  </a:lnTo>
                  <a:lnTo>
                    <a:pt x="1102" y="1769"/>
                  </a:lnTo>
                  <a:lnTo>
                    <a:pt x="1102" y="1088"/>
                  </a:lnTo>
                  <a:lnTo>
                    <a:pt x="1769" y="1088"/>
                  </a:lnTo>
                  <a:lnTo>
                    <a:pt x="1769" y="668"/>
                  </a:lnTo>
                  <a:lnTo>
                    <a:pt x="1102" y="668"/>
                  </a:lnTo>
                  <a:lnTo>
                    <a:pt x="11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0" name="Google Shape;570;p37"/>
            <p:cNvGrpSpPr/>
            <p:nvPr/>
          </p:nvGrpSpPr>
          <p:grpSpPr>
            <a:xfrm>
              <a:off x="4195962" y="2113572"/>
              <a:ext cx="1676362" cy="2488197"/>
              <a:chOff x="4587881" y="2070350"/>
              <a:chExt cx="1749856" cy="2597283"/>
            </a:xfrm>
          </p:grpSpPr>
          <p:sp>
            <p:nvSpPr>
              <p:cNvPr id="571" name="Google Shape;571;p37"/>
              <p:cNvSpPr/>
              <p:nvPr/>
            </p:nvSpPr>
            <p:spPr>
              <a:xfrm>
                <a:off x="4587881" y="2607602"/>
                <a:ext cx="188610" cy="196095"/>
              </a:xfrm>
              <a:custGeom>
                <a:avLst/>
                <a:gdLst/>
                <a:ahLst/>
                <a:cxnLst/>
                <a:rect l="l" t="t" r="r" b="b"/>
                <a:pathLst>
                  <a:path w="1789" h="1860" extrusionOk="0">
                    <a:moveTo>
                      <a:pt x="322" y="1"/>
                    </a:moveTo>
                    <a:cubicBezTo>
                      <a:pt x="147" y="1"/>
                      <a:pt x="1" y="592"/>
                      <a:pt x="129" y="1001"/>
                    </a:cubicBezTo>
                    <a:cubicBezTo>
                      <a:pt x="243" y="1430"/>
                      <a:pt x="1560" y="1859"/>
                      <a:pt x="1560" y="1859"/>
                    </a:cubicBezTo>
                    <a:cubicBezTo>
                      <a:pt x="1646" y="1630"/>
                      <a:pt x="1731" y="1373"/>
                      <a:pt x="1789" y="1115"/>
                    </a:cubicBezTo>
                    <a:cubicBezTo>
                      <a:pt x="1789" y="1115"/>
                      <a:pt x="1502" y="772"/>
                      <a:pt x="1417" y="686"/>
                    </a:cubicBezTo>
                    <a:cubicBezTo>
                      <a:pt x="1331" y="629"/>
                      <a:pt x="1188" y="171"/>
                      <a:pt x="1045" y="85"/>
                    </a:cubicBezTo>
                    <a:cubicBezTo>
                      <a:pt x="1033" y="78"/>
                      <a:pt x="1023" y="75"/>
                      <a:pt x="1014" y="75"/>
                    </a:cubicBezTo>
                    <a:cubicBezTo>
                      <a:pt x="915" y="75"/>
                      <a:pt x="990" y="492"/>
                      <a:pt x="1016" y="571"/>
                    </a:cubicBezTo>
                    <a:cubicBezTo>
                      <a:pt x="1016" y="571"/>
                      <a:pt x="558" y="228"/>
                      <a:pt x="386" y="28"/>
                    </a:cubicBezTo>
                    <a:cubicBezTo>
                      <a:pt x="365" y="9"/>
                      <a:pt x="343" y="1"/>
                      <a:pt x="322" y="1"/>
                    </a:cubicBezTo>
                    <a:close/>
                  </a:path>
                </a:pathLst>
              </a:custGeom>
              <a:solidFill>
                <a:srgbClr val="C994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7"/>
              <p:cNvSpPr/>
              <p:nvPr/>
            </p:nvSpPr>
            <p:spPr>
              <a:xfrm>
                <a:off x="4728097" y="2571230"/>
                <a:ext cx="618649" cy="362143"/>
              </a:xfrm>
              <a:custGeom>
                <a:avLst/>
                <a:gdLst/>
                <a:ahLst/>
                <a:cxnLst/>
                <a:rect l="l" t="t" r="r" b="b"/>
                <a:pathLst>
                  <a:path w="5868" h="3435" extrusionOk="0">
                    <a:moveTo>
                      <a:pt x="4923" y="0"/>
                    </a:moveTo>
                    <a:cubicBezTo>
                      <a:pt x="4322" y="687"/>
                      <a:pt x="3664" y="1346"/>
                      <a:pt x="3006" y="1947"/>
                    </a:cubicBezTo>
                    <a:cubicBezTo>
                      <a:pt x="1918" y="1718"/>
                      <a:pt x="487" y="1288"/>
                      <a:pt x="487" y="1288"/>
                    </a:cubicBezTo>
                    <a:lnTo>
                      <a:pt x="1" y="2347"/>
                    </a:lnTo>
                    <a:cubicBezTo>
                      <a:pt x="1" y="2347"/>
                      <a:pt x="2319" y="3378"/>
                      <a:pt x="3034" y="3435"/>
                    </a:cubicBezTo>
                    <a:cubicBezTo>
                      <a:pt x="3492" y="3435"/>
                      <a:pt x="4351" y="2748"/>
                      <a:pt x="5438" y="1546"/>
                    </a:cubicBezTo>
                    <a:cubicBezTo>
                      <a:pt x="5868" y="1088"/>
                      <a:pt x="5352" y="58"/>
                      <a:pt x="49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7"/>
              <p:cNvSpPr/>
              <p:nvPr/>
            </p:nvSpPr>
            <p:spPr>
              <a:xfrm>
                <a:off x="5114271" y="2746238"/>
                <a:ext cx="150972" cy="162991"/>
              </a:xfrm>
              <a:custGeom>
                <a:avLst/>
                <a:gdLst/>
                <a:ahLst/>
                <a:cxnLst/>
                <a:rect l="l" t="t" r="r" b="b"/>
                <a:pathLst>
                  <a:path w="1432" h="1546" extrusionOk="0">
                    <a:moveTo>
                      <a:pt x="1031" y="0"/>
                    </a:moveTo>
                    <a:lnTo>
                      <a:pt x="1" y="1546"/>
                    </a:lnTo>
                    <a:cubicBezTo>
                      <a:pt x="516" y="1174"/>
                      <a:pt x="1003" y="744"/>
                      <a:pt x="1432" y="258"/>
                    </a:cubicBezTo>
                    <a:cubicBezTo>
                      <a:pt x="1260" y="143"/>
                      <a:pt x="1031" y="0"/>
                      <a:pt x="10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7"/>
              <p:cNvSpPr/>
              <p:nvPr/>
            </p:nvSpPr>
            <p:spPr>
              <a:xfrm>
                <a:off x="6149233" y="2619726"/>
                <a:ext cx="188504" cy="199047"/>
              </a:xfrm>
              <a:custGeom>
                <a:avLst/>
                <a:gdLst/>
                <a:ahLst/>
                <a:cxnLst/>
                <a:rect l="l" t="t" r="r" b="b"/>
                <a:pathLst>
                  <a:path w="1788" h="1888" extrusionOk="0">
                    <a:moveTo>
                      <a:pt x="1467" y="0"/>
                    </a:moveTo>
                    <a:cubicBezTo>
                      <a:pt x="1446" y="0"/>
                      <a:pt x="1424" y="9"/>
                      <a:pt x="1403" y="27"/>
                    </a:cubicBezTo>
                    <a:cubicBezTo>
                      <a:pt x="1231" y="227"/>
                      <a:pt x="773" y="571"/>
                      <a:pt x="773" y="571"/>
                    </a:cubicBezTo>
                    <a:cubicBezTo>
                      <a:pt x="799" y="492"/>
                      <a:pt x="874" y="74"/>
                      <a:pt x="775" y="74"/>
                    </a:cubicBezTo>
                    <a:cubicBezTo>
                      <a:pt x="766" y="74"/>
                      <a:pt x="756" y="77"/>
                      <a:pt x="744" y="84"/>
                    </a:cubicBezTo>
                    <a:cubicBezTo>
                      <a:pt x="573" y="170"/>
                      <a:pt x="458" y="628"/>
                      <a:pt x="372" y="685"/>
                    </a:cubicBezTo>
                    <a:cubicBezTo>
                      <a:pt x="287" y="771"/>
                      <a:pt x="0" y="1143"/>
                      <a:pt x="0" y="1143"/>
                    </a:cubicBezTo>
                    <a:cubicBezTo>
                      <a:pt x="58" y="1372"/>
                      <a:pt x="115" y="1630"/>
                      <a:pt x="229" y="1887"/>
                    </a:cubicBezTo>
                    <a:cubicBezTo>
                      <a:pt x="229" y="1887"/>
                      <a:pt x="1546" y="1429"/>
                      <a:pt x="1660" y="1000"/>
                    </a:cubicBezTo>
                    <a:cubicBezTo>
                      <a:pt x="1788" y="591"/>
                      <a:pt x="1642" y="0"/>
                      <a:pt x="1467" y="0"/>
                    </a:cubicBezTo>
                    <a:close/>
                  </a:path>
                </a:pathLst>
              </a:custGeom>
              <a:solidFill>
                <a:srgbClr val="C994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7"/>
              <p:cNvSpPr/>
              <p:nvPr/>
            </p:nvSpPr>
            <p:spPr>
              <a:xfrm>
                <a:off x="5578986" y="2583249"/>
                <a:ext cx="615591" cy="362354"/>
              </a:xfrm>
              <a:custGeom>
                <a:avLst/>
                <a:gdLst/>
                <a:ahLst/>
                <a:cxnLst/>
                <a:rect l="l" t="t" r="r" b="b"/>
                <a:pathLst>
                  <a:path w="5839" h="3437" extrusionOk="0">
                    <a:moveTo>
                      <a:pt x="916" y="1"/>
                    </a:moveTo>
                    <a:cubicBezTo>
                      <a:pt x="487" y="58"/>
                      <a:pt x="0" y="1088"/>
                      <a:pt x="430" y="1575"/>
                    </a:cubicBezTo>
                    <a:cubicBezTo>
                      <a:pt x="1467" y="2753"/>
                      <a:pt x="2313" y="3436"/>
                      <a:pt x="2777" y="3436"/>
                    </a:cubicBezTo>
                    <a:cubicBezTo>
                      <a:pt x="2786" y="3436"/>
                      <a:pt x="2796" y="3436"/>
                      <a:pt x="2805" y="3435"/>
                    </a:cubicBezTo>
                    <a:cubicBezTo>
                      <a:pt x="3549" y="3378"/>
                      <a:pt x="5839" y="2376"/>
                      <a:pt x="5839" y="2376"/>
                    </a:cubicBezTo>
                    <a:lnTo>
                      <a:pt x="5352" y="1289"/>
                    </a:lnTo>
                    <a:cubicBezTo>
                      <a:pt x="5352" y="1289"/>
                      <a:pt x="3921" y="1718"/>
                      <a:pt x="2862" y="1976"/>
                    </a:cubicBezTo>
                    <a:cubicBezTo>
                      <a:pt x="2175" y="1346"/>
                      <a:pt x="1546" y="688"/>
                      <a:pt x="9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7"/>
              <p:cNvSpPr/>
              <p:nvPr/>
            </p:nvSpPr>
            <p:spPr>
              <a:xfrm>
                <a:off x="5636338" y="2719038"/>
                <a:ext cx="175010" cy="202315"/>
              </a:xfrm>
              <a:custGeom>
                <a:avLst/>
                <a:gdLst/>
                <a:ahLst/>
                <a:cxnLst/>
                <a:rect l="l" t="t" r="r" b="b"/>
                <a:pathLst>
                  <a:path w="1660" h="1919" extrusionOk="0">
                    <a:moveTo>
                      <a:pt x="544" y="1"/>
                    </a:moveTo>
                    <a:cubicBezTo>
                      <a:pt x="544" y="1"/>
                      <a:pt x="57" y="201"/>
                      <a:pt x="0" y="316"/>
                    </a:cubicBezTo>
                    <a:cubicBezTo>
                      <a:pt x="0" y="344"/>
                      <a:pt x="0" y="373"/>
                      <a:pt x="0" y="430"/>
                    </a:cubicBezTo>
                    <a:cubicBezTo>
                      <a:pt x="487" y="974"/>
                      <a:pt x="1059" y="1489"/>
                      <a:pt x="1660" y="1918"/>
                    </a:cubicBezTo>
                    <a:lnTo>
                      <a:pt x="5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7"/>
              <p:cNvSpPr/>
              <p:nvPr/>
            </p:nvSpPr>
            <p:spPr>
              <a:xfrm>
                <a:off x="5162556" y="3416011"/>
                <a:ext cx="280753" cy="1182897"/>
              </a:xfrm>
              <a:custGeom>
                <a:avLst/>
                <a:gdLst/>
                <a:ahLst/>
                <a:cxnLst/>
                <a:rect l="l" t="t" r="r" b="b"/>
                <a:pathLst>
                  <a:path w="2663" h="11220" extrusionOk="0">
                    <a:moveTo>
                      <a:pt x="87" y="1"/>
                    </a:moveTo>
                    <a:lnTo>
                      <a:pt x="1" y="1689"/>
                    </a:lnTo>
                    <a:lnTo>
                      <a:pt x="1260" y="11220"/>
                    </a:lnTo>
                    <a:lnTo>
                      <a:pt x="2205" y="11220"/>
                    </a:lnTo>
                    <a:lnTo>
                      <a:pt x="26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7"/>
              <p:cNvSpPr/>
              <p:nvPr/>
            </p:nvSpPr>
            <p:spPr>
              <a:xfrm>
                <a:off x="5162556" y="4598788"/>
                <a:ext cx="232468" cy="68844"/>
              </a:xfrm>
              <a:custGeom>
                <a:avLst/>
                <a:gdLst/>
                <a:ahLst/>
                <a:cxnLst/>
                <a:rect l="l" t="t" r="r" b="b"/>
                <a:pathLst>
                  <a:path w="2205" h="653" extrusionOk="0">
                    <a:moveTo>
                      <a:pt x="1260" y="1"/>
                    </a:moveTo>
                    <a:cubicBezTo>
                      <a:pt x="1260" y="1"/>
                      <a:pt x="29" y="487"/>
                      <a:pt x="1" y="602"/>
                    </a:cubicBezTo>
                    <a:cubicBezTo>
                      <a:pt x="1" y="640"/>
                      <a:pt x="246" y="652"/>
                      <a:pt x="572" y="652"/>
                    </a:cubicBezTo>
                    <a:cubicBezTo>
                      <a:pt x="1225" y="652"/>
                      <a:pt x="2205" y="602"/>
                      <a:pt x="2205" y="602"/>
                    </a:cubicBezTo>
                    <a:lnTo>
                      <a:pt x="22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7"/>
              <p:cNvSpPr/>
              <p:nvPr/>
            </p:nvSpPr>
            <p:spPr>
              <a:xfrm>
                <a:off x="5431074" y="3416011"/>
                <a:ext cx="271687" cy="1182897"/>
              </a:xfrm>
              <a:custGeom>
                <a:avLst/>
                <a:gdLst/>
                <a:ahLst/>
                <a:cxnLst/>
                <a:rect l="l" t="t" r="r" b="b"/>
                <a:pathLst>
                  <a:path w="2577" h="11220" extrusionOk="0">
                    <a:moveTo>
                      <a:pt x="1" y="1"/>
                    </a:moveTo>
                    <a:lnTo>
                      <a:pt x="58" y="1375"/>
                    </a:lnTo>
                    <a:lnTo>
                      <a:pt x="1174" y="11220"/>
                    </a:lnTo>
                    <a:lnTo>
                      <a:pt x="2119" y="11220"/>
                    </a:lnTo>
                    <a:lnTo>
                      <a:pt x="25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7"/>
              <p:cNvSpPr/>
              <p:nvPr/>
            </p:nvSpPr>
            <p:spPr>
              <a:xfrm>
                <a:off x="5424116" y="4598788"/>
                <a:ext cx="233416" cy="68844"/>
              </a:xfrm>
              <a:custGeom>
                <a:avLst/>
                <a:gdLst/>
                <a:ahLst/>
                <a:cxnLst/>
                <a:rect l="l" t="t" r="r" b="b"/>
                <a:pathLst>
                  <a:path w="2214" h="653" extrusionOk="0">
                    <a:moveTo>
                      <a:pt x="1240" y="1"/>
                    </a:moveTo>
                    <a:cubicBezTo>
                      <a:pt x="1240" y="1"/>
                      <a:pt x="10" y="487"/>
                      <a:pt x="10" y="602"/>
                    </a:cubicBezTo>
                    <a:cubicBezTo>
                      <a:pt x="0" y="640"/>
                      <a:pt x="242" y="652"/>
                      <a:pt x="568" y="652"/>
                    </a:cubicBezTo>
                    <a:cubicBezTo>
                      <a:pt x="1221" y="652"/>
                      <a:pt x="2213" y="602"/>
                      <a:pt x="2213" y="602"/>
                    </a:cubicBezTo>
                    <a:lnTo>
                      <a:pt x="22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7"/>
              <p:cNvSpPr/>
              <p:nvPr/>
            </p:nvSpPr>
            <p:spPr>
              <a:xfrm>
                <a:off x="5201774" y="2188006"/>
                <a:ext cx="226458" cy="214756"/>
              </a:xfrm>
              <a:custGeom>
                <a:avLst/>
                <a:gdLst/>
                <a:ahLst/>
                <a:cxnLst/>
                <a:rect l="l" t="t" r="r" b="b"/>
                <a:pathLst>
                  <a:path w="2148" h="2037" extrusionOk="0">
                    <a:moveTo>
                      <a:pt x="1260" y="1"/>
                    </a:moveTo>
                    <a:cubicBezTo>
                      <a:pt x="1260" y="1"/>
                      <a:pt x="1" y="430"/>
                      <a:pt x="945" y="1689"/>
                    </a:cubicBezTo>
                    <a:cubicBezTo>
                      <a:pt x="1131" y="1937"/>
                      <a:pt x="1290" y="2036"/>
                      <a:pt x="1426" y="2036"/>
                    </a:cubicBezTo>
                    <a:cubicBezTo>
                      <a:pt x="1981" y="2036"/>
                      <a:pt x="2147" y="373"/>
                      <a:pt x="2147" y="373"/>
                    </a:cubicBezTo>
                    <a:cubicBezTo>
                      <a:pt x="2147" y="344"/>
                      <a:pt x="1260" y="1"/>
                      <a:pt x="1260" y="1"/>
                    </a:cubicBez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7"/>
              <p:cNvSpPr/>
              <p:nvPr/>
            </p:nvSpPr>
            <p:spPr>
              <a:xfrm>
                <a:off x="5114271" y="2568173"/>
                <a:ext cx="645849" cy="1071249"/>
              </a:xfrm>
              <a:custGeom>
                <a:avLst/>
                <a:gdLst/>
                <a:ahLst/>
                <a:cxnLst/>
                <a:rect l="l" t="t" r="r" b="b"/>
                <a:pathLst>
                  <a:path w="6126" h="10161" extrusionOk="0">
                    <a:moveTo>
                      <a:pt x="2634" y="1"/>
                    </a:moveTo>
                    <a:lnTo>
                      <a:pt x="1260" y="29"/>
                    </a:lnTo>
                    <a:lnTo>
                      <a:pt x="1" y="9846"/>
                    </a:lnTo>
                    <a:cubicBezTo>
                      <a:pt x="688" y="10018"/>
                      <a:pt x="1375" y="10103"/>
                      <a:pt x="2090" y="10161"/>
                    </a:cubicBezTo>
                    <a:lnTo>
                      <a:pt x="3006" y="8758"/>
                    </a:lnTo>
                    <a:cubicBezTo>
                      <a:pt x="4151" y="8816"/>
                      <a:pt x="5238" y="9245"/>
                      <a:pt x="6125" y="9960"/>
                    </a:cubicBezTo>
                    <a:lnTo>
                      <a:pt x="5439" y="2119"/>
                    </a:lnTo>
                    <a:lnTo>
                      <a:pt x="5267" y="402"/>
                    </a:lnTo>
                    <a:cubicBezTo>
                      <a:pt x="5267" y="258"/>
                      <a:pt x="5181" y="201"/>
                      <a:pt x="5038" y="201"/>
                    </a:cubicBezTo>
                    <a:cubicBezTo>
                      <a:pt x="4494" y="115"/>
                      <a:pt x="3779" y="1"/>
                      <a:pt x="37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7"/>
              <p:cNvSpPr/>
              <p:nvPr/>
            </p:nvSpPr>
            <p:spPr>
              <a:xfrm>
                <a:off x="5144528" y="2568173"/>
                <a:ext cx="594506" cy="805782"/>
              </a:xfrm>
              <a:custGeom>
                <a:avLst/>
                <a:gdLst/>
                <a:ahLst/>
                <a:cxnLst/>
                <a:rect l="l" t="t" r="r" b="b"/>
                <a:pathLst>
                  <a:path w="5639" h="7643" extrusionOk="0">
                    <a:moveTo>
                      <a:pt x="2347" y="1"/>
                    </a:moveTo>
                    <a:lnTo>
                      <a:pt x="973" y="29"/>
                    </a:lnTo>
                    <a:lnTo>
                      <a:pt x="0" y="7642"/>
                    </a:lnTo>
                    <a:lnTo>
                      <a:pt x="5638" y="7642"/>
                    </a:lnTo>
                    <a:lnTo>
                      <a:pt x="5152" y="2119"/>
                    </a:lnTo>
                    <a:lnTo>
                      <a:pt x="4980" y="402"/>
                    </a:lnTo>
                    <a:cubicBezTo>
                      <a:pt x="4980" y="258"/>
                      <a:pt x="4894" y="201"/>
                      <a:pt x="4751" y="201"/>
                    </a:cubicBezTo>
                    <a:cubicBezTo>
                      <a:pt x="4207" y="115"/>
                      <a:pt x="3492" y="1"/>
                      <a:pt x="34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7"/>
              <p:cNvSpPr/>
              <p:nvPr/>
            </p:nvSpPr>
            <p:spPr>
              <a:xfrm>
                <a:off x="5352638" y="2571230"/>
                <a:ext cx="60515" cy="802725"/>
              </a:xfrm>
              <a:custGeom>
                <a:avLst/>
                <a:gdLst/>
                <a:ahLst/>
                <a:cxnLst/>
                <a:rect l="l" t="t" r="r" b="b"/>
                <a:pathLst>
                  <a:path w="574" h="7614" extrusionOk="0">
                    <a:moveTo>
                      <a:pt x="344" y="0"/>
                    </a:moveTo>
                    <a:lnTo>
                      <a:pt x="1" y="7613"/>
                    </a:lnTo>
                    <a:lnTo>
                      <a:pt x="573" y="7613"/>
                    </a:lnTo>
                    <a:lnTo>
                      <a:pt x="34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7"/>
              <p:cNvSpPr/>
              <p:nvPr/>
            </p:nvSpPr>
            <p:spPr>
              <a:xfrm>
                <a:off x="5391856" y="2414356"/>
                <a:ext cx="120820" cy="153924"/>
              </a:xfrm>
              <a:custGeom>
                <a:avLst/>
                <a:gdLst/>
                <a:ahLst/>
                <a:cxnLst/>
                <a:rect l="l" t="t" r="r" b="b"/>
                <a:pathLst>
                  <a:path w="1146" h="1460" extrusionOk="0">
                    <a:moveTo>
                      <a:pt x="1" y="0"/>
                    </a:moveTo>
                    <a:lnTo>
                      <a:pt x="1" y="687"/>
                    </a:lnTo>
                    <a:lnTo>
                      <a:pt x="1" y="1460"/>
                    </a:lnTo>
                    <a:lnTo>
                      <a:pt x="1146" y="1460"/>
                    </a:lnTo>
                    <a:lnTo>
                      <a:pt x="1146" y="0"/>
                    </a:lnTo>
                    <a:close/>
                  </a:path>
                </a:pathLst>
              </a:custGeom>
              <a:solidFill>
                <a:srgbClr val="C994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7"/>
              <p:cNvSpPr/>
              <p:nvPr/>
            </p:nvSpPr>
            <p:spPr>
              <a:xfrm>
                <a:off x="5391856" y="2469388"/>
                <a:ext cx="120820" cy="81074"/>
              </a:xfrm>
              <a:custGeom>
                <a:avLst/>
                <a:gdLst/>
                <a:ahLst/>
                <a:cxnLst/>
                <a:rect l="l" t="t" r="r" b="b"/>
                <a:pathLst>
                  <a:path w="1146" h="769" extrusionOk="0">
                    <a:moveTo>
                      <a:pt x="101" y="1"/>
                    </a:moveTo>
                    <a:cubicBezTo>
                      <a:pt x="65" y="1"/>
                      <a:pt x="30" y="8"/>
                      <a:pt x="1" y="22"/>
                    </a:cubicBezTo>
                    <a:lnTo>
                      <a:pt x="1" y="766"/>
                    </a:lnTo>
                    <a:cubicBezTo>
                      <a:pt x="30" y="768"/>
                      <a:pt x="58" y="769"/>
                      <a:pt x="87" y="769"/>
                    </a:cubicBezTo>
                    <a:cubicBezTo>
                      <a:pt x="512" y="769"/>
                      <a:pt x="904" y="571"/>
                      <a:pt x="1146" y="222"/>
                    </a:cubicBezTo>
                    <a:cubicBezTo>
                      <a:pt x="1146" y="222"/>
                      <a:pt x="974" y="79"/>
                      <a:pt x="945" y="51"/>
                    </a:cubicBezTo>
                    <a:cubicBezTo>
                      <a:pt x="917" y="51"/>
                      <a:pt x="402" y="22"/>
                      <a:pt x="201" y="22"/>
                    </a:cubicBezTo>
                    <a:cubicBezTo>
                      <a:pt x="173" y="8"/>
                      <a:pt x="137" y="1"/>
                      <a:pt x="101" y="1"/>
                    </a:cubicBezTo>
                    <a:close/>
                  </a:path>
                </a:pathLst>
              </a:custGeom>
              <a:solidFill>
                <a:srgbClr val="835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7"/>
              <p:cNvSpPr/>
              <p:nvPr/>
            </p:nvSpPr>
            <p:spPr>
              <a:xfrm>
                <a:off x="5289277" y="2197916"/>
                <a:ext cx="391558" cy="325138"/>
              </a:xfrm>
              <a:custGeom>
                <a:avLst/>
                <a:gdLst/>
                <a:ahLst/>
                <a:cxnLst/>
                <a:rect l="l" t="t" r="r" b="b"/>
                <a:pathLst>
                  <a:path w="3714" h="3084" extrusionOk="0">
                    <a:moveTo>
                      <a:pt x="1081" y="1"/>
                    </a:moveTo>
                    <a:cubicBezTo>
                      <a:pt x="590" y="1"/>
                      <a:pt x="162" y="349"/>
                      <a:pt x="87" y="851"/>
                    </a:cubicBezTo>
                    <a:cubicBezTo>
                      <a:pt x="1" y="1796"/>
                      <a:pt x="402" y="3055"/>
                      <a:pt x="1346" y="3084"/>
                    </a:cubicBezTo>
                    <a:cubicBezTo>
                      <a:pt x="1546" y="3084"/>
                      <a:pt x="2262" y="2940"/>
                      <a:pt x="2777" y="2025"/>
                    </a:cubicBezTo>
                    <a:cubicBezTo>
                      <a:pt x="2851" y="2049"/>
                      <a:pt x="2920" y="2060"/>
                      <a:pt x="2984" y="2060"/>
                    </a:cubicBezTo>
                    <a:cubicBezTo>
                      <a:pt x="3518" y="2060"/>
                      <a:pt x="3713" y="1294"/>
                      <a:pt x="3407" y="1166"/>
                    </a:cubicBezTo>
                    <a:cubicBezTo>
                      <a:pt x="3348" y="1139"/>
                      <a:pt x="3293" y="1128"/>
                      <a:pt x="3243" y="1128"/>
                    </a:cubicBezTo>
                    <a:cubicBezTo>
                      <a:pt x="2976" y="1128"/>
                      <a:pt x="2834" y="1452"/>
                      <a:pt x="2834" y="1452"/>
                    </a:cubicBezTo>
                    <a:cubicBezTo>
                      <a:pt x="2834" y="1452"/>
                      <a:pt x="2491" y="1223"/>
                      <a:pt x="2548" y="451"/>
                    </a:cubicBezTo>
                    <a:cubicBezTo>
                      <a:pt x="2176" y="222"/>
                      <a:pt x="1747" y="50"/>
                      <a:pt x="1289" y="21"/>
                    </a:cubicBezTo>
                    <a:cubicBezTo>
                      <a:pt x="1219" y="7"/>
                      <a:pt x="1149" y="1"/>
                      <a:pt x="1081" y="1"/>
                    </a:cubicBezTo>
                    <a:close/>
                  </a:path>
                </a:pathLst>
              </a:custGeom>
              <a:solidFill>
                <a:srgbClr val="C994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7"/>
              <p:cNvSpPr/>
              <p:nvPr/>
            </p:nvSpPr>
            <p:spPr>
              <a:xfrm>
                <a:off x="5603129" y="2340452"/>
                <a:ext cx="48391" cy="55877"/>
              </a:xfrm>
              <a:custGeom>
                <a:avLst/>
                <a:gdLst/>
                <a:ahLst/>
                <a:cxnLst/>
                <a:rect l="l" t="t" r="r" b="b"/>
                <a:pathLst>
                  <a:path w="459" h="530" extrusionOk="0">
                    <a:moveTo>
                      <a:pt x="229" y="0"/>
                    </a:moveTo>
                    <a:cubicBezTo>
                      <a:pt x="186" y="0"/>
                      <a:pt x="143" y="14"/>
                      <a:pt x="115" y="43"/>
                    </a:cubicBezTo>
                    <a:cubicBezTo>
                      <a:pt x="172" y="43"/>
                      <a:pt x="286" y="100"/>
                      <a:pt x="258" y="272"/>
                    </a:cubicBezTo>
                    <a:cubicBezTo>
                      <a:pt x="201" y="386"/>
                      <a:pt x="115" y="472"/>
                      <a:pt x="0" y="530"/>
                    </a:cubicBezTo>
                    <a:cubicBezTo>
                      <a:pt x="344" y="501"/>
                      <a:pt x="458" y="129"/>
                      <a:pt x="344" y="43"/>
                    </a:cubicBezTo>
                    <a:cubicBezTo>
                      <a:pt x="315" y="14"/>
                      <a:pt x="272" y="0"/>
                      <a:pt x="229" y="0"/>
                    </a:cubicBezTo>
                    <a:close/>
                  </a:path>
                </a:pathLst>
              </a:custGeom>
              <a:solidFill>
                <a:srgbClr val="835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7"/>
              <p:cNvSpPr/>
              <p:nvPr/>
            </p:nvSpPr>
            <p:spPr>
              <a:xfrm>
                <a:off x="5325543" y="2338871"/>
                <a:ext cx="27200" cy="33315"/>
              </a:xfrm>
              <a:custGeom>
                <a:avLst/>
                <a:gdLst/>
                <a:ahLst/>
                <a:cxnLst/>
                <a:rect l="l" t="t" r="r" b="b"/>
                <a:pathLst>
                  <a:path w="258" h="316" extrusionOk="0">
                    <a:moveTo>
                      <a:pt x="143" y="1"/>
                    </a:moveTo>
                    <a:cubicBezTo>
                      <a:pt x="58" y="1"/>
                      <a:pt x="0" y="58"/>
                      <a:pt x="0" y="144"/>
                    </a:cubicBezTo>
                    <a:cubicBezTo>
                      <a:pt x="0" y="230"/>
                      <a:pt x="58" y="316"/>
                      <a:pt x="143" y="316"/>
                    </a:cubicBezTo>
                    <a:cubicBezTo>
                      <a:pt x="201" y="316"/>
                      <a:pt x="258" y="230"/>
                      <a:pt x="258" y="144"/>
                    </a:cubicBezTo>
                    <a:cubicBezTo>
                      <a:pt x="258" y="58"/>
                      <a:pt x="201" y="1"/>
                      <a:pt x="143" y="1"/>
                    </a:cubicBez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7"/>
              <p:cNvSpPr/>
              <p:nvPr/>
            </p:nvSpPr>
            <p:spPr>
              <a:xfrm>
                <a:off x="5376780" y="2338871"/>
                <a:ext cx="48391" cy="69582"/>
              </a:xfrm>
              <a:custGeom>
                <a:avLst/>
                <a:gdLst/>
                <a:ahLst/>
                <a:cxnLst/>
                <a:rect l="l" t="t" r="r" b="b"/>
                <a:pathLst>
                  <a:path w="459" h="660" extrusionOk="0">
                    <a:moveTo>
                      <a:pt x="258" y="1"/>
                    </a:moveTo>
                    <a:lnTo>
                      <a:pt x="258" y="1"/>
                    </a:lnTo>
                    <a:cubicBezTo>
                      <a:pt x="201" y="173"/>
                      <a:pt x="144" y="316"/>
                      <a:pt x="87" y="487"/>
                    </a:cubicBezTo>
                    <a:cubicBezTo>
                      <a:pt x="1" y="602"/>
                      <a:pt x="87" y="659"/>
                      <a:pt x="287" y="659"/>
                    </a:cubicBezTo>
                    <a:cubicBezTo>
                      <a:pt x="459" y="659"/>
                      <a:pt x="201" y="630"/>
                      <a:pt x="201" y="516"/>
                    </a:cubicBezTo>
                    <a:cubicBezTo>
                      <a:pt x="201" y="401"/>
                      <a:pt x="316" y="230"/>
                      <a:pt x="258" y="1"/>
                    </a:cubicBezTo>
                    <a:close/>
                  </a:path>
                </a:pathLst>
              </a:custGeom>
              <a:solidFill>
                <a:srgbClr val="835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7"/>
              <p:cNvSpPr/>
              <p:nvPr/>
            </p:nvSpPr>
            <p:spPr>
              <a:xfrm>
                <a:off x="5304353" y="2307032"/>
                <a:ext cx="57458" cy="19926"/>
              </a:xfrm>
              <a:custGeom>
                <a:avLst/>
                <a:gdLst/>
                <a:ahLst/>
                <a:cxnLst/>
                <a:rect l="l" t="t" r="r" b="b"/>
                <a:pathLst>
                  <a:path w="545" h="189" extrusionOk="0">
                    <a:moveTo>
                      <a:pt x="305" y="1"/>
                    </a:moveTo>
                    <a:cubicBezTo>
                      <a:pt x="208" y="1"/>
                      <a:pt x="110" y="38"/>
                      <a:pt x="30" y="102"/>
                    </a:cubicBezTo>
                    <a:cubicBezTo>
                      <a:pt x="1" y="102"/>
                      <a:pt x="1" y="160"/>
                      <a:pt x="30" y="160"/>
                    </a:cubicBezTo>
                    <a:cubicBezTo>
                      <a:pt x="30" y="188"/>
                      <a:pt x="58" y="188"/>
                      <a:pt x="58" y="188"/>
                    </a:cubicBezTo>
                    <a:cubicBezTo>
                      <a:pt x="87" y="188"/>
                      <a:pt x="87" y="160"/>
                      <a:pt x="87" y="160"/>
                    </a:cubicBezTo>
                    <a:cubicBezTo>
                      <a:pt x="144" y="117"/>
                      <a:pt x="208" y="95"/>
                      <a:pt x="273" y="95"/>
                    </a:cubicBezTo>
                    <a:cubicBezTo>
                      <a:pt x="337" y="95"/>
                      <a:pt x="402" y="117"/>
                      <a:pt x="459" y="160"/>
                    </a:cubicBezTo>
                    <a:lnTo>
                      <a:pt x="516" y="160"/>
                    </a:lnTo>
                    <a:cubicBezTo>
                      <a:pt x="545" y="131"/>
                      <a:pt x="545" y="102"/>
                      <a:pt x="516" y="74"/>
                    </a:cubicBezTo>
                    <a:cubicBezTo>
                      <a:pt x="453" y="24"/>
                      <a:pt x="380" y="1"/>
                      <a:pt x="305" y="1"/>
                    </a:cubicBez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7"/>
              <p:cNvSpPr/>
              <p:nvPr/>
            </p:nvSpPr>
            <p:spPr>
              <a:xfrm>
                <a:off x="5455217" y="2338871"/>
                <a:ext cx="30363" cy="33315"/>
              </a:xfrm>
              <a:custGeom>
                <a:avLst/>
                <a:gdLst/>
                <a:ahLst/>
                <a:cxnLst/>
                <a:rect l="l" t="t" r="r" b="b"/>
                <a:pathLst>
                  <a:path w="288" h="316" extrusionOk="0">
                    <a:moveTo>
                      <a:pt x="144" y="1"/>
                    </a:moveTo>
                    <a:cubicBezTo>
                      <a:pt x="87" y="1"/>
                      <a:pt x="1" y="58"/>
                      <a:pt x="1" y="144"/>
                    </a:cubicBezTo>
                    <a:cubicBezTo>
                      <a:pt x="1" y="230"/>
                      <a:pt x="87" y="316"/>
                      <a:pt x="144" y="316"/>
                    </a:cubicBezTo>
                    <a:cubicBezTo>
                      <a:pt x="230" y="316"/>
                      <a:pt x="287" y="230"/>
                      <a:pt x="287" y="144"/>
                    </a:cubicBezTo>
                    <a:cubicBezTo>
                      <a:pt x="287" y="58"/>
                      <a:pt x="230" y="1"/>
                      <a:pt x="144" y="1"/>
                    </a:cubicBez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7"/>
              <p:cNvSpPr/>
              <p:nvPr/>
            </p:nvSpPr>
            <p:spPr>
              <a:xfrm>
                <a:off x="5446256" y="2306083"/>
                <a:ext cx="60410" cy="20875"/>
              </a:xfrm>
              <a:custGeom>
                <a:avLst/>
                <a:gdLst/>
                <a:ahLst/>
                <a:cxnLst/>
                <a:rect l="l" t="t" r="r" b="b"/>
                <a:pathLst>
                  <a:path w="573" h="198" extrusionOk="0">
                    <a:moveTo>
                      <a:pt x="282" y="0"/>
                    </a:moveTo>
                    <a:cubicBezTo>
                      <a:pt x="197" y="0"/>
                      <a:pt x="110" y="29"/>
                      <a:pt x="29" y="83"/>
                    </a:cubicBezTo>
                    <a:cubicBezTo>
                      <a:pt x="0" y="111"/>
                      <a:pt x="0" y="140"/>
                      <a:pt x="29" y="169"/>
                    </a:cubicBezTo>
                    <a:lnTo>
                      <a:pt x="115" y="169"/>
                    </a:lnTo>
                    <a:cubicBezTo>
                      <a:pt x="172" y="126"/>
                      <a:pt x="229" y="104"/>
                      <a:pt x="286" y="104"/>
                    </a:cubicBezTo>
                    <a:cubicBezTo>
                      <a:pt x="343" y="104"/>
                      <a:pt x="401" y="126"/>
                      <a:pt x="458" y="169"/>
                    </a:cubicBezTo>
                    <a:cubicBezTo>
                      <a:pt x="458" y="169"/>
                      <a:pt x="487" y="197"/>
                      <a:pt x="515" y="197"/>
                    </a:cubicBezTo>
                    <a:cubicBezTo>
                      <a:pt x="515" y="197"/>
                      <a:pt x="544" y="197"/>
                      <a:pt x="544" y="169"/>
                    </a:cubicBezTo>
                    <a:cubicBezTo>
                      <a:pt x="572" y="169"/>
                      <a:pt x="572" y="111"/>
                      <a:pt x="544" y="111"/>
                    </a:cubicBezTo>
                    <a:cubicBezTo>
                      <a:pt x="468" y="36"/>
                      <a:pt x="377" y="0"/>
                      <a:pt x="282" y="0"/>
                    </a:cubicBez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7"/>
              <p:cNvSpPr/>
              <p:nvPr/>
            </p:nvSpPr>
            <p:spPr>
              <a:xfrm>
                <a:off x="5256173" y="2070350"/>
                <a:ext cx="419496" cy="280753"/>
              </a:xfrm>
              <a:custGeom>
                <a:avLst/>
                <a:gdLst/>
                <a:ahLst/>
                <a:cxnLst/>
                <a:rect l="l" t="t" r="r" b="b"/>
                <a:pathLst>
                  <a:path w="3979" h="2663" extrusionOk="0">
                    <a:moveTo>
                      <a:pt x="687" y="1"/>
                    </a:moveTo>
                    <a:lnTo>
                      <a:pt x="687" y="1"/>
                    </a:lnTo>
                    <a:cubicBezTo>
                      <a:pt x="429" y="29"/>
                      <a:pt x="0" y="401"/>
                      <a:pt x="0" y="1145"/>
                    </a:cubicBezTo>
                    <a:cubicBezTo>
                      <a:pt x="29" y="1975"/>
                      <a:pt x="1002" y="2147"/>
                      <a:pt x="1002" y="2147"/>
                    </a:cubicBezTo>
                    <a:cubicBezTo>
                      <a:pt x="887" y="2004"/>
                      <a:pt x="887" y="1775"/>
                      <a:pt x="1002" y="1632"/>
                    </a:cubicBezTo>
                    <a:lnTo>
                      <a:pt x="1002" y="1632"/>
                    </a:lnTo>
                    <a:cubicBezTo>
                      <a:pt x="973" y="1861"/>
                      <a:pt x="1116" y="2061"/>
                      <a:pt x="1345" y="2090"/>
                    </a:cubicBezTo>
                    <a:cubicBezTo>
                      <a:pt x="1345" y="2090"/>
                      <a:pt x="1202" y="1918"/>
                      <a:pt x="1460" y="1718"/>
                    </a:cubicBezTo>
                    <a:cubicBezTo>
                      <a:pt x="1554" y="1635"/>
                      <a:pt x="1808" y="1611"/>
                      <a:pt x="2075" y="1611"/>
                    </a:cubicBezTo>
                    <a:cubicBezTo>
                      <a:pt x="2456" y="1611"/>
                      <a:pt x="2862" y="1661"/>
                      <a:pt x="2862" y="1661"/>
                    </a:cubicBezTo>
                    <a:cubicBezTo>
                      <a:pt x="2776" y="2033"/>
                      <a:pt x="2891" y="2405"/>
                      <a:pt x="3148" y="2662"/>
                    </a:cubicBezTo>
                    <a:cubicBezTo>
                      <a:pt x="3303" y="2405"/>
                      <a:pt x="3478" y="2353"/>
                      <a:pt x="3593" y="2353"/>
                    </a:cubicBezTo>
                    <a:cubicBezTo>
                      <a:pt x="3670" y="2353"/>
                      <a:pt x="3721" y="2376"/>
                      <a:pt x="3721" y="2376"/>
                    </a:cubicBezTo>
                    <a:cubicBezTo>
                      <a:pt x="3978" y="1918"/>
                      <a:pt x="3778" y="1346"/>
                      <a:pt x="3320" y="1145"/>
                    </a:cubicBezTo>
                    <a:cubicBezTo>
                      <a:pt x="3320" y="1145"/>
                      <a:pt x="3406" y="516"/>
                      <a:pt x="2433" y="201"/>
                    </a:cubicBezTo>
                    <a:cubicBezTo>
                      <a:pt x="2261" y="146"/>
                      <a:pt x="2091" y="126"/>
                      <a:pt x="1929" y="126"/>
                    </a:cubicBezTo>
                    <a:cubicBezTo>
                      <a:pt x="1465" y="126"/>
                      <a:pt x="1066" y="293"/>
                      <a:pt x="882" y="293"/>
                    </a:cubicBezTo>
                    <a:cubicBezTo>
                      <a:pt x="862" y="293"/>
                      <a:pt x="845" y="291"/>
                      <a:pt x="830" y="287"/>
                    </a:cubicBezTo>
                    <a:cubicBezTo>
                      <a:pt x="716" y="230"/>
                      <a:pt x="658" y="115"/>
                      <a:pt x="687" y="1"/>
                    </a:cubicBez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7"/>
              <p:cNvSpPr/>
              <p:nvPr/>
            </p:nvSpPr>
            <p:spPr>
              <a:xfrm>
                <a:off x="5391856" y="2565221"/>
                <a:ext cx="120820" cy="42698"/>
              </a:xfrm>
              <a:custGeom>
                <a:avLst/>
                <a:gdLst/>
                <a:ahLst/>
                <a:cxnLst/>
                <a:rect l="l" t="t" r="r" b="b"/>
                <a:pathLst>
                  <a:path w="1146" h="405" extrusionOk="0">
                    <a:moveTo>
                      <a:pt x="1" y="0"/>
                    </a:moveTo>
                    <a:cubicBezTo>
                      <a:pt x="1" y="239"/>
                      <a:pt x="198" y="404"/>
                      <a:pt x="409" y="404"/>
                    </a:cubicBezTo>
                    <a:cubicBezTo>
                      <a:pt x="425" y="404"/>
                      <a:pt x="442" y="403"/>
                      <a:pt x="459" y="401"/>
                    </a:cubicBezTo>
                    <a:cubicBezTo>
                      <a:pt x="745" y="401"/>
                      <a:pt x="1003" y="258"/>
                      <a:pt x="1146" y="0"/>
                    </a:cubicBezTo>
                    <a:close/>
                  </a:path>
                </a:pathLst>
              </a:custGeom>
              <a:solidFill>
                <a:srgbClr val="C994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7"/>
              <p:cNvSpPr/>
              <p:nvPr/>
            </p:nvSpPr>
            <p:spPr>
              <a:xfrm>
                <a:off x="5379838" y="2429432"/>
                <a:ext cx="93620" cy="51976"/>
              </a:xfrm>
              <a:custGeom>
                <a:avLst/>
                <a:gdLst/>
                <a:ahLst/>
                <a:cxnLst/>
                <a:rect l="l" t="t" r="r" b="b"/>
                <a:pathLst>
                  <a:path w="888" h="493" extrusionOk="0">
                    <a:moveTo>
                      <a:pt x="687" y="0"/>
                    </a:moveTo>
                    <a:cubicBezTo>
                      <a:pt x="487" y="29"/>
                      <a:pt x="258" y="29"/>
                      <a:pt x="58" y="86"/>
                    </a:cubicBezTo>
                    <a:cubicBezTo>
                      <a:pt x="0" y="115"/>
                      <a:pt x="29" y="287"/>
                      <a:pt x="29" y="287"/>
                    </a:cubicBezTo>
                    <a:cubicBezTo>
                      <a:pt x="62" y="451"/>
                      <a:pt x="266" y="493"/>
                      <a:pt x="444" y="493"/>
                    </a:cubicBezTo>
                    <a:cubicBezTo>
                      <a:pt x="575" y="493"/>
                      <a:pt x="692" y="470"/>
                      <a:pt x="716" y="458"/>
                    </a:cubicBezTo>
                    <a:cubicBezTo>
                      <a:pt x="773" y="430"/>
                      <a:pt x="888" y="0"/>
                      <a:pt x="6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7"/>
              <p:cNvSpPr/>
              <p:nvPr/>
            </p:nvSpPr>
            <p:spPr>
              <a:xfrm>
                <a:off x="5014749" y="2568173"/>
                <a:ext cx="377220" cy="1593220"/>
              </a:xfrm>
              <a:custGeom>
                <a:avLst/>
                <a:gdLst/>
                <a:ahLst/>
                <a:cxnLst/>
                <a:rect l="l" t="t" r="r" b="b"/>
                <a:pathLst>
                  <a:path w="3578" h="15112" extrusionOk="0">
                    <a:moveTo>
                      <a:pt x="3578" y="1"/>
                    </a:moveTo>
                    <a:lnTo>
                      <a:pt x="2233" y="29"/>
                    </a:lnTo>
                    <a:lnTo>
                      <a:pt x="1" y="14969"/>
                    </a:lnTo>
                    <a:lnTo>
                      <a:pt x="3349" y="15112"/>
                    </a:lnTo>
                    <a:lnTo>
                      <a:pt x="357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7"/>
              <p:cNvSpPr/>
              <p:nvPr/>
            </p:nvSpPr>
            <p:spPr>
              <a:xfrm>
                <a:off x="5512568" y="2568173"/>
                <a:ext cx="362143" cy="1593220"/>
              </a:xfrm>
              <a:custGeom>
                <a:avLst/>
                <a:gdLst/>
                <a:ahLst/>
                <a:cxnLst/>
                <a:rect l="l" t="t" r="r" b="b"/>
                <a:pathLst>
                  <a:path w="3435" h="15112" extrusionOk="0">
                    <a:moveTo>
                      <a:pt x="1" y="1"/>
                    </a:moveTo>
                    <a:lnTo>
                      <a:pt x="87" y="15112"/>
                    </a:lnTo>
                    <a:lnTo>
                      <a:pt x="3435" y="14854"/>
                    </a:lnTo>
                    <a:lnTo>
                      <a:pt x="1546" y="144"/>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7"/>
              <p:cNvSpPr/>
              <p:nvPr/>
            </p:nvSpPr>
            <p:spPr>
              <a:xfrm>
                <a:off x="5319534" y="2568173"/>
                <a:ext cx="72429" cy="413487"/>
              </a:xfrm>
              <a:custGeom>
                <a:avLst/>
                <a:gdLst/>
                <a:ahLst/>
                <a:cxnLst/>
                <a:rect l="l" t="t" r="r" b="b"/>
                <a:pathLst>
                  <a:path w="687" h="3922" extrusionOk="0">
                    <a:moveTo>
                      <a:pt x="687" y="1"/>
                    </a:moveTo>
                    <a:lnTo>
                      <a:pt x="658" y="29"/>
                    </a:lnTo>
                    <a:lnTo>
                      <a:pt x="143" y="774"/>
                    </a:lnTo>
                    <a:lnTo>
                      <a:pt x="401" y="1003"/>
                    </a:lnTo>
                    <a:lnTo>
                      <a:pt x="0" y="1689"/>
                    </a:lnTo>
                    <a:lnTo>
                      <a:pt x="630" y="3922"/>
                    </a:lnTo>
                    <a:lnTo>
                      <a:pt x="6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7"/>
              <p:cNvSpPr/>
              <p:nvPr/>
            </p:nvSpPr>
            <p:spPr>
              <a:xfrm>
                <a:off x="5512568" y="2568173"/>
                <a:ext cx="72534" cy="413487"/>
              </a:xfrm>
              <a:custGeom>
                <a:avLst/>
                <a:gdLst/>
                <a:ahLst/>
                <a:cxnLst/>
                <a:rect l="l" t="t" r="r" b="b"/>
                <a:pathLst>
                  <a:path w="688" h="3922" extrusionOk="0">
                    <a:moveTo>
                      <a:pt x="1" y="1"/>
                    </a:moveTo>
                    <a:lnTo>
                      <a:pt x="29" y="3922"/>
                    </a:lnTo>
                    <a:lnTo>
                      <a:pt x="688" y="1604"/>
                    </a:lnTo>
                    <a:lnTo>
                      <a:pt x="230" y="1117"/>
                    </a:lnTo>
                    <a:lnTo>
                      <a:pt x="459" y="802"/>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7"/>
              <p:cNvSpPr/>
              <p:nvPr/>
            </p:nvSpPr>
            <p:spPr>
              <a:xfrm>
                <a:off x="5584996" y="3262194"/>
                <a:ext cx="129887" cy="21191"/>
              </a:xfrm>
              <a:custGeom>
                <a:avLst/>
                <a:gdLst/>
                <a:ahLst/>
                <a:cxnLst/>
                <a:rect l="l" t="t" r="r" b="b"/>
                <a:pathLst>
                  <a:path w="1232" h="201" extrusionOk="0">
                    <a:moveTo>
                      <a:pt x="1" y="0"/>
                    </a:moveTo>
                    <a:lnTo>
                      <a:pt x="1" y="201"/>
                    </a:lnTo>
                    <a:lnTo>
                      <a:pt x="1231" y="201"/>
                    </a:lnTo>
                    <a:lnTo>
                      <a:pt x="12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7"/>
              <p:cNvSpPr/>
              <p:nvPr/>
            </p:nvSpPr>
            <p:spPr>
              <a:xfrm>
                <a:off x="5189755" y="3262194"/>
                <a:ext cx="129887" cy="21191"/>
              </a:xfrm>
              <a:custGeom>
                <a:avLst/>
                <a:gdLst/>
                <a:ahLst/>
                <a:cxnLst/>
                <a:rect l="l" t="t" r="r" b="b"/>
                <a:pathLst>
                  <a:path w="1232" h="201" extrusionOk="0">
                    <a:moveTo>
                      <a:pt x="0" y="0"/>
                    </a:moveTo>
                    <a:lnTo>
                      <a:pt x="0" y="201"/>
                    </a:lnTo>
                    <a:lnTo>
                      <a:pt x="1231" y="201"/>
                    </a:lnTo>
                    <a:lnTo>
                      <a:pt x="12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7"/>
              <p:cNvSpPr/>
              <p:nvPr/>
            </p:nvSpPr>
            <p:spPr>
              <a:xfrm>
                <a:off x="5901799" y="2450517"/>
                <a:ext cx="389344" cy="525134"/>
              </a:xfrm>
              <a:custGeom>
                <a:avLst/>
                <a:gdLst/>
                <a:ahLst/>
                <a:cxnLst/>
                <a:rect l="l" t="t" r="r" b="b"/>
                <a:pathLst>
                  <a:path w="3693" h="4981" extrusionOk="0">
                    <a:moveTo>
                      <a:pt x="1" y="1"/>
                    </a:moveTo>
                    <a:lnTo>
                      <a:pt x="1" y="4980"/>
                    </a:lnTo>
                    <a:lnTo>
                      <a:pt x="3692" y="4980"/>
                    </a:lnTo>
                    <a:lnTo>
                      <a:pt x="36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7"/>
              <p:cNvSpPr/>
              <p:nvPr/>
            </p:nvSpPr>
            <p:spPr>
              <a:xfrm>
                <a:off x="5919932" y="2471708"/>
                <a:ext cx="353077" cy="482858"/>
              </a:xfrm>
              <a:custGeom>
                <a:avLst/>
                <a:gdLst/>
                <a:ahLst/>
                <a:cxnLst/>
                <a:rect l="l" t="t" r="r" b="b"/>
                <a:pathLst>
                  <a:path w="3349" h="4580" extrusionOk="0">
                    <a:moveTo>
                      <a:pt x="0" y="0"/>
                    </a:moveTo>
                    <a:lnTo>
                      <a:pt x="0" y="4579"/>
                    </a:lnTo>
                    <a:lnTo>
                      <a:pt x="3349" y="4579"/>
                    </a:lnTo>
                    <a:lnTo>
                      <a:pt x="33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7"/>
              <p:cNvSpPr/>
              <p:nvPr/>
            </p:nvSpPr>
            <p:spPr>
              <a:xfrm>
                <a:off x="6067739" y="2565221"/>
                <a:ext cx="57458" cy="57458"/>
              </a:xfrm>
              <a:custGeom>
                <a:avLst/>
                <a:gdLst/>
                <a:ahLst/>
                <a:cxnLst/>
                <a:rect l="l" t="t" r="r" b="b"/>
                <a:pathLst>
                  <a:path w="545" h="545" extrusionOk="0">
                    <a:moveTo>
                      <a:pt x="1" y="0"/>
                    </a:moveTo>
                    <a:lnTo>
                      <a:pt x="1" y="544"/>
                    </a:lnTo>
                    <a:lnTo>
                      <a:pt x="544" y="544"/>
                    </a:lnTo>
                    <a:lnTo>
                      <a:pt x="5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7"/>
              <p:cNvSpPr/>
              <p:nvPr/>
            </p:nvSpPr>
            <p:spPr>
              <a:xfrm>
                <a:off x="5971169" y="2661791"/>
                <a:ext cx="253553" cy="15182"/>
              </a:xfrm>
              <a:custGeom>
                <a:avLst/>
                <a:gdLst/>
                <a:ahLst/>
                <a:cxnLst/>
                <a:rect l="l" t="t" r="r" b="b"/>
                <a:pathLst>
                  <a:path w="2405" h="144" extrusionOk="0">
                    <a:moveTo>
                      <a:pt x="1" y="0"/>
                    </a:moveTo>
                    <a:lnTo>
                      <a:pt x="1" y="143"/>
                    </a:lnTo>
                    <a:lnTo>
                      <a:pt x="2405" y="143"/>
                    </a:lnTo>
                    <a:lnTo>
                      <a:pt x="24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7"/>
              <p:cNvSpPr/>
              <p:nvPr/>
            </p:nvSpPr>
            <p:spPr>
              <a:xfrm>
                <a:off x="5971169" y="2694895"/>
                <a:ext cx="253553" cy="15182"/>
              </a:xfrm>
              <a:custGeom>
                <a:avLst/>
                <a:gdLst/>
                <a:ahLst/>
                <a:cxnLst/>
                <a:rect l="l" t="t" r="r" b="b"/>
                <a:pathLst>
                  <a:path w="2405" h="144" extrusionOk="0">
                    <a:moveTo>
                      <a:pt x="1" y="1"/>
                    </a:moveTo>
                    <a:lnTo>
                      <a:pt x="1" y="144"/>
                    </a:lnTo>
                    <a:lnTo>
                      <a:pt x="2405" y="144"/>
                    </a:lnTo>
                    <a:lnTo>
                      <a:pt x="24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7"/>
              <p:cNvSpPr/>
              <p:nvPr/>
            </p:nvSpPr>
            <p:spPr>
              <a:xfrm>
                <a:off x="5971169" y="2725153"/>
                <a:ext cx="253553" cy="18134"/>
              </a:xfrm>
              <a:custGeom>
                <a:avLst/>
                <a:gdLst/>
                <a:ahLst/>
                <a:cxnLst/>
                <a:rect l="l" t="t" r="r" b="b"/>
                <a:pathLst>
                  <a:path w="2405" h="172" extrusionOk="0">
                    <a:moveTo>
                      <a:pt x="1" y="0"/>
                    </a:moveTo>
                    <a:lnTo>
                      <a:pt x="1" y="172"/>
                    </a:lnTo>
                    <a:lnTo>
                      <a:pt x="2405" y="172"/>
                    </a:lnTo>
                    <a:lnTo>
                      <a:pt x="24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7"/>
              <p:cNvSpPr/>
              <p:nvPr/>
            </p:nvSpPr>
            <p:spPr>
              <a:xfrm>
                <a:off x="5971169" y="2758256"/>
                <a:ext cx="253553" cy="18239"/>
              </a:xfrm>
              <a:custGeom>
                <a:avLst/>
                <a:gdLst/>
                <a:ahLst/>
                <a:cxnLst/>
                <a:rect l="l" t="t" r="r" b="b"/>
                <a:pathLst>
                  <a:path w="2405" h="173" extrusionOk="0">
                    <a:moveTo>
                      <a:pt x="1" y="1"/>
                    </a:moveTo>
                    <a:lnTo>
                      <a:pt x="1" y="173"/>
                    </a:lnTo>
                    <a:lnTo>
                      <a:pt x="2405" y="173"/>
                    </a:lnTo>
                    <a:lnTo>
                      <a:pt x="24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7"/>
              <p:cNvSpPr/>
              <p:nvPr/>
            </p:nvSpPr>
            <p:spPr>
              <a:xfrm>
                <a:off x="5971169" y="2791466"/>
                <a:ext cx="253553" cy="18239"/>
              </a:xfrm>
              <a:custGeom>
                <a:avLst/>
                <a:gdLst/>
                <a:ahLst/>
                <a:cxnLst/>
                <a:rect l="l" t="t" r="r" b="b"/>
                <a:pathLst>
                  <a:path w="2405" h="173" extrusionOk="0">
                    <a:moveTo>
                      <a:pt x="1" y="1"/>
                    </a:moveTo>
                    <a:lnTo>
                      <a:pt x="1" y="172"/>
                    </a:lnTo>
                    <a:lnTo>
                      <a:pt x="2405" y="172"/>
                    </a:lnTo>
                    <a:lnTo>
                      <a:pt x="24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7"/>
              <p:cNvSpPr/>
              <p:nvPr/>
            </p:nvSpPr>
            <p:spPr>
              <a:xfrm>
                <a:off x="5971169" y="2857884"/>
                <a:ext cx="81601" cy="18239"/>
              </a:xfrm>
              <a:custGeom>
                <a:avLst/>
                <a:gdLst/>
                <a:ahLst/>
                <a:cxnLst/>
                <a:rect l="l" t="t" r="r" b="b"/>
                <a:pathLst>
                  <a:path w="774" h="173" extrusionOk="0">
                    <a:moveTo>
                      <a:pt x="1" y="0"/>
                    </a:moveTo>
                    <a:lnTo>
                      <a:pt x="1" y="172"/>
                    </a:lnTo>
                    <a:lnTo>
                      <a:pt x="774" y="172"/>
                    </a:lnTo>
                    <a:lnTo>
                      <a:pt x="7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7"/>
              <p:cNvSpPr/>
              <p:nvPr/>
            </p:nvSpPr>
            <p:spPr>
              <a:xfrm>
                <a:off x="6140166" y="2857884"/>
                <a:ext cx="84553" cy="18239"/>
              </a:xfrm>
              <a:custGeom>
                <a:avLst/>
                <a:gdLst/>
                <a:ahLst/>
                <a:cxnLst/>
                <a:rect l="l" t="t" r="r" b="b"/>
                <a:pathLst>
                  <a:path w="802" h="173" extrusionOk="0">
                    <a:moveTo>
                      <a:pt x="0" y="0"/>
                    </a:moveTo>
                    <a:lnTo>
                      <a:pt x="0" y="172"/>
                    </a:lnTo>
                    <a:lnTo>
                      <a:pt x="802" y="172"/>
                    </a:lnTo>
                    <a:lnTo>
                      <a:pt x="8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7"/>
              <p:cNvSpPr/>
              <p:nvPr/>
            </p:nvSpPr>
            <p:spPr>
              <a:xfrm>
                <a:off x="6019454" y="2465593"/>
                <a:ext cx="154030" cy="21296"/>
              </a:xfrm>
              <a:custGeom>
                <a:avLst/>
                <a:gdLst/>
                <a:ahLst/>
                <a:cxnLst/>
                <a:rect l="l" t="t" r="r" b="b"/>
                <a:pathLst>
                  <a:path w="1461" h="202" extrusionOk="0">
                    <a:moveTo>
                      <a:pt x="1" y="1"/>
                    </a:moveTo>
                    <a:lnTo>
                      <a:pt x="1" y="201"/>
                    </a:lnTo>
                    <a:lnTo>
                      <a:pt x="1460" y="201"/>
                    </a:lnTo>
                    <a:lnTo>
                      <a:pt x="1460" y="1"/>
                    </a:lnTo>
                    <a:close/>
                  </a:path>
                </a:pathLst>
              </a:custGeom>
              <a:solidFill>
                <a:srgbClr val="6D8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7"/>
              <p:cNvSpPr/>
              <p:nvPr/>
            </p:nvSpPr>
            <p:spPr>
              <a:xfrm>
                <a:off x="6028521" y="2432384"/>
                <a:ext cx="135896" cy="42382"/>
              </a:xfrm>
              <a:custGeom>
                <a:avLst/>
                <a:gdLst/>
                <a:ahLst/>
                <a:cxnLst/>
                <a:rect l="l" t="t" r="r" b="b"/>
                <a:pathLst>
                  <a:path w="1289" h="402" extrusionOk="0">
                    <a:moveTo>
                      <a:pt x="1" y="1"/>
                    </a:moveTo>
                    <a:lnTo>
                      <a:pt x="1" y="402"/>
                    </a:lnTo>
                    <a:lnTo>
                      <a:pt x="1288" y="402"/>
                    </a:lnTo>
                    <a:lnTo>
                      <a:pt x="1288" y="1"/>
                    </a:lnTo>
                    <a:close/>
                  </a:path>
                </a:pathLst>
              </a:custGeom>
              <a:solidFill>
                <a:srgbClr val="8AA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7"/>
              <p:cNvSpPr/>
              <p:nvPr/>
            </p:nvSpPr>
            <p:spPr>
              <a:xfrm>
                <a:off x="6064787" y="2411299"/>
                <a:ext cx="63467" cy="33315"/>
              </a:xfrm>
              <a:custGeom>
                <a:avLst/>
                <a:gdLst/>
                <a:ahLst/>
                <a:cxnLst/>
                <a:rect l="l" t="t" r="r" b="b"/>
                <a:pathLst>
                  <a:path w="602" h="316" extrusionOk="0">
                    <a:moveTo>
                      <a:pt x="0" y="1"/>
                    </a:moveTo>
                    <a:lnTo>
                      <a:pt x="0" y="315"/>
                    </a:lnTo>
                    <a:lnTo>
                      <a:pt x="601" y="315"/>
                    </a:lnTo>
                    <a:lnTo>
                      <a:pt x="601" y="1"/>
                    </a:lnTo>
                    <a:close/>
                  </a:path>
                </a:pathLst>
              </a:custGeom>
              <a:solidFill>
                <a:srgbClr val="8AA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7"/>
              <p:cNvSpPr/>
              <p:nvPr/>
            </p:nvSpPr>
            <p:spPr>
              <a:xfrm>
                <a:off x="5265135" y="2565221"/>
                <a:ext cx="126829" cy="271581"/>
              </a:xfrm>
              <a:custGeom>
                <a:avLst/>
                <a:gdLst/>
                <a:ahLst/>
                <a:cxnLst/>
                <a:rect l="l" t="t" r="r" b="b"/>
                <a:pathLst>
                  <a:path w="1203" h="2576" fill="none" extrusionOk="0">
                    <a:moveTo>
                      <a:pt x="1203" y="0"/>
                    </a:moveTo>
                    <a:cubicBezTo>
                      <a:pt x="802" y="29"/>
                      <a:pt x="487" y="315"/>
                      <a:pt x="402" y="687"/>
                    </a:cubicBezTo>
                    <a:cubicBezTo>
                      <a:pt x="201" y="1546"/>
                      <a:pt x="258" y="2290"/>
                      <a:pt x="1" y="2576"/>
                    </a:cubicBezTo>
                  </a:path>
                </a:pathLst>
              </a:custGeom>
              <a:noFill/>
              <a:ln w="9300" cap="flat" cmpd="sng">
                <a:solidFill>
                  <a:schemeClr val="dk1"/>
                </a:solidFill>
                <a:prstDash val="solid"/>
                <a:miter lim="28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7"/>
              <p:cNvSpPr/>
              <p:nvPr/>
            </p:nvSpPr>
            <p:spPr>
              <a:xfrm>
                <a:off x="5238040" y="2809599"/>
                <a:ext cx="54401" cy="57458"/>
              </a:xfrm>
              <a:custGeom>
                <a:avLst/>
                <a:gdLst/>
                <a:ahLst/>
                <a:cxnLst/>
                <a:rect l="l" t="t" r="r" b="b"/>
                <a:pathLst>
                  <a:path w="516" h="545" extrusionOk="0">
                    <a:moveTo>
                      <a:pt x="258" y="0"/>
                    </a:moveTo>
                    <a:cubicBezTo>
                      <a:pt x="115" y="0"/>
                      <a:pt x="0" y="115"/>
                      <a:pt x="0" y="258"/>
                    </a:cubicBezTo>
                    <a:cubicBezTo>
                      <a:pt x="0" y="430"/>
                      <a:pt x="115" y="544"/>
                      <a:pt x="258" y="544"/>
                    </a:cubicBezTo>
                    <a:cubicBezTo>
                      <a:pt x="401" y="544"/>
                      <a:pt x="515" y="430"/>
                      <a:pt x="515" y="258"/>
                    </a:cubicBezTo>
                    <a:cubicBezTo>
                      <a:pt x="515" y="115"/>
                      <a:pt x="401" y="0"/>
                      <a:pt x="2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7"/>
              <p:cNvSpPr/>
              <p:nvPr/>
            </p:nvSpPr>
            <p:spPr>
              <a:xfrm>
                <a:off x="5250059" y="2821618"/>
                <a:ext cx="30363" cy="33315"/>
              </a:xfrm>
              <a:custGeom>
                <a:avLst/>
                <a:gdLst/>
                <a:ahLst/>
                <a:cxnLst/>
                <a:rect l="l" t="t" r="r" b="b"/>
                <a:pathLst>
                  <a:path w="288" h="316" extrusionOk="0">
                    <a:moveTo>
                      <a:pt x="144" y="1"/>
                    </a:moveTo>
                    <a:cubicBezTo>
                      <a:pt x="58" y="1"/>
                      <a:pt x="1" y="87"/>
                      <a:pt x="1" y="144"/>
                    </a:cubicBezTo>
                    <a:cubicBezTo>
                      <a:pt x="1" y="230"/>
                      <a:pt x="58" y="316"/>
                      <a:pt x="144" y="316"/>
                    </a:cubicBezTo>
                    <a:cubicBezTo>
                      <a:pt x="230" y="316"/>
                      <a:pt x="287" y="230"/>
                      <a:pt x="287" y="144"/>
                    </a:cubicBezTo>
                    <a:cubicBezTo>
                      <a:pt x="287" y="87"/>
                      <a:pt x="230" y="1"/>
                      <a:pt x="144" y="1"/>
                    </a:cubicBezTo>
                    <a:close/>
                  </a:path>
                </a:pathLst>
              </a:custGeom>
              <a:solidFill>
                <a:srgbClr val="DBE1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7"/>
              <p:cNvSpPr/>
              <p:nvPr/>
            </p:nvSpPr>
            <p:spPr>
              <a:xfrm>
                <a:off x="5512568" y="2565221"/>
                <a:ext cx="102686" cy="126829"/>
              </a:xfrm>
              <a:custGeom>
                <a:avLst/>
                <a:gdLst/>
                <a:ahLst/>
                <a:cxnLst/>
                <a:rect l="l" t="t" r="r" b="b"/>
                <a:pathLst>
                  <a:path w="974" h="1203" fill="none" extrusionOk="0">
                    <a:moveTo>
                      <a:pt x="1" y="0"/>
                    </a:moveTo>
                    <a:cubicBezTo>
                      <a:pt x="401" y="57"/>
                      <a:pt x="745" y="344"/>
                      <a:pt x="859" y="773"/>
                    </a:cubicBezTo>
                    <a:cubicBezTo>
                      <a:pt x="917" y="916"/>
                      <a:pt x="945" y="1059"/>
                      <a:pt x="974" y="1202"/>
                    </a:cubicBezTo>
                  </a:path>
                </a:pathLst>
              </a:custGeom>
              <a:noFill/>
              <a:ln w="9300" cap="flat" cmpd="sng">
                <a:solidFill>
                  <a:schemeClr val="dk1"/>
                </a:solidFill>
                <a:prstDash val="solid"/>
                <a:miter lim="28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7"/>
              <p:cNvSpPr/>
              <p:nvPr/>
            </p:nvSpPr>
            <p:spPr>
              <a:xfrm>
                <a:off x="5566862" y="2679819"/>
                <a:ext cx="99734" cy="156982"/>
              </a:xfrm>
              <a:custGeom>
                <a:avLst/>
                <a:gdLst/>
                <a:ahLst/>
                <a:cxnLst/>
                <a:rect l="l" t="t" r="r" b="b"/>
                <a:pathLst>
                  <a:path w="946" h="1489" fill="none" extrusionOk="0">
                    <a:moveTo>
                      <a:pt x="29" y="1489"/>
                    </a:moveTo>
                    <a:cubicBezTo>
                      <a:pt x="1" y="1117"/>
                      <a:pt x="29" y="745"/>
                      <a:pt x="58" y="401"/>
                    </a:cubicBezTo>
                    <a:cubicBezTo>
                      <a:pt x="173" y="29"/>
                      <a:pt x="688" y="1"/>
                      <a:pt x="859" y="373"/>
                    </a:cubicBezTo>
                    <a:cubicBezTo>
                      <a:pt x="917" y="688"/>
                      <a:pt x="945" y="1031"/>
                      <a:pt x="945" y="1374"/>
                    </a:cubicBezTo>
                  </a:path>
                </a:pathLst>
              </a:custGeom>
              <a:noFill/>
              <a:ln w="9300" cap="flat" cmpd="sng">
                <a:solidFill>
                  <a:srgbClr val="C4CFE2"/>
                </a:solidFill>
                <a:prstDash val="solid"/>
                <a:miter lim="28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7"/>
              <p:cNvSpPr/>
              <p:nvPr/>
            </p:nvSpPr>
            <p:spPr>
              <a:xfrm>
                <a:off x="5569920" y="2682877"/>
                <a:ext cx="93620" cy="81601"/>
              </a:xfrm>
              <a:custGeom>
                <a:avLst/>
                <a:gdLst/>
                <a:ahLst/>
                <a:cxnLst/>
                <a:rect l="l" t="t" r="r" b="b"/>
                <a:pathLst>
                  <a:path w="888" h="774" fill="none" extrusionOk="0">
                    <a:moveTo>
                      <a:pt x="0" y="773"/>
                    </a:moveTo>
                    <a:cubicBezTo>
                      <a:pt x="0" y="630"/>
                      <a:pt x="0" y="516"/>
                      <a:pt x="29" y="401"/>
                    </a:cubicBezTo>
                    <a:cubicBezTo>
                      <a:pt x="144" y="29"/>
                      <a:pt x="659" y="0"/>
                      <a:pt x="830" y="344"/>
                    </a:cubicBezTo>
                    <a:cubicBezTo>
                      <a:pt x="859" y="487"/>
                      <a:pt x="888" y="630"/>
                      <a:pt x="888" y="773"/>
                    </a:cubicBezTo>
                  </a:path>
                </a:pathLst>
              </a:custGeom>
              <a:noFill/>
              <a:ln w="9300" cap="flat" cmpd="sng">
                <a:solidFill>
                  <a:schemeClr val="dk1"/>
                </a:solidFill>
                <a:prstDash val="solid"/>
                <a:miter lim="28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7"/>
              <p:cNvSpPr/>
              <p:nvPr/>
            </p:nvSpPr>
            <p:spPr>
              <a:xfrm>
                <a:off x="5563911" y="2836694"/>
                <a:ext cx="18134" cy="105"/>
              </a:xfrm>
              <a:custGeom>
                <a:avLst/>
                <a:gdLst/>
                <a:ahLst/>
                <a:cxnLst/>
                <a:rect l="l" t="t" r="r" b="b"/>
                <a:pathLst>
                  <a:path w="172" h="1" fill="none" extrusionOk="0">
                    <a:moveTo>
                      <a:pt x="0" y="1"/>
                    </a:moveTo>
                    <a:lnTo>
                      <a:pt x="172" y="1"/>
                    </a:lnTo>
                  </a:path>
                </a:pathLst>
              </a:custGeom>
              <a:noFill/>
              <a:ln w="9300" cap="flat" cmpd="sng">
                <a:solidFill>
                  <a:schemeClr val="lt2"/>
                </a:solidFill>
                <a:prstDash val="solid"/>
                <a:miter lim="28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7"/>
              <p:cNvSpPr/>
              <p:nvPr/>
            </p:nvSpPr>
            <p:spPr>
              <a:xfrm>
                <a:off x="5654366" y="2827732"/>
                <a:ext cx="18239" cy="105"/>
              </a:xfrm>
              <a:custGeom>
                <a:avLst/>
                <a:gdLst/>
                <a:ahLst/>
                <a:cxnLst/>
                <a:rect l="l" t="t" r="r" b="b"/>
                <a:pathLst>
                  <a:path w="173" h="1" fill="none" extrusionOk="0">
                    <a:moveTo>
                      <a:pt x="1" y="0"/>
                    </a:moveTo>
                    <a:lnTo>
                      <a:pt x="173" y="0"/>
                    </a:lnTo>
                  </a:path>
                </a:pathLst>
              </a:custGeom>
              <a:noFill/>
              <a:ln w="9300" cap="flat" cmpd="sng">
                <a:solidFill>
                  <a:schemeClr val="lt2"/>
                </a:solidFill>
                <a:prstDash val="solid"/>
                <a:miter lim="28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4" name="Google Shape;624;p37"/>
            <p:cNvSpPr/>
            <p:nvPr/>
          </p:nvSpPr>
          <p:spPr>
            <a:xfrm>
              <a:off x="8316534" y="1675523"/>
              <a:ext cx="217946" cy="186632"/>
            </a:xfrm>
            <a:custGeom>
              <a:avLst/>
              <a:gdLst/>
              <a:ahLst/>
              <a:cxnLst/>
              <a:rect l="l" t="t" r="r" b="b"/>
              <a:pathLst>
                <a:path w="6814" h="5835" extrusionOk="0">
                  <a:moveTo>
                    <a:pt x="3882" y="718"/>
                  </a:moveTo>
                  <a:cubicBezTo>
                    <a:pt x="5008" y="718"/>
                    <a:pt x="6089" y="1591"/>
                    <a:pt x="6089" y="2914"/>
                  </a:cubicBezTo>
                  <a:cubicBezTo>
                    <a:pt x="6089" y="4132"/>
                    <a:pt x="5103" y="5103"/>
                    <a:pt x="3886" y="5103"/>
                  </a:cubicBezTo>
                  <a:cubicBezTo>
                    <a:pt x="1943" y="5103"/>
                    <a:pt x="972" y="2740"/>
                    <a:pt x="2349" y="1363"/>
                  </a:cubicBezTo>
                  <a:cubicBezTo>
                    <a:pt x="2795" y="918"/>
                    <a:pt x="3344" y="718"/>
                    <a:pt x="3882" y="718"/>
                  </a:cubicBezTo>
                  <a:close/>
                  <a:moveTo>
                    <a:pt x="3912" y="0"/>
                  </a:moveTo>
                  <a:cubicBezTo>
                    <a:pt x="3903" y="0"/>
                    <a:pt x="3895" y="0"/>
                    <a:pt x="3886" y="1"/>
                  </a:cubicBezTo>
                  <a:cubicBezTo>
                    <a:pt x="1291" y="1"/>
                    <a:pt x="1" y="3146"/>
                    <a:pt x="1842" y="4973"/>
                  </a:cubicBezTo>
                  <a:cubicBezTo>
                    <a:pt x="2433" y="5568"/>
                    <a:pt x="3162" y="5834"/>
                    <a:pt x="3877" y="5834"/>
                  </a:cubicBezTo>
                  <a:cubicBezTo>
                    <a:pt x="5374" y="5834"/>
                    <a:pt x="6814" y="4670"/>
                    <a:pt x="6814" y="2914"/>
                  </a:cubicBezTo>
                  <a:cubicBezTo>
                    <a:pt x="6814" y="1314"/>
                    <a:pt x="5509" y="0"/>
                    <a:pt x="39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7"/>
            <p:cNvSpPr/>
            <p:nvPr/>
          </p:nvSpPr>
          <p:spPr>
            <a:xfrm flipH="1">
              <a:off x="5109078" y="929116"/>
              <a:ext cx="642577" cy="231154"/>
            </a:xfrm>
            <a:custGeom>
              <a:avLst/>
              <a:gdLst/>
              <a:ahLst/>
              <a:cxnLst/>
              <a:rect l="l" t="t" r="r" b="b"/>
              <a:pathLst>
                <a:path w="6794" h="2444" extrusionOk="0">
                  <a:moveTo>
                    <a:pt x="1372" y="0"/>
                  </a:moveTo>
                  <a:cubicBezTo>
                    <a:pt x="792" y="0"/>
                    <a:pt x="314" y="464"/>
                    <a:pt x="314" y="1044"/>
                  </a:cubicBezTo>
                  <a:cubicBezTo>
                    <a:pt x="314" y="1218"/>
                    <a:pt x="357" y="1377"/>
                    <a:pt x="430" y="1537"/>
                  </a:cubicBezTo>
                  <a:lnTo>
                    <a:pt x="97" y="2160"/>
                  </a:lnTo>
                  <a:cubicBezTo>
                    <a:pt x="1" y="2292"/>
                    <a:pt x="112" y="2443"/>
                    <a:pt x="244" y="2443"/>
                  </a:cubicBezTo>
                  <a:cubicBezTo>
                    <a:pt x="272" y="2443"/>
                    <a:pt x="301" y="2436"/>
                    <a:pt x="328" y="2421"/>
                  </a:cubicBezTo>
                  <a:lnTo>
                    <a:pt x="1155" y="2073"/>
                  </a:lnTo>
                  <a:cubicBezTo>
                    <a:pt x="1213" y="2088"/>
                    <a:pt x="1285" y="2088"/>
                    <a:pt x="1372" y="2088"/>
                  </a:cubicBezTo>
                  <a:lnTo>
                    <a:pt x="5735" y="2088"/>
                  </a:lnTo>
                  <a:cubicBezTo>
                    <a:pt x="6315" y="2088"/>
                    <a:pt x="6794" y="1624"/>
                    <a:pt x="6794" y="1044"/>
                  </a:cubicBezTo>
                  <a:cubicBezTo>
                    <a:pt x="6794" y="464"/>
                    <a:pt x="6315" y="0"/>
                    <a:pt x="57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7"/>
            <p:cNvSpPr/>
            <p:nvPr/>
          </p:nvSpPr>
          <p:spPr>
            <a:xfrm rot="2700000">
              <a:off x="5523179" y="3258927"/>
              <a:ext cx="154764" cy="154852"/>
            </a:xfrm>
            <a:custGeom>
              <a:avLst/>
              <a:gdLst/>
              <a:ahLst/>
              <a:cxnLst/>
              <a:rect l="l" t="t" r="r" b="b"/>
              <a:pathLst>
                <a:path w="1769" h="1770" extrusionOk="0">
                  <a:moveTo>
                    <a:pt x="681" y="1"/>
                  </a:moveTo>
                  <a:lnTo>
                    <a:pt x="681" y="668"/>
                  </a:lnTo>
                  <a:lnTo>
                    <a:pt x="0" y="668"/>
                  </a:lnTo>
                  <a:lnTo>
                    <a:pt x="0" y="1088"/>
                  </a:lnTo>
                  <a:lnTo>
                    <a:pt x="681" y="1088"/>
                  </a:lnTo>
                  <a:lnTo>
                    <a:pt x="681" y="1769"/>
                  </a:lnTo>
                  <a:lnTo>
                    <a:pt x="1102" y="1769"/>
                  </a:lnTo>
                  <a:lnTo>
                    <a:pt x="1102" y="1088"/>
                  </a:lnTo>
                  <a:lnTo>
                    <a:pt x="1769" y="1088"/>
                  </a:lnTo>
                  <a:lnTo>
                    <a:pt x="1769" y="668"/>
                  </a:lnTo>
                  <a:lnTo>
                    <a:pt x="1102" y="668"/>
                  </a:lnTo>
                  <a:lnTo>
                    <a:pt x="11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7"/>
            <p:cNvSpPr/>
            <p:nvPr/>
          </p:nvSpPr>
          <p:spPr>
            <a:xfrm>
              <a:off x="7064454" y="3163620"/>
              <a:ext cx="350269" cy="345486"/>
            </a:xfrm>
            <a:custGeom>
              <a:avLst/>
              <a:gdLst/>
              <a:ahLst/>
              <a:cxnLst/>
              <a:rect l="l" t="t" r="r" b="b"/>
              <a:pathLst>
                <a:path w="4248" h="4190" extrusionOk="0">
                  <a:moveTo>
                    <a:pt x="2119" y="1113"/>
                  </a:moveTo>
                  <a:cubicBezTo>
                    <a:pt x="2620" y="1113"/>
                    <a:pt x="3102" y="1505"/>
                    <a:pt x="3102" y="2102"/>
                  </a:cubicBezTo>
                  <a:cubicBezTo>
                    <a:pt x="3102" y="2638"/>
                    <a:pt x="2667" y="3073"/>
                    <a:pt x="2131" y="3073"/>
                  </a:cubicBezTo>
                  <a:cubicBezTo>
                    <a:pt x="1247" y="3073"/>
                    <a:pt x="812" y="2015"/>
                    <a:pt x="1435" y="1406"/>
                  </a:cubicBezTo>
                  <a:cubicBezTo>
                    <a:pt x="1633" y="1204"/>
                    <a:pt x="1878" y="1113"/>
                    <a:pt x="2119" y="1113"/>
                  </a:cubicBezTo>
                  <a:close/>
                  <a:moveTo>
                    <a:pt x="1522" y="0"/>
                  </a:moveTo>
                  <a:lnTo>
                    <a:pt x="1522" y="362"/>
                  </a:lnTo>
                  <a:cubicBezTo>
                    <a:pt x="1522" y="464"/>
                    <a:pt x="1464" y="565"/>
                    <a:pt x="1377" y="609"/>
                  </a:cubicBezTo>
                  <a:cubicBezTo>
                    <a:pt x="1319" y="638"/>
                    <a:pt x="1261" y="667"/>
                    <a:pt x="1218" y="696"/>
                  </a:cubicBezTo>
                  <a:cubicBezTo>
                    <a:pt x="1169" y="728"/>
                    <a:pt x="1111" y="747"/>
                    <a:pt x="1052" y="747"/>
                  </a:cubicBezTo>
                  <a:cubicBezTo>
                    <a:pt x="1005" y="747"/>
                    <a:pt x="958" y="736"/>
                    <a:pt x="913" y="710"/>
                  </a:cubicBezTo>
                  <a:lnTo>
                    <a:pt x="609" y="522"/>
                  </a:lnTo>
                  <a:lnTo>
                    <a:pt x="0" y="1566"/>
                  </a:lnTo>
                  <a:lnTo>
                    <a:pt x="319" y="1740"/>
                  </a:lnTo>
                  <a:cubicBezTo>
                    <a:pt x="421" y="1798"/>
                    <a:pt x="464" y="1899"/>
                    <a:pt x="464" y="2001"/>
                  </a:cubicBezTo>
                  <a:lnTo>
                    <a:pt x="464" y="2087"/>
                  </a:lnTo>
                  <a:lnTo>
                    <a:pt x="464" y="2189"/>
                  </a:lnTo>
                  <a:cubicBezTo>
                    <a:pt x="464" y="2290"/>
                    <a:pt x="421" y="2392"/>
                    <a:pt x="319" y="2450"/>
                  </a:cubicBezTo>
                  <a:lnTo>
                    <a:pt x="0" y="2624"/>
                  </a:lnTo>
                  <a:lnTo>
                    <a:pt x="609" y="3653"/>
                  </a:lnTo>
                  <a:lnTo>
                    <a:pt x="913" y="3479"/>
                  </a:lnTo>
                  <a:cubicBezTo>
                    <a:pt x="958" y="3454"/>
                    <a:pt x="1005" y="3442"/>
                    <a:pt x="1052" y="3442"/>
                  </a:cubicBezTo>
                  <a:cubicBezTo>
                    <a:pt x="1111" y="3442"/>
                    <a:pt x="1169" y="3461"/>
                    <a:pt x="1218" y="3494"/>
                  </a:cubicBezTo>
                  <a:cubicBezTo>
                    <a:pt x="1261" y="3523"/>
                    <a:pt x="1319" y="3552"/>
                    <a:pt x="1377" y="3581"/>
                  </a:cubicBezTo>
                  <a:cubicBezTo>
                    <a:pt x="1464" y="3624"/>
                    <a:pt x="1522" y="3726"/>
                    <a:pt x="1522" y="3827"/>
                  </a:cubicBezTo>
                  <a:lnTo>
                    <a:pt x="1522" y="4189"/>
                  </a:lnTo>
                  <a:lnTo>
                    <a:pt x="2725" y="4189"/>
                  </a:lnTo>
                  <a:lnTo>
                    <a:pt x="2725" y="3827"/>
                  </a:lnTo>
                  <a:cubicBezTo>
                    <a:pt x="2725" y="3726"/>
                    <a:pt x="2783" y="3624"/>
                    <a:pt x="2885" y="3581"/>
                  </a:cubicBezTo>
                  <a:cubicBezTo>
                    <a:pt x="2928" y="3552"/>
                    <a:pt x="2986" y="3523"/>
                    <a:pt x="3030" y="3494"/>
                  </a:cubicBezTo>
                  <a:cubicBezTo>
                    <a:pt x="3079" y="3461"/>
                    <a:pt x="3137" y="3442"/>
                    <a:pt x="3196" y="3442"/>
                  </a:cubicBezTo>
                  <a:cubicBezTo>
                    <a:pt x="3242" y="3442"/>
                    <a:pt x="3290" y="3454"/>
                    <a:pt x="3334" y="3479"/>
                  </a:cubicBezTo>
                  <a:lnTo>
                    <a:pt x="3653" y="3653"/>
                  </a:lnTo>
                  <a:lnTo>
                    <a:pt x="4247" y="2624"/>
                  </a:lnTo>
                  <a:lnTo>
                    <a:pt x="3928" y="2450"/>
                  </a:lnTo>
                  <a:cubicBezTo>
                    <a:pt x="3827" y="2392"/>
                    <a:pt x="3784" y="2290"/>
                    <a:pt x="3784" y="2189"/>
                  </a:cubicBezTo>
                  <a:lnTo>
                    <a:pt x="3784" y="2102"/>
                  </a:lnTo>
                  <a:lnTo>
                    <a:pt x="3784" y="2001"/>
                  </a:lnTo>
                  <a:cubicBezTo>
                    <a:pt x="3784" y="1899"/>
                    <a:pt x="3827" y="1798"/>
                    <a:pt x="3928" y="1740"/>
                  </a:cubicBezTo>
                  <a:lnTo>
                    <a:pt x="4247" y="1566"/>
                  </a:lnTo>
                  <a:lnTo>
                    <a:pt x="3653" y="522"/>
                  </a:lnTo>
                  <a:lnTo>
                    <a:pt x="3334" y="710"/>
                  </a:lnTo>
                  <a:cubicBezTo>
                    <a:pt x="3290" y="736"/>
                    <a:pt x="3242" y="747"/>
                    <a:pt x="3196" y="747"/>
                  </a:cubicBezTo>
                  <a:cubicBezTo>
                    <a:pt x="3137" y="747"/>
                    <a:pt x="3079" y="728"/>
                    <a:pt x="3030" y="696"/>
                  </a:cubicBezTo>
                  <a:cubicBezTo>
                    <a:pt x="2986" y="667"/>
                    <a:pt x="2928" y="638"/>
                    <a:pt x="2885" y="609"/>
                  </a:cubicBezTo>
                  <a:cubicBezTo>
                    <a:pt x="2783" y="565"/>
                    <a:pt x="2725" y="464"/>
                    <a:pt x="2725" y="362"/>
                  </a:cubicBezTo>
                  <a:lnTo>
                    <a:pt x="2725"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15"/>
        <p:cNvGrpSpPr/>
        <p:nvPr/>
      </p:nvGrpSpPr>
      <p:grpSpPr>
        <a:xfrm>
          <a:off x="0" y="0"/>
          <a:ext cx="0" cy="0"/>
          <a:chOff x="0" y="0"/>
          <a:chExt cx="0" cy="0"/>
        </a:xfrm>
      </p:grpSpPr>
      <p:grpSp>
        <p:nvGrpSpPr>
          <p:cNvPr id="1722" name="Google Shape;1722;p49"/>
          <p:cNvGrpSpPr/>
          <p:nvPr/>
        </p:nvGrpSpPr>
        <p:grpSpPr>
          <a:xfrm flipH="1">
            <a:off x="1225067" y="1157342"/>
            <a:ext cx="6693865" cy="3793693"/>
            <a:chOff x="2362200" y="890550"/>
            <a:chExt cx="4371900" cy="3362400"/>
          </a:xfrm>
        </p:grpSpPr>
        <p:sp>
          <p:nvSpPr>
            <p:cNvPr id="1723" name="Google Shape;1723;p49"/>
            <p:cNvSpPr/>
            <p:nvPr/>
          </p:nvSpPr>
          <p:spPr>
            <a:xfrm>
              <a:off x="2362200" y="890550"/>
              <a:ext cx="4371900" cy="3362400"/>
            </a:xfrm>
            <a:prstGeom prst="roundRect">
              <a:avLst>
                <a:gd name="adj" fmla="val 460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9"/>
            <p:cNvSpPr/>
            <p:nvPr/>
          </p:nvSpPr>
          <p:spPr>
            <a:xfrm>
              <a:off x="2428800" y="1109625"/>
              <a:ext cx="4238700" cy="30765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9"/>
            <p:cNvSpPr/>
            <p:nvPr/>
          </p:nvSpPr>
          <p:spPr>
            <a:xfrm>
              <a:off x="6588804" y="965036"/>
              <a:ext cx="78697" cy="7869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9"/>
            <p:cNvSpPr/>
            <p:nvPr/>
          </p:nvSpPr>
          <p:spPr>
            <a:xfrm>
              <a:off x="6461401" y="965036"/>
              <a:ext cx="78471" cy="7869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9"/>
            <p:cNvSpPr/>
            <p:nvPr/>
          </p:nvSpPr>
          <p:spPr>
            <a:xfrm>
              <a:off x="6314155" y="963911"/>
              <a:ext cx="95158" cy="80952"/>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8" name="Google Shape;1728;p49"/>
          <p:cNvSpPr txBox="1">
            <a:spLocks noGrp="1"/>
          </p:cNvSpPr>
          <p:nvPr>
            <p:ph type="title"/>
          </p:nvPr>
        </p:nvSpPr>
        <p:spPr>
          <a:xfrm>
            <a:off x="1225067" y="355280"/>
            <a:ext cx="2595341" cy="46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b="1" dirty="0">
                <a:latin typeface="Montserrat" panose="00000500000000000000" pitchFamily="2" charset="0"/>
              </a:rPr>
              <a:t>Login Page</a:t>
            </a:r>
            <a:endParaRPr sz="2400" b="1" dirty="0">
              <a:latin typeface="Montserrat" panose="00000500000000000000" pitchFamily="2" charset="0"/>
            </a:endParaRPr>
          </a:p>
        </p:txBody>
      </p:sp>
      <p:pic>
        <p:nvPicPr>
          <p:cNvPr id="3" name="Picture 2">
            <a:extLst>
              <a:ext uri="{FF2B5EF4-FFF2-40B4-BE49-F238E27FC236}">
                <a16:creationId xmlns:a16="http://schemas.microsoft.com/office/drawing/2014/main" id="{9CCF0641-AEE3-0E05-1D32-93C843B09FF2}"/>
              </a:ext>
            </a:extLst>
          </p:cNvPr>
          <p:cNvPicPr>
            <a:picLocks noChangeAspect="1"/>
          </p:cNvPicPr>
          <p:nvPr/>
        </p:nvPicPr>
        <p:blipFill rotWithShape="1">
          <a:blip r:embed="rId3"/>
          <a:srcRect t="2706"/>
          <a:stretch/>
        </p:blipFill>
        <p:spPr>
          <a:xfrm>
            <a:off x="1501186" y="1577349"/>
            <a:ext cx="6125175" cy="3181176"/>
          </a:xfrm>
          <a:prstGeom prst="rect">
            <a:avLst/>
          </a:prstGeom>
        </p:spPr>
      </p:pic>
      <p:sp>
        <p:nvSpPr>
          <p:cNvPr id="20" name="Google Shape;415;p35">
            <a:extLst>
              <a:ext uri="{FF2B5EF4-FFF2-40B4-BE49-F238E27FC236}">
                <a16:creationId xmlns:a16="http://schemas.microsoft.com/office/drawing/2014/main" id="{9E796A91-5134-DE7D-7BF5-083F0C8F9E46}"/>
              </a:ext>
            </a:extLst>
          </p:cNvPr>
          <p:cNvSpPr txBox="1">
            <a:spLocks noGrp="1"/>
          </p:cNvSpPr>
          <p:nvPr>
            <p:ph type="subTitle" idx="1"/>
          </p:nvPr>
        </p:nvSpPr>
        <p:spPr>
          <a:xfrm>
            <a:off x="3820408" y="157154"/>
            <a:ext cx="4098523" cy="883074"/>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400" dirty="0"/>
              <a:t>Merupakan page yang digunakan untuk melakukan login sebagai user untuk dapat mengakses website</a:t>
            </a:r>
            <a:endParaRPr sz="1400" dirty="0"/>
          </a:p>
        </p:txBody>
      </p:sp>
    </p:spTree>
  </p:cSld>
  <p:clrMapOvr>
    <a:masterClrMapping/>
  </p:clrMapOvr>
</p:sld>
</file>

<file path=ppt/theme/theme1.xml><?xml version="1.0" encoding="utf-8"?>
<a:theme xmlns:a="http://schemas.openxmlformats.org/drawingml/2006/main" name="Healthcare Center Website by Slidesgo">
  <a:themeElements>
    <a:clrScheme name="Simple Light">
      <a:dk1>
        <a:srgbClr val="8A3730"/>
      </a:dk1>
      <a:lt1>
        <a:srgbClr val="FFFFFF"/>
      </a:lt1>
      <a:dk2>
        <a:srgbClr val="666666"/>
      </a:dk2>
      <a:lt2>
        <a:srgbClr val="B14F48"/>
      </a:lt2>
      <a:accent1>
        <a:srgbClr val="EC817E"/>
      </a:accent1>
      <a:accent2>
        <a:srgbClr val="FBC5C3"/>
      </a:accent2>
      <a:accent3>
        <a:srgbClr val="D190B5"/>
      </a:accent3>
      <a:accent4>
        <a:srgbClr val="DDAFC4"/>
      </a:accent4>
      <a:accent5>
        <a:srgbClr val="C4F8CC"/>
      </a:accent5>
      <a:accent6>
        <a:srgbClr val="72FF89"/>
      </a:accent6>
      <a:hlink>
        <a:srgbClr val="8A373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523</TotalTime>
  <Words>443</Words>
  <Application>Microsoft Office PowerPoint</Application>
  <PresentationFormat>On-screen Show (16:9)</PresentationFormat>
  <Paragraphs>61</Paragraphs>
  <Slides>31</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Aaargh</vt:lpstr>
      <vt:lpstr>Alata</vt:lpstr>
      <vt:lpstr>Anaheim</vt:lpstr>
      <vt:lpstr>Arial</vt:lpstr>
      <vt:lpstr>Montserrat</vt:lpstr>
      <vt:lpstr>Roboto Condensed Light</vt:lpstr>
      <vt:lpstr>Healthcare Center Website by Slidesgo</vt:lpstr>
      <vt:lpstr>Blood Works, a Blood Donation Website</vt:lpstr>
      <vt:lpstr>What is Blood Works?</vt:lpstr>
      <vt:lpstr>Flowchart User</vt:lpstr>
      <vt:lpstr>Entity-Relationship Diagram</vt:lpstr>
      <vt:lpstr>Unified Modeling Language (UML)</vt:lpstr>
      <vt:lpstr>Skenario Database dan Website</vt:lpstr>
      <vt:lpstr>Halaman Website dan Penjelasan</vt:lpstr>
      <vt:lpstr>For User</vt:lpstr>
      <vt:lpstr>Login Page</vt:lpstr>
      <vt:lpstr>Register Page</vt:lpstr>
      <vt:lpstr>Home Page</vt:lpstr>
      <vt:lpstr>Home Page</vt:lpstr>
      <vt:lpstr>Hospital Page</vt:lpstr>
      <vt:lpstr>Blood Bank Page</vt:lpstr>
      <vt:lpstr>Donatur Page</vt:lpstr>
      <vt:lpstr>Patient Page</vt:lpstr>
      <vt:lpstr>For Admin</vt:lpstr>
      <vt:lpstr>Login Page</vt:lpstr>
      <vt:lpstr>Register Page</vt:lpstr>
      <vt:lpstr>Home Page</vt:lpstr>
      <vt:lpstr>Home Page</vt:lpstr>
      <vt:lpstr>Home Page</vt:lpstr>
      <vt:lpstr>Home Page</vt:lpstr>
      <vt:lpstr>Admin Page</vt:lpstr>
      <vt:lpstr>Update Admin Page</vt:lpstr>
      <vt:lpstr>Hospital Page</vt:lpstr>
      <vt:lpstr>Update Hospital Page</vt:lpstr>
      <vt:lpstr>Donatur List Page</vt:lpstr>
      <vt:lpstr>Pasient List Page</vt:lpstr>
      <vt:lpstr>Update Patient Page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Blood Works, a Blood Donation Website</dc:title>
  <cp:lastModifiedBy>Qinthara Andini Hananto</cp:lastModifiedBy>
  <cp:revision>9</cp:revision>
  <dcterms:modified xsi:type="dcterms:W3CDTF">2022-05-29T09:25:42Z</dcterms:modified>
</cp:coreProperties>
</file>