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C7EFD-EFCC-4532-A694-AB0B47310E7C}" v="21" dt="2019-05-10T00:14:2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Roach" userId="c601cc41-edd5-4c58-bd3d-1e1ef9478e0a" providerId="ADAL" clId="{0A2C7EFD-EFCC-4532-A694-AB0B47310E7C}"/>
    <pc:docChg chg="custSel addSld delSld modSld">
      <pc:chgData name="Steve Roach" userId="c601cc41-edd5-4c58-bd3d-1e1ef9478e0a" providerId="ADAL" clId="{0A2C7EFD-EFCC-4532-A694-AB0B47310E7C}" dt="2019-05-10T00:16:16.003" v="2093" actId="20577"/>
      <pc:docMkLst>
        <pc:docMk/>
      </pc:docMkLst>
      <pc:sldChg chg="addSp delSp modSp">
        <pc:chgData name="Steve Roach" userId="c601cc41-edd5-4c58-bd3d-1e1ef9478e0a" providerId="ADAL" clId="{0A2C7EFD-EFCC-4532-A694-AB0B47310E7C}" dt="2019-05-07T19:22:05.644" v="279" actId="20577"/>
        <pc:sldMkLst>
          <pc:docMk/>
          <pc:sldMk cId="2515036173" sldId="258"/>
        </pc:sldMkLst>
        <pc:spChg chg="mod">
          <ac:chgData name="Steve Roach" userId="c601cc41-edd5-4c58-bd3d-1e1ef9478e0a" providerId="ADAL" clId="{0A2C7EFD-EFCC-4532-A694-AB0B47310E7C}" dt="2019-05-07T19:15:10.042" v="92" actId="6549"/>
          <ac:spMkLst>
            <pc:docMk/>
            <pc:sldMk cId="2515036173" sldId="258"/>
            <ac:spMk id="2" creationId="{8A780310-75EC-4710-8CCA-336A57C86842}"/>
          </ac:spMkLst>
        </pc:spChg>
        <pc:spChg chg="mod">
          <ac:chgData name="Steve Roach" userId="c601cc41-edd5-4c58-bd3d-1e1ef9478e0a" providerId="ADAL" clId="{0A2C7EFD-EFCC-4532-A694-AB0B47310E7C}" dt="2019-05-07T19:22:05.644" v="279" actId="20577"/>
          <ac:spMkLst>
            <pc:docMk/>
            <pc:sldMk cId="2515036173" sldId="258"/>
            <ac:spMk id="3" creationId="{3290E7ED-1C53-4906-8282-E9AFAD0E42F1}"/>
          </ac:spMkLst>
        </pc:spChg>
        <pc:picChg chg="del">
          <ac:chgData name="Steve Roach" userId="c601cc41-edd5-4c58-bd3d-1e1ef9478e0a" providerId="ADAL" clId="{0A2C7EFD-EFCC-4532-A694-AB0B47310E7C}" dt="2019-05-07T19:15:58.052" v="157" actId="478"/>
          <ac:picMkLst>
            <pc:docMk/>
            <pc:sldMk cId="2515036173" sldId="258"/>
            <ac:picMk id="6" creationId="{CE969069-04CE-4BE8-A5EC-3D49A7F61FFF}"/>
          </ac:picMkLst>
        </pc:picChg>
        <pc:picChg chg="del">
          <ac:chgData name="Steve Roach" userId="c601cc41-edd5-4c58-bd3d-1e1ef9478e0a" providerId="ADAL" clId="{0A2C7EFD-EFCC-4532-A694-AB0B47310E7C}" dt="2019-05-07T19:16:01.518" v="158" actId="478"/>
          <ac:picMkLst>
            <pc:docMk/>
            <pc:sldMk cId="2515036173" sldId="258"/>
            <ac:picMk id="7" creationId="{D2B79399-EC66-42BC-A899-9F17D26B5D63}"/>
          </ac:picMkLst>
        </pc:picChg>
        <pc:picChg chg="add mod">
          <ac:chgData name="Steve Roach" userId="c601cc41-edd5-4c58-bd3d-1e1ef9478e0a" providerId="ADAL" clId="{0A2C7EFD-EFCC-4532-A694-AB0B47310E7C}" dt="2019-05-07T19:19:02.790" v="176" actId="1036"/>
          <ac:picMkLst>
            <pc:docMk/>
            <pc:sldMk cId="2515036173" sldId="258"/>
            <ac:picMk id="8" creationId="{D0689056-22C8-423B-A083-A8D9A30709E5}"/>
          </ac:picMkLst>
        </pc:picChg>
      </pc:sldChg>
      <pc:sldChg chg="addSp delSp modSp">
        <pc:chgData name="Steve Roach" userId="c601cc41-edd5-4c58-bd3d-1e1ef9478e0a" providerId="ADAL" clId="{0A2C7EFD-EFCC-4532-A694-AB0B47310E7C}" dt="2019-05-09T23:59:41.818" v="1467" actId="20577"/>
        <pc:sldMkLst>
          <pc:docMk/>
          <pc:sldMk cId="3956788214" sldId="260"/>
        </pc:sldMkLst>
        <pc:spChg chg="mod">
          <ac:chgData name="Steve Roach" userId="c601cc41-edd5-4c58-bd3d-1e1ef9478e0a" providerId="ADAL" clId="{0A2C7EFD-EFCC-4532-A694-AB0B47310E7C}" dt="2019-05-07T20:21:11.867" v="328" actId="6549"/>
          <ac:spMkLst>
            <pc:docMk/>
            <pc:sldMk cId="3956788214" sldId="260"/>
            <ac:spMk id="2" creationId="{8A780310-75EC-4710-8CCA-336A57C86842}"/>
          </ac:spMkLst>
        </pc:spChg>
        <pc:spChg chg="mod">
          <ac:chgData name="Steve Roach" userId="c601cc41-edd5-4c58-bd3d-1e1ef9478e0a" providerId="ADAL" clId="{0A2C7EFD-EFCC-4532-A694-AB0B47310E7C}" dt="2019-05-09T23:59:41.818" v="1467" actId="20577"/>
          <ac:spMkLst>
            <pc:docMk/>
            <pc:sldMk cId="3956788214" sldId="260"/>
            <ac:spMk id="3" creationId="{3290E7ED-1C53-4906-8282-E9AFAD0E42F1}"/>
          </ac:spMkLst>
        </pc:spChg>
        <pc:picChg chg="add mod">
          <ac:chgData name="Steve Roach" userId="c601cc41-edd5-4c58-bd3d-1e1ef9478e0a" providerId="ADAL" clId="{0A2C7EFD-EFCC-4532-A694-AB0B47310E7C}" dt="2019-05-09T23:57:22.772" v="1425" actId="1037"/>
          <ac:picMkLst>
            <pc:docMk/>
            <pc:sldMk cId="3956788214" sldId="260"/>
            <ac:picMk id="4" creationId="{DAF08B0E-4F37-49E9-835C-79F1F9C4A850}"/>
          </ac:picMkLst>
        </pc:picChg>
        <pc:picChg chg="add mod">
          <ac:chgData name="Steve Roach" userId="c601cc41-edd5-4c58-bd3d-1e1ef9478e0a" providerId="ADAL" clId="{0A2C7EFD-EFCC-4532-A694-AB0B47310E7C}" dt="2019-05-09T23:57:46.738" v="1431" actId="1038"/>
          <ac:picMkLst>
            <pc:docMk/>
            <pc:sldMk cId="3956788214" sldId="260"/>
            <ac:picMk id="5" creationId="{7C5147A9-1B88-4DE7-87FC-9A4574262883}"/>
          </ac:picMkLst>
        </pc:picChg>
        <pc:picChg chg="add mod">
          <ac:chgData name="Steve Roach" userId="c601cc41-edd5-4c58-bd3d-1e1ef9478e0a" providerId="ADAL" clId="{0A2C7EFD-EFCC-4532-A694-AB0B47310E7C}" dt="2019-05-09T23:59:37.306" v="1466" actId="1038"/>
          <ac:picMkLst>
            <pc:docMk/>
            <pc:sldMk cId="3956788214" sldId="260"/>
            <ac:picMk id="6" creationId="{72E3009E-DA74-4020-AC2A-57B5C1643423}"/>
          </ac:picMkLst>
        </pc:picChg>
        <pc:picChg chg="del">
          <ac:chgData name="Steve Roach" userId="c601cc41-edd5-4c58-bd3d-1e1ef9478e0a" providerId="ADAL" clId="{0A2C7EFD-EFCC-4532-A694-AB0B47310E7C}" dt="2019-05-07T20:21:54.545" v="336" actId="478"/>
          <ac:picMkLst>
            <pc:docMk/>
            <pc:sldMk cId="3956788214" sldId="260"/>
            <ac:picMk id="8" creationId="{D0689056-22C8-423B-A083-A8D9A30709E5}"/>
          </ac:picMkLst>
        </pc:picChg>
      </pc:sldChg>
      <pc:sldChg chg="addSp delSp modSp">
        <pc:chgData name="Steve Roach" userId="c601cc41-edd5-4c58-bd3d-1e1ef9478e0a" providerId="ADAL" clId="{0A2C7EFD-EFCC-4532-A694-AB0B47310E7C}" dt="2019-05-10T00:16:16.003" v="2093" actId="20577"/>
        <pc:sldMkLst>
          <pc:docMk/>
          <pc:sldMk cId="3677965487" sldId="261"/>
        </pc:sldMkLst>
        <pc:spChg chg="mod">
          <ac:chgData name="Steve Roach" userId="c601cc41-edd5-4c58-bd3d-1e1ef9478e0a" providerId="ADAL" clId="{0A2C7EFD-EFCC-4532-A694-AB0B47310E7C}" dt="2019-05-10T00:02:10.991" v="1483" actId="404"/>
          <ac:spMkLst>
            <pc:docMk/>
            <pc:sldMk cId="3677965487" sldId="261"/>
            <ac:spMk id="2" creationId="{8A780310-75EC-4710-8CCA-336A57C86842}"/>
          </ac:spMkLst>
        </pc:spChg>
        <pc:spChg chg="mod">
          <ac:chgData name="Steve Roach" userId="c601cc41-edd5-4c58-bd3d-1e1ef9478e0a" providerId="ADAL" clId="{0A2C7EFD-EFCC-4532-A694-AB0B47310E7C}" dt="2019-05-10T00:16:16.003" v="2093" actId="20577"/>
          <ac:spMkLst>
            <pc:docMk/>
            <pc:sldMk cId="3677965487" sldId="261"/>
            <ac:spMk id="3" creationId="{3290E7ED-1C53-4906-8282-E9AFAD0E42F1}"/>
          </ac:spMkLst>
        </pc:spChg>
        <pc:picChg chg="del">
          <ac:chgData name="Steve Roach" userId="c601cc41-edd5-4c58-bd3d-1e1ef9478e0a" providerId="ADAL" clId="{0A2C7EFD-EFCC-4532-A694-AB0B47310E7C}" dt="2019-05-10T00:03:52.863" v="1556" actId="478"/>
          <ac:picMkLst>
            <pc:docMk/>
            <pc:sldMk cId="3677965487" sldId="261"/>
            <ac:picMk id="4" creationId="{DAF08B0E-4F37-49E9-835C-79F1F9C4A850}"/>
          </ac:picMkLst>
        </pc:picChg>
        <pc:picChg chg="del">
          <ac:chgData name="Steve Roach" userId="c601cc41-edd5-4c58-bd3d-1e1ef9478e0a" providerId="ADAL" clId="{0A2C7EFD-EFCC-4532-A694-AB0B47310E7C}" dt="2019-05-10T00:03:55.825" v="1557" actId="478"/>
          <ac:picMkLst>
            <pc:docMk/>
            <pc:sldMk cId="3677965487" sldId="261"/>
            <ac:picMk id="5" creationId="{7C5147A9-1B88-4DE7-87FC-9A4574262883}"/>
          </ac:picMkLst>
        </pc:picChg>
        <pc:picChg chg="del">
          <ac:chgData name="Steve Roach" userId="c601cc41-edd5-4c58-bd3d-1e1ef9478e0a" providerId="ADAL" clId="{0A2C7EFD-EFCC-4532-A694-AB0B47310E7C}" dt="2019-05-10T00:03:59.024" v="1558" actId="478"/>
          <ac:picMkLst>
            <pc:docMk/>
            <pc:sldMk cId="3677965487" sldId="261"/>
            <ac:picMk id="6" creationId="{72E3009E-DA74-4020-AC2A-57B5C1643423}"/>
          </ac:picMkLst>
        </pc:picChg>
        <pc:picChg chg="add mod">
          <ac:chgData name="Steve Roach" userId="c601cc41-edd5-4c58-bd3d-1e1ef9478e0a" providerId="ADAL" clId="{0A2C7EFD-EFCC-4532-A694-AB0B47310E7C}" dt="2019-05-10T00:03:44.200" v="1555" actId="14100"/>
          <ac:picMkLst>
            <pc:docMk/>
            <pc:sldMk cId="3677965487" sldId="261"/>
            <ac:picMk id="7" creationId="{FDE675E5-AD50-4A99-84E6-2AAB7960A623}"/>
          </ac:picMkLst>
        </pc:picChg>
        <pc:picChg chg="add mod">
          <ac:chgData name="Steve Roach" userId="c601cc41-edd5-4c58-bd3d-1e1ef9478e0a" providerId="ADAL" clId="{0A2C7EFD-EFCC-4532-A694-AB0B47310E7C}" dt="2019-05-10T00:05:23.250" v="1602" actId="1036"/>
          <ac:picMkLst>
            <pc:docMk/>
            <pc:sldMk cId="3677965487" sldId="261"/>
            <ac:picMk id="8" creationId="{F9533FC3-2BE0-4465-A7C7-5687DA5CD13B}"/>
          </ac:picMkLst>
        </pc:picChg>
        <pc:picChg chg="add mod">
          <ac:chgData name="Steve Roach" userId="c601cc41-edd5-4c58-bd3d-1e1ef9478e0a" providerId="ADAL" clId="{0A2C7EFD-EFCC-4532-A694-AB0B47310E7C}" dt="2019-05-10T00:10:08.662" v="1881" actId="14100"/>
          <ac:picMkLst>
            <pc:docMk/>
            <pc:sldMk cId="3677965487" sldId="261"/>
            <ac:picMk id="9" creationId="{4616BBAA-18F3-431D-A113-009B8FC587CB}"/>
          </ac:picMkLst>
        </pc:picChg>
        <pc:picChg chg="add mod">
          <ac:chgData name="Steve Roach" userId="c601cc41-edd5-4c58-bd3d-1e1ef9478e0a" providerId="ADAL" clId="{0A2C7EFD-EFCC-4532-A694-AB0B47310E7C}" dt="2019-05-10T00:12:03.946" v="1917" actId="1036"/>
          <ac:picMkLst>
            <pc:docMk/>
            <pc:sldMk cId="3677965487" sldId="261"/>
            <ac:picMk id="10" creationId="{6333751D-5EA9-48E7-9783-C64CF790CFD2}"/>
          </ac:picMkLst>
        </pc:picChg>
        <pc:picChg chg="add mod">
          <ac:chgData name="Steve Roach" userId="c601cc41-edd5-4c58-bd3d-1e1ef9478e0a" providerId="ADAL" clId="{0A2C7EFD-EFCC-4532-A694-AB0B47310E7C}" dt="2019-05-10T00:16:09.934" v="2092" actId="1038"/>
          <ac:picMkLst>
            <pc:docMk/>
            <pc:sldMk cId="3677965487" sldId="261"/>
            <ac:picMk id="11" creationId="{131D6281-61D5-460C-BAF8-D278E81ED9A6}"/>
          </ac:picMkLst>
        </pc:picChg>
      </pc:sldChg>
      <pc:sldChg chg="add del">
        <pc:chgData name="Steve Roach" userId="c601cc41-edd5-4c58-bd3d-1e1ef9478e0a" providerId="ADAL" clId="{0A2C7EFD-EFCC-4532-A694-AB0B47310E7C}" dt="2019-05-10T00:03:24.156" v="1548"/>
        <pc:sldMkLst>
          <pc:docMk/>
          <pc:sldMk cId="164837089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ACAA-2A26-49F4-9B51-118932A71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E870-B951-421F-ABB7-77781F5D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60E7-0259-4E22-AC5B-5B0B33DD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FA54-4AE9-4024-BEA4-E93640B8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0DD2-F860-46ED-9580-8250687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59A0-C7B4-4A05-8A92-ECA917CA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FD62-03D5-423C-AB4D-8EE641E91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2165-190A-4C6B-863D-BC8CF341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AC46-C213-4DBF-A8FD-914BDDE3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63FB-6737-4FBC-A7EB-C77256E1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0C8FA-0E24-4259-8C9A-3FCEFC304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26952-FCC1-434F-B3A0-21D63BCC5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435-9CE3-452B-8B97-BE904ED9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2297-D13A-4663-8D9D-A03ED993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1713-5C0D-432B-9B98-E3EF7B2A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EF74-3BEA-4E3B-9C77-2EBE8BE5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7FEC-7DD6-4651-A097-EFCC154A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24DD-C87C-41C6-A456-846CC3D6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644F-DD9F-41E4-957C-19E74458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8BC3-0622-43B8-AB3A-A3E5EC8C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DF9-2C17-4C59-858D-AB74CD16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523D4-8D77-4DFE-8A23-6DD552D5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F7BD-C661-4FD6-877C-1D13543F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5210-4347-4236-966F-18178F25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AB24-2C68-442D-85B1-53836DE2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8726-6EE3-40E1-BFE9-2D98DA38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4EC7-4245-4194-8C8E-29C8A42B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49E5F-088F-4FC2-B944-20763D307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3AFB-B2CC-4527-ACCE-9B63691F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C165F-B329-42BE-8CEA-5CC4B840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BCBC-F501-468B-B78B-D3F34D1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E45A-F3DB-4718-86AB-F3D0C4DD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3CEF-179D-41B8-A920-5502AA55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C5207-F886-49CE-8C30-75D192F7F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E1687-AF49-4487-891D-C37D04499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B7FD1-9A70-46A7-9CD2-0DC2C2BCF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9AD23-C458-4E9E-AE3B-8923FB58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C965C-E480-45BD-B250-B2100667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00FE9-60AD-4D6E-A2AD-904EBDE2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C1A6-6C02-4EAA-8126-42B342A6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E2EFC-B808-4C97-B5D5-07EABC96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777F2-4869-4BC7-913D-6C9EEBF5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FAE90-CA88-4554-B07B-A217B270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83340-CFA2-4601-BCCA-A65582D6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9BF9A-17A0-4832-B416-74BFD26B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C45E-BBB6-41D6-A865-592C90D5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CC9-F4BB-493E-B0BC-9F9B3928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AC2A-C5BD-4566-9DD9-2B54DB4E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ABD6A-0A5F-436B-9D9F-7F62131F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8F0BC-6A9D-41DA-9E82-5A843C09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A833-B46D-42A5-AE8B-43CD8BA4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F8F65-C518-4B64-8BBC-CEC7F6D7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6C3-C5A7-4919-910D-BE486A05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5A7C7-9EE1-4C87-9DBC-1371F9735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78F4B-5ED9-48CC-BA50-471A1796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4B879-6FB8-4ECE-9436-7D5E8003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A2F6-973A-4C8D-BBCA-4A07D3A5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4045-9E70-4B16-AB91-87F6DB8E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5B2F5-140B-41D8-9CFD-4A89B419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85F1-2DCB-48D2-94CA-2ADE5E32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1C72-D251-4487-81CE-56BC594AE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70B-78D0-4E91-AA90-39CCA0D12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D93F-E332-4287-B2E1-683CF8B8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2CDB-EA46-4120-8BA0-645BB1DC2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532C-B54E-42EB-98CE-D7CAF4F56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ccount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ndparoach/sandbox/tree/LCIstudent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5F27-EBED-46D7-9D51-CE33A8682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5DE33-4E05-44BB-8B8B-4359347E0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Instructions for obtaining a free 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138724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310-75EC-4710-8CCA-336A57C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 up a Microsoft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E7ED-1C53-4906-8282-E9AFAD0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47401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already have a hotmail.com, live.com, or outlook.com email address, then you may use that as your Microsoft account.</a:t>
            </a:r>
          </a:p>
          <a:p>
            <a:r>
              <a:rPr lang="en-US" dirty="0"/>
              <a:t>If you don’t, then you can set up a new Microsoft account by registering any email address at </a:t>
            </a:r>
            <a:r>
              <a:rPr lang="en-US" dirty="0">
                <a:hlinkClick r:id="rId2"/>
              </a:rPr>
              <a:t>http://account.microsoft.com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on the        icon in the top right corner of the screen.</a:t>
            </a:r>
          </a:p>
          <a:p>
            <a:pPr lvl="1"/>
            <a:r>
              <a:rPr lang="en-US" dirty="0"/>
              <a:t>Click on the                                   link in the center of the screen.</a:t>
            </a:r>
          </a:p>
          <a:p>
            <a:pPr lvl="1"/>
            <a:r>
              <a:rPr lang="en-US" dirty="0"/>
              <a:t>Either enter the email address you want to register, or click the link at the bottom to create a new email address at outlook.com.</a:t>
            </a:r>
          </a:p>
          <a:p>
            <a:pPr lvl="1"/>
            <a:r>
              <a:rPr lang="en-US" dirty="0"/>
              <a:t>Create a password – NOTE: this will be a different password than the one you use to access your email account.</a:t>
            </a:r>
          </a:p>
          <a:p>
            <a:pPr lvl="1"/>
            <a:r>
              <a:rPr lang="en-US" dirty="0"/>
              <a:t>You will receive an email with a verification code to enter on the next screen.</a:t>
            </a:r>
          </a:p>
          <a:p>
            <a:pPr lvl="1"/>
            <a:r>
              <a:rPr lang="en-US" dirty="0"/>
              <a:t>You will be asked to enter the characters you see on the screen.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CEC7A-DC80-4CE1-81BF-D5C5E1A8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58" y="3042424"/>
            <a:ext cx="406421" cy="425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C77F1-383E-40A1-A1EE-C90FF7605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548" y="3442033"/>
            <a:ext cx="2282278" cy="3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310-75EC-4710-8CCA-336A57C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Azure for Students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E7ED-1C53-4906-8282-E9AFAD0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4740166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r>
              <a:rPr lang="en-US" dirty="0"/>
              <a:t>Click on the                     link.</a:t>
            </a:r>
          </a:p>
          <a:p>
            <a:r>
              <a:rPr lang="en-US" dirty="0"/>
              <a:t>Fill in the Academic verification info.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89056-22C8-423B-A083-A8D9A307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65" y="2055202"/>
            <a:ext cx="1553761" cy="4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310-75EC-4710-8CCA-336A57C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 up a Free Microsoft Azure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E7ED-1C53-4906-8282-E9AFAD0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4740166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https://azure.microsoft.com</a:t>
            </a:r>
            <a:r>
              <a:rPr lang="en-US" dirty="0"/>
              <a:t> and click on the                  link on the top right of the screen.</a:t>
            </a:r>
          </a:p>
          <a:p>
            <a:r>
              <a:rPr lang="en-US" dirty="0"/>
              <a:t>Click on the                 link in the middle of the screen.</a:t>
            </a:r>
          </a:p>
          <a:p>
            <a:r>
              <a:rPr lang="en-US" dirty="0"/>
              <a:t>Sign in with your Microsoft Account credentials.</a:t>
            </a:r>
          </a:p>
          <a:p>
            <a:r>
              <a:rPr lang="en-US" dirty="0"/>
              <a:t>Enter the personal information – click Next</a:t>
            </a:r>
          </a:p>
          <a:p>
            <a:r>
              <a:rPr lang="en-US" dirty="0"/>
              <a:t>Verify your identity via phone</a:t>
            </a:r>
          </a:p>
          <a:p>
            <a:r>
              <a:rPr lang="en-US" dirty="0"/>
              <a:t>Fill in Credit Card info – </a:t>
            </a:r>
            <a:r>
              <a:rPr lang="en-US" b="1" dirty="0"/>
              <a:t>You won’t be charged unless you upgrade </a:t>
            </a:r>
          </a:p>
          <a:p>
            <a:r>
              <a:rPr lang="en-US" dirty="0"/>
              <a:t>Login to the portal at </a:t>
            </a:r>
            <a:r>
              <a:rPr lang="en-US" dirty="0">
                <a:hlinkClick r:id="rId3"/>
              </a:rPr>
              <a:t>https://portal.azure.com</a:t>
            </a:r>
            <a:r>
              <a:rPr lang="en-US" dirty="0"/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69069-04CE-4BE8-A5EC-3D49A7F61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80" y="1608084"/>
            <a:ext cx="1352102" cy="298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79399-EC66-42BC-A899-9F17D26B5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928" y="2502223"/>
            <a:ext cx="1252359" cy="3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310-75EC-4710-8CCA-336A57C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Deploy Workshop Lab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E7ED-1C53-4906-8282-E9AFAD0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09"/>
            <a:ext cx="10515600" cy="49583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your web browser and login to the </a:t>
            </a:r>
            <a:r>
              <a:rPr lang="en-US" dirty="0">
                <a:hlinkClick r:id="rId2"/>
              </a:rPr>
              <a:t>https://portal.azure.com</a:t>
            </a:r>
            <a:endParaRPr lang="en-US" dirty="0"/>
          </a:p>
          <a:p>
            <a:r>
              <a:rPr lang="en-US" dirty="0"/>
              <a:t>Open a new tab in the browser and go to: </a:t>
            </a:r>
            <a:r>
              <a:rPr lang="en-US" dirty="0">
                <a:hlinkClick r:id="rId3"/>
              </a:rPr>
              <a:t>https://github.com/grandparoach/sandbox/tree/LCIstudent</a:t>
            </a:r>
            <a:endParaRPr lang="en-US" dirty="0"/>
          </a:p>
          <a:p>
            <a:r>
              <a:rPr lang="en-US" dirty="0"/>
              <a:t>Click on the                    link.</a:t>
            </a:r>
          </a:p>
          <a:p>
            <a:r>
              <a:rPr lang="en-US" dirty="0"/>
              <a:t>Click on the                    link to create a new Resource Group.</a:t>
            </a:r>
          </a:p>
          <a:p>
            <a:r>
              <a:rPr lang="en-US" dirty="0"/>
              <a:t>The Student Number you choose will determine your DNS name, so choose a random number to minimize the chances that someone else is already using that number.  It can contain only lowercase letters, numbers, and hyphens.</a:t>
            </a:r>
            <a:r>
              <a:rPr lang="en-US" sz="1800" dirty="0"/>
              <a:t>  </a:t>
            </a:r>
            <a:endParaRPr lang="en-US" dirty="0"/>
          </a:p>
          <a:p>
            <a:r>
              <a:rPr lang="en-US" dirty="0"/>
              <a:t>Select the location</a:t>
            </a:r>
          </a:p>
          <a:p>
            <a:r>
              <a:rPr lang="en-US" dirty="0"/>
              <a:t>Type in values for the Admin </a:t>
            </a:r>
            <a:r>
              <a:rPr lang="en-US" dirty="0" err="1"/>
              <a:t>UserName</a:t>
            </a:r>
            <a:r>
              <a:rPr lang="en-US" dirty="0"/>
              <a:t> and Admin Password</a:t>
            </a:r>
          </a:p>
          <a:p>
            <a:r>
              <a:rPr lang="en-US" dirty="0"/>
              <a:t>Scroll down and check the box below the Terms and Conditions statement</a:t>
            </a:r>
          </a:p>
          <a:p>
            <a:r>
              <a:rPr lang="en-US" dirty="0"/>
              <a:t>Click on the “purchase”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08B0E-4F37-49E9-835C-79F1F9C4A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519" y="2755836"/>
            <a:ext cx="1417972" cy="317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147A9-1B88-4DE7-87FC-9A457426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612" y="3196112"/>
            <a:ext cx="1417972" cy="3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310-75EC-4710-8CCA-336A57C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Deploy Workshop Lab Environment </a:t>
            </a:r>
            <a:r>
              <a:rPr lang="en-US" sz="3600" dirty="0"/>
              <a:t>(continued)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E7ED-1C53-4906-8282-E9AFAD0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4740166"/>
          </a:xfrm>
        </p:spPr>
        <p:txBody>
          <a:bodyPr>
            <a:normAutofit/>
          </a:bodyPr>
          <a:lstStyle/>
          <a:p>
            <a:r>
              <a:rPr lang="en-US" dirty="0"/>
              <a:t>Click on the notification icon      at the top of the screen.</a:t>
            </a:r>
          </a:p>
          <a:p>
            <a:r>
              <a:rPr lang="en-US" dirty="0"/>
              <a:t>Click on the                                      link to monitor the deployment process.</a:t>
            </a:r>
          </a:p>
          <a:p>
            <a:r>
              <a:rPr lang="en-US" dirty="0"/>
              <a:t>Click on “Outputs” to reveal the syntax for the </a:t>
            </a:r>
            <a:r>
              <a:rPr lang="en-US" dirty="0" err="1"/>
              <a:t>ssh</a:t>
            </a:r>
            <a:r>
              <a:rPr lang="en-US" dirty="0"/>
              <a:t> command to use for connecting to the head machine.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675E5-AD50-4A99-84E6-2AAB7960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606" y="1534511"/>
            <a:ext cx="316865" cy="34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33FC3-2BE0-4465-A7C7-5687DA5C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656" y="2079653"/>
            <a:ext cx="2990406" cy="4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6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478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Getting Started with Microsoft Azure</vt:lpstr>
      <vt:lpstr>Set up a Microsoft Account </vt:lpstr>
      <vt:lpstr>Azure for Students </vt:lpstr>
      <vt:lpstr>Set up a Free Microsoft Azure Account </vt:lpstr>
      <vt:lpstr>Deploy Workshop Lab Environment </vt:lpstr>
      <vt:lpstr>Deploy Workshop Lab Environment (continued)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Microsoft Azure</dc:title>
  <dc:creator>Steve Roach</dc:creator>
  <cp:lastModifiedBy>Steve Roach</cp:lastModifiedBy>
  <cp:revision>6</cp:revision>
  <dcterms:created xsi:type="dcterms:W3CDTF">2019-05-06T18:47:41Z</dcterms:created>
  <dcterms:modified xsi:type="dcterms:W3CDTF">2022-08-22T13:58:05Z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sroach@microsoft.com</vt:lpwstr>
  </property>
  <property fmtid="{D5CDD505-2E9C-101B-9397-08002B2CF9AE}" pid="5" name="MSIP_Label_f42aa342-8706-4288-bd11-ebb85995028c_SetDate">
    <vt:lpwstr>2019-05-06T19:35:59.1852749Z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cc57d21b-daa0-4b66-8e29-e3ac22a5219c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