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D409-295B-4966-908A-99759B1A7FDD}" type="datetimeFigureOut">
              <a:rPr lang="en-IN" smtClean="0"/>
              <a:t>04-10-2016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9A16-C8F1-4D47-9A96-040DD269C8F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D409-295B-4966-908A-99759B1A7FDD}" type="datetimeFigureOut">
              <a:rPr lang="en-IN" smtClean="0"/>
              <a:t>04-10-2016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9A16-C8F1-4D47-9A96-040DD269C8F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D409-295B-4966-908A-99759B1A7FDD}" type="datetimeFigureOut">
              <a:rPr lang="en-IN" smtClean="0"/>
              <a:t>04-10-2016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9A16-C8F1-4D47-9A96-040DD269C8F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D409-295B-4966-908A-99759B1A7FDD}" type="datetimeFigureOut">
              <a:rPr lang="en-IN" smtClean="0"/>
              <a:t>04-10-2016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9A16-C8F1-4D47-9A96-040DD269C8F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D409-295B-4966-908A-99759B1A7FDD}" type="datetimeFigureOut">
              <a:rPr lang="en-IN" smtClean="0"/>
              <a:t>04-10-2016</a:t>
            </a:fld>
            <a:endParaRPr lang="en-IN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9A16-C8F1-4D47-9A96-040DD269C8F3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D409-295B-4966-908A-99759B1A7FDD}" type="datetimeFigureOut">
              <a:rPr lang="en-IN" smtClean="0"/>
              <a:t>04-10-2016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9A16-C8F1-4D47-9A96-040DD269C8F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D409-295B-4966-908A-99759B1A7FDD}" type="datetimeFigureOut">
              <a:rPr lang="en-IN" smtClean="0"/>
              <a:t>04-10-2016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9A16-C8F1-4D47-9A96-040DD269C8F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D409-295B-4966-908A-99759B1A7FDD}" type="datetimeFigureOut">
              <a:rPr lang="en-IN" smtClean="0"/>
              <a:t>04-10-2016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9A16-C8F1-4D47-9A96-040DD269C8F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D409-295B-4966-908A-99759B1A7FDD}" type="datetimeFigureOut">
              <a:rPr lang="en-IN" smtClean="0"/>
              <a:t>04-10-2016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9A16-C8F1-4D47-9A96-040DD269C8F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D409-295B-4966-908A-99759B1A7FDD}" type="datetimeFigureOut">
              <a:rPr lang="en-IN" smtClean="0"/>
              <a:t>04-10-2016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9A16-C8F1-4D47-9A96-040DD269C8F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D409-295B-4966-908A-99759B1A7FDD}" type="datetimeFigureOut">
              <a:rPr lang="en-IN" smtClean="0"/>
              <a:t>04-10-2016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9A16-C8F1-4D47-9A96-040DD269C8F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93ED409-295B-4966-908A-99759B1A7FDD}" type="datetimeFigureOut">
              <a:rPr lang="en-IN" smtClean="0"/>
              <a:t>04-10-2016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A3A9A16-C8F1-4D47-9A96-040DD269C8F3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3528" y="116632"/>
            <a:ext cx="8308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odoni MT" pitchFamily="18" charset="0"/>
              </a:rPr>
              <a:t>Green Manufacturing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odoni MT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92636" y="908720"/>
            <a:ext cx="37866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solidFill>
                  <a:schemeClr val="bg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By Nabh  Choudhary</a:t>
            </a:r>
            <a:endParaRPr lang="en-US" sz="3600" b="1" cap="none" spc="50" dirty="0">
              <a:ln w="11430"/>
              <a:solidFill>
                <a:schemeClr val="bg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lackadder ITC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782108"/>
            <a:ext cx="855572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Green manufacturing</a:t>
            </a:r>
            <a:r>
              <a:rPr lang="en-IN" sz="2000" dirty="0" smtClean="0"/>
              <a:t> </a:t>
            </a:r>
            <a:r>
              <a:rPr lang="en-IN" dirty="0" smtClean="0"/>
              <a:t>is a method for </a:t>
            </a:r>
            <a:r>
              <a:rPr lang="en-IN" b="1" dirty="0" smtClean="0"/>
              <a:t>manufacturing</a:t>
            </a:r>
            <a:r>
              <a:rPr lang="en-IN" dirty="0" smtClean="0"/>
              <a:t> that minimizes waste and pollution. These goals are often achieved through product and process design.</a:t>
            </a:r>
          </a:p>
          <a:p>
            <a:endParaRPr lang="en-IN" dirty="0"/>
          </a:p>
          <a:p>
            <a:r>
              <a:rPr lang="en-IN" sz="2000" b="1" dirty="0" smtClean="0"/>
              <a:t>Recent Industrial Initiative: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Climate Savers Computing </a:t>
            </a:r>
            <a:r>
              <a:rPr lang="en-IN" sz="2000" b="1" dirty="0" smtClean="0"/>
              <a:t>Initiative:</a:t>
            </a:r>
          </a:p>
          <a:p>
            <a:r>
              <a:rPr lang="en-IN" dirty="0"/>
              <a:t>CSCI is an </a:t>
            </a:r>
            <a:r>
              <a:rPr lang="en-IN" dirty="0" smtClean="0"/>
              <a:t>effort </a:t>
            </a:r>
            <a:r>
              <a:rPr lang="en-IN" dirty="0"/>
              <a:t>to reduce the electric power consumption of PCs </a:t>
            </a:r>
            <a:r>
              <a:rPr lang="en-IN" dirty="0" smtClean="0"/>
              <a:t>in </a:t>
            </a:r>
            <a:r>
              <a:rPr lang="en-IN" dirty="0"/>
              <a:t>active and inactive states. The CSCI provides a </a:t>
            </a:r>
            <a:r>
              <a:rPr lang="en-IN" dirty="0" smtClean="0"/>
              <a:t>catalog </a:t>
            </a:r>
            <a:r>
              <a:rPr lang="en-IN" dirty="0"/>
              <a:t>of green products </a:t>
            </a:r>
            <a:r>
              <a:rPr lang="en-IN" dirty="0" smtClean="0"/>
              <a:t>from </a:t>
            </a:r>
            <a:r>
              <a:rPr lang="en-IN" dirty="0"/>
              <a:t>its member organizations </a:t>
            </a:r>
            <a:r>
              <a:rPr lang="en-IN" dirty="0" smtClean="0"/>
              <a:t>and </a:t>
            </a:r>
            <a:r>
              <a:rPr lang="en-IN" dirty="0"/>
              <a:t>information for reducing PC power consumption. It </a:t>
            </a:r>
          </a:p>
          <a:p>
            <a:r>
              <a:rPr lang="en-IN" dirty="0"/>
              <a:t>was started on </a:t>
            </a:r>
            <a:r>
              <a:rPr lang="en-IN" dirty="0" smtClean="0"/>
              <a:t>2007.</a:t>
            </a:r>
          </a:p>
          <a:p>
            <a:r>
              <a:rPr lang="en-IN" sz="2000" b="1" dirty="0" smtClean="0"/>
              <a:t>2. </a:t>
            </a:r>
            <a:r>
              <a:rPr lang="en-IN" sz="2000" b="1" dirty="0"/>
              <a:t>Green Computing Impact Organization Inc.:</a:t>
            </a:r>
            <a:r>
              <a:rPr lang="en-IN" sz="2000" dirty="0"/>
              <a:t> GCIO is </a:t>
            </a:r>
          </a:p>
          <a:p>
            <a:r>
              <a:rPr lang="en-IN" sz="2000" dirty="0"/>
              <a:t>a </a:t>
            </a:r>
            <a:r>
              <a:rPr lang="en-IN" sz="2000" dirty="0" smtClean="0"/>
              <a:t>nonprofit </a:t>
            </a:r>
            <a:r>
              <a:rPr lang="en-IN" sz="2000" dirty="0"/>
              <a:t>organization dedicated to assisting the </a:t>
            </a:r>
            <a:r>
              <a:rPr lang="en-IN" sz="2000" dirty="0" smtClean="0"/>
              <a:t>end users </a:t>
            </a:r>
            <a:r>
              <a:rPr lang="en-IN" sz="2000" dirty="0"/>
              <a:t>of computing products in </a:t>
            </a:r>
            <a:r>
              <a:rPr lang="en-IN" sz="2000" dirty="0" smtClean="0"/>
              <a:t>being </a:t>
            </a:r>
            <a:r>
              <a:rPr lang="en-IN" sz="2000" dirty="0"/>
              <a:t>environmentally </a:t>
            </a:r>
            <a:r>
              <a:rPr lang="en-IN" sz="2000" dirty="0" smtClean="0"/>
              <a:t>responsible</a:t>
            </a:r>
            <a:r>
              <a:rPr lang="en-IN" sz="2000" dirty="0"/>
              <a:t>. This mission is accomplished through </a:t>
            </a:r>
            <a:r>
              <a:rPr lang="en-IN" sz="2000" dirty="0" smtClean="0"/>
              <a:t>educational </a:t>
            </a:r>
            <a:r>
              <a:rPr lang="en-IN" sz="2000" dirty="0"/>
              <a:t>events, cooperative programs and subsidized </a:t>
            </a:r>
            <a:r>
              <a:rPr lang="en-IN" sz="2000" dirty="0" smtClean="0"/>
              <a:t>auditing </a:t>
            </a:r>
            <a:r>
              <a:rPr lang="en-IN" sz="2000" dirty="0"/>
              <a:t>services. </a:t>
            </a:r>
            <a:endParaRPr lang="en-IN" sz="2000" b="1" dirty="0" smtClean="0"/>
          </a:p>
          <a:p>
            <a:pPr marL="457200" indent="-457200">
              <a:buFont typeface="+mj-lt"/>
              <a:buAutoNum type="arabicPeriod"/>
            </a:pPr>
            <a:endParaRPr lang="en-IN" sz="2400" b="1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71296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3.Green Electronics Council</a:t>
            </a:r>
            <a:r>
              <a:rPr lang="en-IN" sz="2800" dirty="0" smtClean="0"/>
              <a:t>: The Green Electronics Council offers the Electronic Products Environmental Assessment Tool (EPEAT) to assist in the purchase of "green" computing systems. The Council evaluates </a:t>
            </a:r>
          </a:p>
          <a:p>
            <a:r>
              <a:rPr lang="en-IN" sz="2800" dirty="0" smtClean="0"/>
              <a:t>computing equipment on 28 criteria that measure a product’s efficiency and sustainability attributes. </a:t>
            </a:r>
          </a:p>
          <a:p>
            <a:endParaRPr lang="en-IN" sz="3600" dirty="0"/>
          </a:p>
          <a:p>
            <a:r>
              <a:rPr lang="en-IN" sz="2800" dirty="0" smtClean="0"/>
              <a:t>4.</a:t>
            </a:r>
            <a:r>
              <a:rPr lang="en-IN" sz="2800" b="1" dirty="0"/>
              <a:t> The Green Grid</a:t>
            </a:r>
            <a:r>
              <a:rPr lang="en-IN" sz="2800" dirty="0"/>
              <a:t>: It is a global consortium dedicated to </a:t>
            </a:r>
            <a:r>
              <a:rPr lang="en-IN" sz="2800" dirty="0" smtClean="0"/>
              <a:t>advancing </a:t>
            </a:r>
            <a:r>
              <a:rPr lang="en-IN" sz="2800" dirty="0"/>
              <a:t>energy efficiency in data centers and business </a:t>
            </a:r>
            <a:r>
              <a:rPr lang="en-IN" sz="2800" dirty="0" smtClean="0"/>
              <a:t>computing </a:t>
            </a:r>
            <a:r>
              <a:rPr lang="en-IN" sz="2800" dirty="0"/>
              <a:t>ecosystems. It was founded in February 2007 </a:t>
            </a:r>
            <a:r>
              <a:rPr lang="en-IN" sz="2800" dirty="0" smtClean="0"/>
              <a:t>by </a:t>
            </a:r>
            <a:r>
              <a:rPr lang="en-IN" sz="2800" dirty="0"/>
              <a:t>several </a:t>
            </a:r>
            <a:r>
              <a:rPr lang="en-IN" sz="2800" dirty="0" smtClean="0"/>
              <a:t>key companies </a:t>
            </a:r>
            <a:r>
              <a:rPr lang="en-IN" sz="2800" dirty="0"/>
              <a:t>in the industry </a:t>
            </a:r>
            <a:r>
              <a:rPr lang="en-IN" sz="2800" dirty="0" smtClean="0"/>
              <a:t>AMD</a:t>
            </a:r>
            <a:r>
              <a:rPr lang="en-IN" sz="2800" dirty="0"/>
              <a:t>, APC, </a:t>
            </a:r>
            <a:r>
              <a:rPr lang="en-IN" sz="2800" dirty="0" smtClean="0"/>
              <a:t>Dell</a:t>
            </a:r>
            <a:r>
              <a:rPr lang="en-IN" sz="2800" dirty="0"/>
              <a:t>, HP, IBM, Intel, Microsoft, Rackable Systems, </a:t>
            </a:r>
            <a:r>
              <a:rPr lang="en-IN" sz="2800" dirty="0" smtClean="0"/>
              <a:t>SprayCool</a:t>
            </a:r>
            <a:r>
              <a:rPr lang="en-IN" sz="2800" dirty="0"/>
              <a:t>, Sun Microsystems and VMware. </a:t>
            </a:r>
          </a:p>
        </p:txBody>
      </p:sp>
    </p:spTree>
    <p:extLst>
      <p:ext uri="{BB962C8B-B14F-4D97-AF65-F5344CB8AC3E}">
        <p14:creationId xmlns:p14="http://schemas.microsoft.com/office/powerpoint/2010/main" val="5854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Recent Implementation In Green Computing:</a:t>
            </a:r>
            <a:endParaRPr lang="en-US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643868"/>
            <a:ext cx="799288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1.</a:t>
            </a:r>
            <a:r>
              <a:rPr lang="en-IN" sz="2400" dirty="0"/>
              <a:t> Blackle:</a:t>
            </a:r>
          </a:p>
          <a:p>
            <a:r>
              <a:rPr lang="en-IN" sz="2000" b="1" dirty="0"/>
              <a:t>Blackle</a:t>
            </a:r>
            <a:r>
              <a:rPr lang="en-IN" sz="2000" dirty="0"/>
              <a:t> is a website powered by </a:t>
            </a:r>
            <a:r>
              <a:rPr lang="en-IN" sz="2400" b="1" u="sng" dirty="0" smtClean="0"/>
              <a:t>Google custom search </a:t>
            </a:r>
            <a:r>
              <a:rPr lang="en-IN" sz="2000" dirty="0" smtClean="0"/>
              <a:t>and </a:t>
            </a:r>
            <a:r>
              <a:rPr lang="en-IN" sz="2000" dirty="0"/>
              <a:t>created by </a:t>
            </a:r>
            <a:r>
              <a:rPr lang="en-IN" sz="2400" u="sng" dirty="0" smtClean="0"/>
              <a:t>Heap Media </a:t>
            </a:r>
            <a:r>
              <a:rPr lang="en-IN" sz="2000" dirty="0" smtClean="0"/>
              <a:t>, </a:t>
            </a:r>
            <a:r>
              <a:rPr lang="en-IN" sz="2000" dirty="0"/>
              <a:t>which aims to save energy by displaying a black background and using grayish-white font color for search </a:t>
            </a:r>
            <a:r>
              <a:rPr lang="en-IN" sz="2000" dirty="0" smtClean="0"/>
              <a:t>results.</a:t>
            </a:r>
          </a:p>
          <a:p>
            <a:endParaRPr lang="en-IN" sz="2000" dirty="0" smtClean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2" y="2636911"/>
            <a:ext cx="7011415" cy="33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32656"/>
            <a:ext cx="820891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2.Zonbu Computers:</a:t>
            </a:r>
            <a:endParaRPr lang="en-IN" dirty="0" smtClean="0"/>
          </a:p>
          <a:p>
            <a:r>
              <a:rPr lang="en-IN" b="1" dirty="0" smtClean="0"/>
              <a:t>Zonbu</a:t>
            </a:r>
            <a:r>
              <a:rPr lang="en-IN" dirty="0" smtClean="0"/>
              <a:t> is a technology company that markets a computing platform which combines a web-centric service, a </a:t>
            </a:r>
            <a:r>
              <a:rPr lang="en-IN" u="sng" dirty="0" smtClean="0"/>
              <a:t>small form factor PC </a:t>
            </a:r>
            <a:r>
              <a:rPr lang="en-IN" dirty="0" smtClean="0"/>
              <a:t>and an </a:t>
            </a:r>
            <a:r>
              <a:rPr lang="en-IN" u="sng" dirty="0" smtClean="0"/>
              <a:t>open source </a:t>
            </a:r>
            <a:r>
              <a:rPr lang="en-IN" dirty="0" smtClean="0"/>
              <a:t>based software architecture.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3.</a:t>
            </a:r>
            <a:r>
              <a:rPr lang="en-IN" b="1" dirty="0" smtClean="0"/>
              <a:t> Fit-PC: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 smtClean="0"/>
              <a:t>fit-PC</a:t>
            </a:r>
            <a:r>
              <a:rPr lang="en-IN" dirty="0" smtClean="0"/>
              <a:t> is a small, light, fan-less </a:t>
            </a:r>
            <a:r>
              <a:rPr lang="en-IN" u="sng" dirty="0" smtClean="0"/>
              <a:t>nettop </a:t>
            </a:r>
            <a:r>
              <a:rPr lang="en-IN" dirty="0" smtClean="0"/>
              <a:t>computer manufactured by the </a:t>
            </a:r>
            <a:r>
              <a:rPr lang="en-IN" u="sng" dirty="0" smtClean="0"/>
              <a:t>Isreli </a:t>
            </a:r>
            <a:r>
              <a:rPr lang="en-IN" dirty="0" smtClean="0"/>
              <a:t>company CompuLab.</a:t>
            </a:r>
          </a:p>
          <a:p>
            <a:r>
              <a:rPr lang="en-IN" dirty="0" smtClean="0"/>
              <a:t>The </a:t>
            </a:r>
            <a:r>
              <a:rPr lang="en-IN" u="sng" dirty="0" smtClean="0"/>
              <a:t>device</a:t>
            </a:r>
            <a:r>
              <a:rPr lang="en-IN" dirty="0" smtClean="0"/>
              <a:t>is power-efficient (fit-PC 1 was about 5 W) and therefore considered</a:t>
            </a:r>
            <a:r>
              <a:rPr lang="en-IN" baseline="30000" dirty="0" smtClean="0"/>
              <a:t> </a:t>
            </a:r>
            <a:r>
              <a:rPr lang="en-IN" dirty="0" smtClean="0"/>
              <a:t>to be a </a:t>
            </a:r>
            <a:r>
              <a:rPr lang="en-IN" b="1" u="sng" dirty="0" smtClean="0"/>
              <a:t>green computing </a:t>
            </a:r>
            <a:r>
              <a:rPr lang="en-IN" dirty="0" smtClean="0"/>
              <a:t>project, capable of using </a:t>
            </a:r>
            <a:r>
              <a:rPr lang="en-IN" b="1" u="sng" dirty="0" smtClean="0"/>
              <a:t>open-source software</a:t>
            </a:r>
            <a:r>
              <a:rPr lang="en-IN" dirty="0" smtClean="0"/>
              <a:t> and creating minimal </a:t>
            </a:r>
            <a:r>
              <a:rPr lang="en-IN" u="sng" dirty="0" smtClean="0"/>
              <a:t>electronic waste.</a:t>
            </a:r>
          </a:p>
          <a:p>
            <a:endParaRPr lang="en-IN" u="sng" dirty="0"/>
          </a:p>
          <a:p>
            <a:endParaRPr lang="en-IN" u="sng" dirty="0" smtClean="0"/>
          </a:p>
          <a:p>
            <a:endParaRPr lang="en-IN" u="sng" dirty="0"/>
          </a:p>
          <a:p>
            <a:endParaRPr lang="en-IN" u="sng" dirty="0" smtClean="0"/>
          </a:p>
          <a:p>
            <a:endParaRPr lang="en-IN" u="sng" dirty="0"/>
          </a:p>
          <a:p>
            <a:endParaRPr lang="en-IN" u="sng" dirty="0" smtClean="0"/>
          </a:p>
          <a:p>
            <a:endParaRPr lang="en-IN" u="sng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533117"/>
            <a:ext cx="2447925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085184"/>
            <a:ext cx="2264867" cy="1656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749" y="4908682"/>
            <a:ext cx="1910705" cy="189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4.</a:t>
            </a:r>
            <a:r>
              <a:rPr lang="en-IN" b="1" dirty="0" smtClean="0"/>
              <a:t> SunRay Thin Client: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 smtClean="0"/>
              <a:t>Sun Ray</a:t>
            </a:r>
            <a:r>
              <a:rPr lang="en-IN" dirty="0" smtClean="0"/>
              <a:t> from </a:t>
            </a:r>
            <a:r>
              <a:rPr lang="en-IN" u="sng" dirty="0" smtClean="0"/>
              <a:t>Oracle </a:t>
            </a:r>
            <a:r>
              <a:rPr lang="en-IN" dirty="0" smtClean="0"/>
              <a:t>is a </a:t>
            </a:r>
            <a:r>
              <a:rPr lang="en-IN" u="sng" dirty="0" smtClean="0"/>
              <a:t>stateless thin client</a:t>
            </a:r>
            <a:r>
              <a:rPr lang="en-IN" dirty="0" smtClean="0"/>
              <a:t> solution aimed at corporate environments, originally introduced by </a:t>
            </a:r>
            <a:r>
              <a:rPr lang="en-IN" u="sng" dirty="0" smtClean="0"/>
              <a:t>Sun Microsystems </a:t>
            </a:r>
            <a:r>
              <a:rPr lang="en-IN" dirty="0" smtClean="0"/>
              <a:t>in September 1999 and discontinued by Oracle in 2014.It featured a </a:t>
            </a:r>
            <a:r>
              <a:rPr lang="en-IN" u="sng" dirty="0" smtClean="0"/>
              <a:t>smart card </a:t>
            </a:r>
            <a:r>
              <a:rPr lang="en-IN" dirty="0" smtClean="0"/>
              <a:t> reader and several models featured an integrated </a:t>
            </a:r>
            <a:r>
              <a:rPr lang="en-IN" u="sng" dirty="0" smtClean="0"/>
              <a:t>flat panel display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86982"/>
            <a:ext cx="2114550" cy="216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76030"/>
            <a:ext cx="1924050" cy="21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104</TotalTime>
  <Words>414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Thatch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Nabh Choudhary</dc:creator>
  <cp:lastModifiedBy>Nabh Choudhary</cp:lastModifiedBy>
  <cp:revision>11</cp:revision>
  <dcterms:created xsi:type="dcterms:W3CDTF">2016-10-04T17:45:58Z</dcterms:created>
  <dcterms:modified xsi:type="dcterms:W3CDTF">2016-10-04T19:30:57Z</dcterms:modified>
</cp:coreProperties>
</file>