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CBE82-729A-F4C9-8BC8-E353FCA35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1B6BD5-C107-1866-95D3-7A52B67E2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89E016-89B7-B474-28F8-AC886C25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3DD4-D8CE-1942-957F-3ADAF21DD321}" type="datetimeFigureOut">
              <a:rPr kumimoji="1" lang="zh-CN" altLang="en-US" smtClean="0"/>
              <a:t>2023/10/16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26C20-3359-62EA-6555-DCB05E15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CB2E4-FF71-20E6-824B-49EB7016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0215-0745-234C-B4C9-0B5985D8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34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B40D5-C538-E402-F649-8E52A461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8FC7BE-7F2C-33BE-CB15-179C86236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F87CB-0679-9BCD-CDBE-2E3F91C4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3DD4-D8CE-1942-957F-3ADAF21DD321}" type="datetimeFigureOut">
              <a:rPr kumimoji="1" lang="zh-CN" altLang="en-US" smtClean="0"/>
              <a:t>2023/10/16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FCF1F-372E-C94B-F96D-84A95553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DD9B2-B1D8-C3F2-699D-0E3B131D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0215-0745-234C-B4C9-0B5985D8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97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50E4D5-C36B-72FA-7E7E-5B372BE57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2687CF-6CDA-38E5-C4DE-73CB07A3D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B7C34-807A-7ACD-51E0-F9907A9E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3DD4-D8CE-1942-957F-3ADAF21DD321}" type="datetimeFigureOut">
              <a:rPr kumimoji="1" lang="zh-CN" altLang="en-US" smtClean="0"/>
              <a:t>2023/10/16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6ED53-E77F-3058-F23A-C51F0165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F018B-9A61-C90A-D971-54BE631E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0215-0745-234C-B4C9-0B5985D8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11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9E124-7561-A9F4-5B86-C2C96718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53F188-62D8-4DD5-B198-7A8A07BB0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C9E5AF-3B40-B79F-40D0-18B50855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3DD4-D8CE-1942-957F-3ADAF21DD321}" type="datetimeFigureOut">
              <a:rPr kumimoji="1" lang="zh-CN" altLang="en-US" smtClean="0"/>
              <a:t>2023/10/16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C8512-3553-591C-BBD9-9FEB89DC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D6F67-1F0E-7AA5-C70A-CD75EF7C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0215-0745-234C-B4C9-0B5985D8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859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75AB2-4A8A-3DD6-96D1-7A2541304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92696B-56E4-9C97-B356-D35D7AE62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AE38F-48FB-E802-2F81-D23D8756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3DD4-D8CE-1942-957F-3ADAF21DD321}" type="datetimeFigureOut">
              <a:rPr kumimoji="1" lang="zh-CN" altLang="en-US" smtClean="0"/>
              <a:t>2023/10/16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6F235-17E1-4469-F6D9-6D8FD29A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DCBF3-EC4A-A5DE-3DE9-2B428705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0215-0745-234C-B4C9-0B5985D8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390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4F2EE-130B-FFD0-7B47-662D137E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E5756B-A97A-C145-CD82-C84ABBEAF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624FB7-2CA3-FD41-3DEC-7D7F7F068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D0FAF8-BDB3-D3B1-CC95-D4CC7F88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3DD4-D8CE-1942-957F-3ADAF21DD321}" type="datetimeFigureOut">
              <a:rPr kumimoji="1" lang="zh-CN" altLang="en-US" smtClean="0"/>
              <a:t>2023/10/16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79CC54-9AE1-36DC-5A0A-275A571E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8EDD1B-6A17-F9D3-C7C7-B10423EB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0215-0745-234C-B4C9-0B5985D8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36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331BC-7C71-99ED-C2CC-E66D4A24D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C74D81-7890-BAD4-2052-2E9264856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8D021F-4AFD-1C5B-DC57-17D6763F4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5859C5-2334-FE07-CFBA-B7607EFCF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1C3211-B196-71EB-4FA0-B7F5A8C5C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76BA53-DA1A-C608-AB5F-94266E41C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3DD4-D8CE-1942-957F-3ADAF21DD321}" type="datetimeFigureOut">
              <a:rPr kumimoji="1" lang="zh-CN" altLang="en-US" smtClean="0"/>
              <a:t>2023/10/16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2396EE-04F1-FB4A-3A3A-A00F2FF5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EE727F-6023-8D71-4C19-98D7E3E9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0215-0745-234C-B4C9-0B5985D8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412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57039-A43A-136F-92AD-204D9981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2EC0CF-95AF-2700-C7D8-76C5299C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3DD4-D8CE-1942-957F-3ADAF21DD321}" type="datetimeFigureOut">
              <a:rPr kumimoji="1" lang="zh-CN" altLang="en-US" smtClean="0"/>
              <a:t>2023/10/16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51D2E4-02ED-C71F-8480-CC15965B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DF043E-3060-7C02-A1FB-83BA2040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0215-0745-234C-B4C9-0B5985D8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50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E7889A-3C22-3D11-C072-C58E6ABC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3DD4-D8CE-1942-957F-3ADAF21DD321}" type="datetimeFigureOut">
              <a:rPr kumimoji="1" lang="zh-CN" altLang="en-US" smtClean="0"/>
              <a:t>2023/10/16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775043-57C3-6056-BE8F-CF09F47A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C83617-44E7-1823-4557-F2D163EB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0215-0745-234C-B4C9-0B5985D8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87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2D242-EAE3-9951-0A46-DAB38435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18914-0B87-C907-57BC-A95469C1B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37FC63-3551-A833-CD61-B99BF6732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292D55-E5AD-ECE5-0C6D-06010BB0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3DD4-D8CE-1942-957F-3ADAF21DD321}" type="datetimeFigureOut">
              <a:rPr kumimoji="1" lang="zh-CN" altLang="en-US" smtClean="0"/>
              <a:t>2023/10/16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0CA4C1-03B9-81A8-EBB9-6F132AE5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84C1EC-B8B9-7208-E841-B97E5DE1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0215-0745-234C-B4C9-0B5985D8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092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0085D-AB16-FC5E-A98E-C019DE10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4BCA61-622E-ADFA-75B9-1F91B6CD4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0667C7-F221-F9A7-FE58-D64048A02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27A97-F11D-91EC-EF5E-C0BCA136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3DD4-D8CE-1942-957F-3ADAF21DD321}" type="datetimeFigureOut">
              <a:rPr kumimoji="1" lang="zh-CN" altLang="en-US" smtClean="0"/>
              <a:t>2023/10/16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45F3C-F932-21C9-AE13-B8DCB616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F48F10-B276-7C76-0C14-87C4A22A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0215-0745-234C-B4C9-0B5985D8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079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682F73-B501-2B9E-7114-3C905A7F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0F6B1-13A5-596B-F84C-F01F3A9F2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B97887-BDDC-3B24-E9D3-977FE3D1F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43DD4-D8CE-1942-957F-3ADAF21DD321}" type="datetimeFigureOut">
              <a:rPr kumimoji="1" lang="zh-CN" altLang="en-US" smtClean="0"/>
              <a:t>2023/10/16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FBA287-F56B-8FD4-F272-FA6740D5E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D1A9C-15DF-BE82-AE7F-5DBDA4BA2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80215-0745-234C-B4C9-0B5985D8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39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F31CC45-2B9D-C0F3-91F8-345D76D9C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229" y="2779485"/>
            <a:ext cx="1857828" cy="12917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8354AF-735C-C76F-B622-0A43CFB03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543" y="2790371"/>
            <a:ext cx="1857828" cy="12772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8CE1D22-A346-DCC7-DD52-5EA43D11B7BF}"/>
              </a:ext>
            </a:extLst>
          </p:cNvPr>
          <p:cNvSpPr txBox="1"/>
          <p:nvPr/>
        </p:nvSpPr>
        <p:spPr>
          <a:xfrm>
            <a:off x="3770561" y="40676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加法表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EDE8CD-D450-807C-3CC7-0D19378611BD}"/>
              </a:ext>
            </a:extLst>
          </p:cNvPr>
          <p:cNvSpPr txBox="1"/>
          <p:nvPr/>
        </p:nvSpPr>
        <p:spPr>
          <a:xfrm>
            <a:off x="6248875" y="40676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乘法表</a:t>
            </a:r>
          </a:p>
        </p:txBody>
      </p:sp>
    </p:spTree>
    <p:extLst>
      <p:ext uri="{BB962C8B-B14F-4D97-AF65-F5344CB8AC3E}">
        <p14:creationId xmlns:p14="http://schemas.microsoft.com/office/powerpoint/2010/main" val="375605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402C983-4B59-12C2-47DB-7FA5097AC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93" y="717550"/>
            <a:ext cx="3060700" cy="5422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774235-56A9-4C6E-E38F-D7354535C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17550"/>
            <a:ext cx="3289300" cy="5422900"/>
          </a:xfrm>
          <a:prstGeom prst="rect">
            <a:avLst/>
          </a:prstGeom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A198C62-D9DF-2E6B-E595-F819BE553BA5}"/>
              </a:ext>
            </a:extLst>
          </p:cNvPr>
          <p:cNvCxnSpPr>
            <a:cxnSpLocks/>
          </p:cNvCxnSpPr>
          <p:nvPr/>
        </p:nvCxnSpPr>
        <p:spPr>
          <a:xfrm>
            <a:off x="4482200" y="2525486"/>
            <a:ext cx="22551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F0753B8-6D81-A01C-E1D7-07C0D7E1164C}"/>
              </a:ext>
            </a:extLst>
          </p:cNvPr>
          <p:cNvSpPr txBox="1"/>
          <p:nvPr/>
        </p:nvSpPr>
        <p:spPr>
          <a:xfrm>
            <a:off x="4901889" y="195496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线性变换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4DADF4F-AB3C-3B9C-3511-A6CA8EA2EE1D}"/>
              </a:ext>
            </a:extLst>
          </p:cNvPr>
          <p:cNvSpPr/>
          <p:nvPr/>
        </p:nvSpPr>
        <p:spPr>
          <a:xfrm>
            <a:off x="3385457" y="4920343"/>
            <a:ext cx="544286" cy="544286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B935F0F-CDA6-4A1F-7F02-FAFF1BE73993}"/>
              </a:ext>
            </a:extLst>
          </p:cNvPr>
          <p:cNvCxnSpPr>
            <a:cxnSpLocks/>
          </p:cNvCxnSpPr>
          <p:nvPr/>
        </p:nvCxnSpPr>
        <p:spPr>
          <a:xfrm flipH="1" flipV="1">
            <a:off x="3923691" y="5192486"/>
            <a:ext cx="685800" cy="49031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24324AC-31A2-B5E7-00C2-B2DA310F0A41}"/>
              </a:ext>
            </a:extLst>
          </p:cNvPr>
          <p:cNvSpPr txBox="1"/>
          <p:nvPr/>
        </p:nvSpPr>
        <p:spPr>
          <a:xfrm>
            <a:off x="4074001" y="568279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有限域内乘法</a:t>
            </a:r>
          </a:p>
        </p:txBody>
      </p:sp>
    </p:spTree>
    <p:extLst>
      <p:ext uri="{BB962C8B-B14F-4D97-AF65-F5344CB8AC3E}">
        <p14:creationId xmlns:p14="http://schemas.microsoft.com/office/powerpoint/2010/main" val="94264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22981B4-1060-12CB-DCC1-5A84C5317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830036"/>
            <a:ext cx="6578600" cy="29337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931F32A-B6BC-A185-F7D6-C751419EFF8B}"/>
              </a:ext>
            </a:extLst>
          </p:cNvPr>
          <p:cNvSpPr/>
          <p:nvPr/>
        </p:nvSpPr>
        <p:spPr>
          <a:xfrm>
            <a:off x="4920343" y="1404256"/>
            <a:ext cx="130629" cy="13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E2C4DCF3-D7EB-DE05-6533-1E5AB58771B0}"/>
              </a:ext>
            </a:extLst>
          </p:cNvPr>
          <p:cNvCxnSpPr>
            <a:cxnSpLocks/>
          </p:cNvCxnSpPr>
          <p:nvPr/>
        </p:nvCxnSpPr>
        <p:spPr>
          <a:xfrm flipH="1">
            <a:off x="5050972" y="1251857"/>
            <a:ext cx="413657" cy="2286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B6747E7-0433-22BF-8558-F6ACAF2AC5B5}"/>
              </a:ext>
            </a:extLst>
          </p:cNvPr>
          <p:cNvSpPr txBox="1"/>
          <p:nvPr/>
        </p:nvSpPr>
        <p:spPr>
          <a:xfrm>
            <a:off x="5464629" y="1051802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bit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45462973-E8DF-11F6-CD70-D95198D81DBD}"/>
              </a:ext>
            </a:extLst>
          </p:cNvPr>
          <p:cNvSpPr/>
          <p:nvPr/>
        </p:nvSpPr>
        <p:spPr>
          <a:xfrm>
            <a:off x="4136571" y="3200400"/>
            <a:ext cx="163286" cy="44631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212150-937B-E6F8-6867-6B2CEFFAF56D}"/>
              </a:ext>
            </a:extLst>
          </p:cNvPr>
          <p:cNvSpPr txBox="1"/>
          <p:nvPr/>
        </p:nvSpPr>
        <p:spPr>
          <a:xfrm>
            <a:off x="2549167" y="3359484"/>
            <a:ext cx="166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为编码路数</a:t>
            </a:r>
          </a:p>
        </p:txBody>
      </p:sp>
    </p:spTree>
    <p:extLst>
      <p:ext uri="{BB962C8B-B14F-4D97-AF65-F5344CB8AC3E}">
        <p14:creationId xmlns:p14="http://schemas.microsoft.com/office/powerpoint/2010/main" val="266506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15</Words>
  <Application>Microsoft Macintosh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Evan</dc:creator>
  <cp:lastModifiedBy>Evan</cp:lastModifiedBy>
  <cp:revision>10</cp:revision>
  <dcterms:created xsi:type="dcterms:W3CDTF">2023-10-12T14:01:18Z</dcterms:created>
  <dcterms:modified xsi:type="dcterms:W3CDTF">2023-10-16T09:51:38Z</dcterms:modified>
</cp:coreProperties>
</file>