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CBE82-729A-F4C9-8BC8-E353FCA3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1B6BD5-C107-1866-95D3-7A52B67E2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9E016-89B7-B474-28F8-AC886C25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26C20-3359-62EA-6555-DCB05E15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CB2E4-FF71-20E6-824B-49EB7016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34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B40D5-C538-E402-F649-8E52A46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8FC7BE-7F2C-33BE-CB15-179C8623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87CB-0679-9BCD-CDBE-2E3F91C4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FCF1F-372E-C94B-F96D-84A95553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D9B2-B1D8-C3F2-699D-0E3B131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0E4D5-C36B-72FA-7E7E-5B372BE57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687CF-6CDA-38E5-C4DE-73CB07A3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B7C34-807A-7ACD-51E0-F9907A9E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6ED53-E77F-3058-F23A-C51F0165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F018B-9A61-C90A-D971-54BE631E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1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E124-7561-A9F4-5B86-C2C96718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3F188-62D8-4DD5-B198-7A8A07BB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9E5AF-3B40-B79F-40D0-18B50855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8512-3553-591C-BBD9-9FEB89D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D6F67-1F0E-7AA5-C70A-CD75EF7C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5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75AB2-4A8A-3DD6-96D1-7A254130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2696B-56E4-9C97-B356-D35D7AE6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AE38F-48FB-E802-2F81-D23D8756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6F235-17E1-4469-F6D9-6D8FD29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DCBF3-EC4A-A5DE-3DE9-2B428705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90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F2EE-130B-FFD0-7B47-662D137E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5756B-A97A-C145-CD82-C84ABBEAF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24FB7-2CA3-FD41-3DEC-7D7F7F06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0FAF8-BDB3-D3B1-CC95-D4CC7F88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9CC54-9AE1-36DC-5A0A-275A571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EDD1B-6A17-F9D3-C7C7-B10423EB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6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31BC-7C71-99ED-C2CC-E66D4A24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74D81-7890-BAD4-2052-2E92648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D021F-4AFD-1C5B-DC57-17D6763F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859C5-2334-FE07-CFBA-B7607EFCF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1C3211-B196-71EB-4FA0-B7F5A8C5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6BA53-DA1A-C608-AB5F-94266E41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96EE-04F1-FB4A-3A3A-A00F2FF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E727F-6023-8D71-4C19-98D7E3E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12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57039-A43A-136F-92AD-204D9981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EC0CF-95AF-2700-C7D8-76C5299C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51D2E4-02ED-C71F-8480-CC15965B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F043E-3060-7C02-A1FB-83BA2040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0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7889A-3C22-3D11-C072-C58E6ABC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75043-57C3-6056-BE8F-CF09F47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83617-44E7-1823-4557-F2D163E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7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D242-EAE3-9951-0A46-DAB38435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18914-0B87-C907-57BC-A95469C1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7FC63-3551-A833-CD61-B99BF673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92D55-E5AD-ECE5-0C6D-06010BB0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CA4C1-03B9-81A8-EBB9-6F132AE5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4C1EC-B8B9-7208-E841-B97E5DE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92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085D-AB16-FC5E-A98E-C019DE10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BCA61-622E-ADFA-75B9-1F91B6CD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667C7-F221-F9A7-FE58-D64048A02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27A97-F11D-91EC-EF5E-C0BCA136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45F3C-F932-21C9-AE13-B8DCB616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48F10-B276-7C76-0C14-87C4A22A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79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82F73-B501-2B9E-7114-3C905A7F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0F6B1-13A5-596B-F84C-F01F3A9F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97887-BDDC-3B24-E9D3-977FE3D1F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3DD4-D8CE-1942-957F-3ADAF21DD321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A287-F56B-8FD4-F272-FA6740D5E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1A9C-15DF-BE82-AE7F-5DBDA4BA2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0215-0745-234C-B4C9-0B5985D89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F31CC45-2B9D-C0F3-91F8-345D76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29" y="2779485"/>
            <a:ext cx="1857828" cy="1291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54AF-735C-C76F-B622-0A43CFB0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43" y="2790371"/>
            <a:ext cx="1857828" cy="12772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CE1D22-A346-DCC7-DD52-5EA43D11B7BF}"/>
              </a:ext>
            </a:extLst>
          </p:cNvPr>
          <p:cNvSpPr txBox="1"/>
          <p:nvPr/>
        </p:nvSpPr>
        <p:spPr>
          <a:xfrm>
            <a:off x="3770561" y="4067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加法表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EDE8CD-D450-807C-3CC7-0D19378611BD}"/>
              </a:ext>
            </a:extLst>
          </p:cNvPr>
          <p:cNvSpPr txBox="1"/>
          <p:nvPr/>
        </p:nvSpPr>
        <p:spPr>
          <a:xfrm>
            <a:off x="6248875" y="4067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乘法表</a:t>
            </a:r>
          </a:p>
        </p:txBody>
      </p:sp>
    </p:spTree>
    <p:extLst>
      <p:ext uri="{BB962C8B-B14F-4D97-AF65-F5344CB8AC3E}">
        <p14:creationId xmlns:p14="http://schemas.microsoft.com/office/powerpoint/2010/main" val="375605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Evan</dc:creator>
  <cp:lastModifiedBy>Evan</cp:lastModifiedBy>
  <cp:revision>4</cp:revision>
  <dcterms:created xsi:type="dcterms:W3CDTF">2023-10-12T14:01:18Z</dcterms:created>
  <dcterms:modified xsi:type="dcterms:W3CDTF">2023-10-12T15:36:51Z</dcterms:modified>
</cp:coreProperties>
</file>