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99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99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3A1B230-FD35-4F68-963B-DFB4A20A7C4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E49717D-125C-4133-BCB8-71881933371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37760" y="221148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Mule ESB:</a:t>
            </a:r>
            <a:endParaRPr/>
          </a:p>
          <a:p>
            <a:pPr algn="ctr"/>
            <a:r>
              <a:rPr lang="en-US" sz="3200">
                <a:latin typeface="Arial"/>
              </a:rPr>
              <a:t>Making integration easy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7680960" y="6694560"/>
            <a:ext cx="1828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Serhiy Yakovyn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Why ESB?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46640" y="1476000"/>
            <a:ext cx="3045600" cy="538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Why Mule ESB?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Java ESBs: </a:t>
            </a:r>
            <a:r>
              <a:rPr lang="en-US" sz="2400">
                <a:latin typeface="Arial"/>
              </a:rPr>
              <a:t>http://java-source.net/open-source/enterprise-service-bus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The answer came from a client: Mule (3.0) is the best (2010-2011 years)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Evaluated: JBoss ESB, Spring Integration and others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Simple?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Eclipse based IDE, available as plugin too (3.8.x only)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Easy to graphical designer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Definitely simple to use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Always that simple?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Sometimes documentation is not good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Making CXF client to work was a difficult experience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Use Client-side Proxying when needed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Use Java/Groovy component when in lockup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Pitfalls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Be careful with CXF components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Use files and queues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CE vs EE editions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Working examples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Hello world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SOAP web service security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REST API with API Kit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Questions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14320" y="3388320"/>
            <a:ext cx="1086840" cy="10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Arial"/>
              </a:rPr>
              <a:t>Useful links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http://www.mulesoft.org/documentation/display/current/Home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http://java-source.net/open-source/enterprise-service-bus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