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0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3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2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F7A5-6B8B-4030-931F-EE651EC80DC2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D36B-697D-4B9B-92A1-3BA9482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Camel Smiles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Orest Ivasiv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Test </a:t>
            </a:r>
            <a:r>
              <a:rPr lang="en-US" dirty="0"/>
              <a:t>f</a:t>
            </a:r>
            <a:r>
              <a:rPr lang="en-US" dirty="0" smtClean="0"/>
              <a:t>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r>
              <a:rPr lang="en-US" dirty="0" smtClean="0"/>
              <a:t>When?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8142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ESB, or not To ESB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between ESB and Integration library</a:t>
            </a:r>
          </a:p>
          <a:p>
            <a:r>
              <a:rPr lang="en-US" dirty="0" smtClean="0"/>
              <a:t>When to use ESB?</a:t>
            </a:r>
          </a:p>
          <a:p>
            <a:r>
              <a:rPr lang="en-US" dirty="0" smtClean="0"/>
              <a:t>When to use </a:t>
            </a:r>
            <a:r>
              <a:rPr lang="en-US" dirty="0" smtClean="0"/>
              <a:t>Integration library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EIP libraries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Camel</a:t>
            </a:r>
          </a:p>
          <a:p>
            <a:r>
              <a:rPr lang="en-US" dirty="0" smtClean="0"/>
              <a:t>Spring Integration </a:t>
            </a:r>
          </a:p>
          <a:p>
            <a:r>
              <a:rPr lang="en-US" dirty="0" smtClean="0"/>
              <a:t>Mule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Splitting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DB</a:t>
            </a:r>
          </a:p>
          <a:p>
            <a:r>
              <a:rPr lang="en-US" dirty="0" smtClean="0"/>
              <a:t>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4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plays nice we Groovy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Groovy scripting</a:t>
            </a:r>
          </a:p>
          <a:p>
            <a:r>
              <a:rPr lang="en-US" dirty="0" smtClean="0"/>
              <a:t>When to use?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12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When Camel Smiles</vt:lpstr>
      <vt:lpstr>Enterprise Integration patterns</vt:lpstr>
      <vt:lpstr>To ESB, or not To ESB</vt:lpstr>
      <vt:lpstr>EIP libraries and frameworks</vt:lpstr>
      <vt:lpstr>Camel Concepts</vt:lpstr>
      <vt:lpstr>Demo</vt:lpstr>
      <vt:lpstr>Camel components</vt:lpstr>
      <vt:lpstr>Demo</vt:lpstr>
      <vt:lpstr>Camel plays nice we Groovy</vt:lpstr>
      <vt:lpstr>Camel Test framework</vt:lpstr>
      <vt:lpstr>References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Camel Smiles</dc:title>
  <dc:creator>Orest Ivasiv</dc:creator>
  <cp:lastModifiedBy>Orest Ivasiv</cp:lastModifiedBy>
  <cp:revision>5</cp:revision>
  <dcterms:created xsi:type="dcterms:W3CDTF">2014-11-16T19:02:13Z</dcterms:created>
  <dcterms:modified xsi:type="dcterms:W3CDTF">2014-11-16T19:09:42Z</dcterms:modified>
</cp:coreProperties>
</file>