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8" r:id="rId2"/>
    <p:sldId id="304" r:id="rId3"/>
    <p:sldId id="306" r:id="rId4"/>
    <p:sldId id="309" r:id="rId5"/>
    <p:sldId id="310" r:id="rId6"/>
    <p:sldId id="311" r:id="rId7"/>
    <p:sldId id="312" r:id="rId8"/>
    <p:sldId id="313" r:id="rId9"/>
    <p:sldId id="314" r:id="rId10"/>
    <p:sldId id="307" r:id="rId11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98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Experience everywhere. Project driving tips.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6019800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Bogdan Grynko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8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2895600"/>
            <a:ext cx="52578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THANK YOU!!!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66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846944" cy="497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409" y="1744873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allows you to perform blood analysis;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Windows CE 6.0 R3 on board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Calypso application as firmware;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equipped with touch screen;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supports PC connection through USB;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performs main calculations;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409" y="457200"/>
            <a:ext cx="1685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Calypso project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8856" y="1375541"/>
            <a:ext cx="7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Meter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13755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Pump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16764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contains insulin charge;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provides consumer with calculated doze of insulin;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Calypso application firmware for Pump;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synchronized with BG Meter through Bluetooth interface;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5334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consumables;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should be used to make a blood analysis;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IMG_9048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752" y="1289304"/>
            <a:ext cx="8846945" cy="4974336"/>
          </a:xfrm>
          <a:prstGeom prst="rect">
            <a:avLst/>
          </a:prstGeom>
        </p:spPr>
      </p:pic>
      <p:pic>
        <p:nvPicPr>
          <p:cNvPr id="6" name="Picture 5" descr="microsoft sql_server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524000"/>
            <a:ext cx="1523999" cy="1252558"/>
          </a:xfrm>
          <a:prstGeom prst="rect">
            <a:avLst/>
          </a:prstGeom>
        </p:spPr>
      </p:pic>
      <p:pic>
        <p:nvPicPr>
          <p:cNvPr id="9" name="Picture 8" descr="microsoft-dot-net-new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125287"/>
            <a:ext cx="2468504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9" y="60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</a:t>
            </a:r>
          </a:p>
        </p:txBody>
      </p:sp>
      <p:pic>
        <p:nvPicPr>
          <p:cNvPr id="16" name="Picture 15" descr="Windows_CE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5410200"/>
            <a:ext cx="4108098" cy="7975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71800" y="3505200"/>
            <a:ext cx="2889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20 team members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50644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72"/>
            <a:ext cx="8229600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 and TL were changed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hallenges</a:t>
            </a:r>
            <a:r>
              <a:rPr lang="en-US" dirty="0" smtClean="0"/>
              <a:t>:</a:t>
            </a:r>
          </a:p>
          <a:p>
            <a:r>
              <a:rPr lang="en-US" dirty="0"/>
              <a:t>n</a:t>
            </a:r>
            <a:r>
              <a:rPr lang="en-US" dirty="0" smtClean="0"/>
              <a:t>ew key people for client</a:t>
            </a:r>
          </a:p>
          <a:p>
            <a:r>
              <a:rPr lang="en-US" dirty="0"/>
              <a:t>n</a:t>
            </a:r>
            <a:r>
              <a:rPr lang="en-US" dirty="0" smtClean="0"/>
              <a:t>ew key people for team</a:t>
            </a:r>
          </a:p>
          <a:p>
            <a:r>
              <a:rPr lang="en-US" dirty="0" smtClean="0"/>
              <a:t>lots of information needs to be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olutions</a:t>
            </a:r>
            <a:r>
              <a:rPr lang="en-US" dirty="0" smtClean="0"/>
              <a:t>:</a:t>
            </a:r>
          </a:p>
          <a:p>
            <a:r>
              <a:rPr lang="en-US" dirty="0"/>
              <a:t>do not break down what works well</a:t>
            </a:r>
          </a:p>
        </p:txBody>
      </p:sp>
    </p:spTree>
    <p:extLst>
      <p:ext uri="{BB962C8B-B14F-4D97-AF65-F5344CB8AC3E}">
        <p14:creationId xmlns:p14="http://schemas.microsoft.com/office/powerpoint/2010/main" val="411230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72"/>
            <a:ext cx="8229600" cy="3693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 project growth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hallenges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short period of time amount of people was doubled</a:t>
            </a:r>
          </a:p>
          <a:p>
            <a:r>
              <a:rPr lang="en-US" dirty="0"/>
              <a:t>m</a:t>
            </a:r>
            <a:r>
              <a:rPr lang="en-US" dirty="0" smtClean="0"/>
              <a:t>ost of new people were trainees  </a:t>
            </a:r>
          </a:p>
          <a:p>
            <a:r>
              <a:rPr lang="en-US" dirty="0" smtClean="0"/>
              <a:t>senior staff performance degradation</a:t>
            </a:r>
            <a:endParaRPr lang="ru-RU" dirty="0" smtClean="0"/>
          </a:p>
          <a:p>
            <a:r>
              <a:rPr lang="en-US" dirty="0"/>
              <a:t>t</a:t>
            </a:r>
            <a:r>
              <a:rPr lang="en-US" dirty="0" smtClean="0"/>
              <a:t>eam performance degradation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olutions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“How to start” doc was created</a:t>
            </a:r>
          </a:p>
          <a:p>
            <a:r>
              <a:rPr lang="en-US" dirty="0"/>
              <a:t>t</a:t>
            </a:r>
            <a:r>
              <a:rPr lang="en-US" dirty="0" smtClean="0"/>
              <a:t>rainees were assigned to mature senior staff (3 to 1)</a:t>
            </a:r>
          </a:p>
          <a:p>
            <a:r>
              <a:rPr lang="en-US" dirty="0" smtClean="0"/>
              <a:t>transparency in a question who</a:t>
            </a:r>
            <a:r>
              <a:rPr lang="ru-RU" dirty="0" smtClean="0"/>
              <a:t> </a:t>
            </a:r>
            <a:r>
              <a:rPr lang="en-US" dirty="0" smtClean="0"/>
              <a:t>are experts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72"/>
            <a:ext cx="8229600" cy="3693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rooms of one project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hallenges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bad information sharing</a:t>
            </a:r>
          </a:p>
          <a:p>
            <a:r>
              <a:rPr lang="en-US" dirty="0" smtClean="0"/>
              <a:t>slow speed </a:t>
            </a:r>
            <a:r>
              <a:rPr lang="en-US" dirty="0"/>
              <a:t>of experience growth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wo parts start becoming mental separated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olutions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PM located in one part TL in another</a:t>
            </a:r>
          </a:p>
          <a:p>
            <a:r>
              <a:rPr lang="en-US" dirty="0"/>
              <a:t>r</a:t>
            </a:r>
            <a:r>
              <a:rPr lang="en-US" dirty="0" smtClean="0"/>
              <a:t>ooms were joined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72"/>
            <a:ext cx="8229600" cy="3693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implementation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hallenges</a:t>
            </a:r>
            <a:r>
              <a:rPr lang="en-US" dirty="0" smtClean="0"/>
              <a:t>:</a:t>
            </a:r>
          </a:p>
          <a:p>
            <a:r>
              <a:rPr lang="en-US" dirty="0"/>
              <a:t>l</a:t>
            </a:r>
            <a:r>
              <a:rPr lang="en-US" dirty="0" smtClean="0"/>
              <a:t>ots of RI tasks</a:t>
            </a:r>
          </a:p>
          <a:p>
            <a:r>
              <a:rPr lang="en-US" dirty="0"/>
              <a:t>c</a:t>
            </a:r>
            <a:r>
              <a:rPr lang="en-US" dirty="0" smtClean="0"/>
              <a:t>lient and client of client were not included in Scrum</a:t>
            </a:r>
          </a:p>
          <a:p>
            <a:r>
              <a:rPr lang="en-US" dirty="0"/>
              <a:t>o</a:t>
            </a:r>
            <a:r>
              <a:rPr lang="en-US" dirty="0" smtClean="0"/>
              <a:t>n hold tasks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olutions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</a:t>
            </a:r>
            <a:r>
              <a:rPr lang="en-US" dirty="0" err="1"/>
              <a:t>a</a:t>
            </a:r>
            <a:r>
              <a:rPr lang="en-US" dirty="0" err="1" smtClean="0"/>
              <a:t>nban</a:t>
            </a:r>
            <a:r>
              <a:rPr lang="en-US" dirty="0" smtClean="0"/>
              <a:t> table</a:t>
            </a:r>
          </a:p>
          <a:p>
            <a:r>
              <a:rPr lang="en-US" dirty="0"/>
              <a:t>d</a:t>
            </a:r>
            <a:r>
              <a:rPr lang="en-US" dirty="0" smtClean="0"/>
              <a:t>aily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ossible alternatives</a:t>
            </a:r>
            <a:r>
              <a:rPr lang="en-US" dirty="0" smtClean="0"/>
              <a:t>:</a:t>
            </a:r>
          </a:p>
          <a:p>
            <a:r>
              <a:rPr lang="en-US" dirty="0"/>
              <a:t>d</a:t>
            </a:r>
            <a:r>
              <a:rPr lang="en-US" dirty="0" smtClean="0"/>
              <a:t>edicated team members for argent tasks</a:t>
            </a:r>
          </a:p>
          <a:p>
            <a:r>
              <a:rPr lang="en-US" dirty="0" smtClean="0"/>
              <a:t>Scrum for the rest of team.</a:t>
            </a:r>
          </a:p>
        </p:txBody>
      </p:sp>
    </p:spTree>
    <p:extLst>
      <p:ext uri="{BB962C8B-B14F-4D97-AF65-F5344CB8AC3E}">
        <p14:creationId xmlns:p14="http://schemas.microsoft.com/office/powerpoint/2010/main" val="13872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72"/>
            <a:ext cx="8229600" cy="3693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top technologies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hallenges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Team members want to use top technologies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olutions</a:t>
            </a:r>
            <a:r>
              <a:rPr lang="en-US" dirty="0" smtClean="0"/>
              <a:t>:</a:t>
            </a:r>
          </a:p>
          <a:p>
            <a:r>
              <a:rPr lang="en-US" dirty="0"/>
              <a:t>work with objections with each team member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inding challengeable tasks in project</a:t>
            </a:r>
          </a:p>
          <a:p>
            <a:r>
              <a:rPr lang="en-US" dirty="0" smtClean="0"/>
              <a:t>Win8</a:t>
            </a:r>
          </a:p>
          <a:p>
            <a:r>
              <a:rPr lang="en-US" dirty="0" smtClean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0217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72"/>
            <a:ext cx="8229600" cy="3693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Inconvenient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client side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hallenges</a:t>
            </a:r>
            <a:r>
              <a:rPr lang="en-US" dirty="0" smtClean="0"/>
              <a:t>:</a:t>
            </a:r>
          </a:p>
          <a:p>
            <a:r>
              <a:rPr lang="en-US" dirty="0"/>
              <a:t>o</a:t>
            </a:r>
            <a:r>
              <a:rPr lang="en-US" dirty="0" smtClean="0"/>
              <a:t>ne TL on client side in not mature enough</a:t>
            </a:r>
          </a:p>
          <a:p>
            <a:r>
              <a:rPr lang="en-US" dirty="0"/>
              <a:t>s</a:t>
            </a:r>
            <a:r>
              <a:rPr lang="en-US" dirty="0" smtClean="0"/>
              <a:t>enior </a:t>
            </a:r>
            <a:r>
              <a:rPr lang="en-US" dirty="0" smtClean="0"/>
              <a:t>PL </a:t>
            </a:r>
            <a:r>
              <a:rPr lang="en-US" dirty="0" smtClean="0"/>
              <a:t>on client side cannot solve situation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olutions</a:t>
            </a:r>
            <a:r>
              <a:rPr lang="en-US" dirty="0" smtClean="0"/>
              <a:t>:</a:t>
            </a:r>
          </a:p>
          <a:p>
            <a:r>
              <a:rPr lang="en-US" dirty="0"/>
              <a:t>attempt to go to confrontation failed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be a good partner and be an expert </a:t>
            </a:r>
            <a:r>
              <a:rPr lang="en-US" dirty="0"/>
              <a:t>in </a:t>
            </a:r>
            <a:r>
              <a:rPr lang="en-US" dirty="0" smtClean="0"/>
              <a:t>adjacent</a:t>
            </a:r>
            <a:r>
              <a:rPr lang="ru-RU" dirty="0" smtClean="0"/>
              <a:t> </a:t>
            </a:r>
            <a:r>
              <a:rPr lang="en-US" dirty="0" smtClean="0"/>
              <a:t>areas. As a result to get more work and get influence </a:t>
            </a:r>
            <a:r>
              <a:rPr lang="en-US" dirty="0"/>
              <a:t>on </a:t>
            </a:r>
            <a:r>
              <a:rPr lang="en-US" dirty="0" smtClean="0"/>
              <a:t>decisions.</a:t>
            </a:r>
          </a:p>
        </p:txBody>
      </p:sp>
    </p:spTree>
    <p:extLst>
      <p:ext uri="{BB962C8B-B14F-4D97-AF65-F5344CB8AC3E}">
        <p14:creationId xmlns:p14="http://schemas.microsoft.com/office/powerpoint/2010/main" val="318089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10493</TotalTime>
  <Words>347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PM and TL were changed simultaneously</vt:lpstr>
      <vt:lpstr>Quick project growth</vt:lpstr>
      <vt:lpstr>Two rooms of one project</vt:lpstr>
      <vt:lpstr>Scrum implementation</vt:lpstr>
      <vt:lpstr>Not top technologies</vt:lpstr>
      <vt:lpstr>Inconvenient stakeholder on client side</vt:lpstr>
      <vt:lpstr>The end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Bogdan Grynko</cp:lastModifiedBy>
  <cp:revision>180</cp:revision>
  <dcterms:created xsi:type="dcterms:W3CDTF">2010-08-18T17:56:28Z</dcterms:created>
  <dcterms:modified xsi:type="dcterms:W3CDTF">2013-02-28T14:08:43Z</dcterms:modified>
</cp:coreProperties>
</file>