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notesMasterIdLst>
    <p:notesMasterId r:id="rId22"/>
  </p:notesMasterIdLst>
  <p:handoutMasterIdLst>
    <p:handoutMasterId r:id="rId23"/>
  </p:handoutMasterIdLst>
  <p:sldIdLst>
    <p:sldId id="291" r:id="rId2"/>
    <p:sldId id="292" r:id="rId3"/>
    <p:sldId id="293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294" r:id="rId18"/>
    <p:sldId id="308" r:id="rId19"/>
    <p:sldId id="309" r:id="rId20"/>
    <p:sldId id="31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6A7A"/>
    <a:srgbClr val="6E9111"/>
    <a:srgbClr val="014F25"/>
    <a:srgbClr val="006600"/>
    <a:srgbClr val="00AEEF"/>
    <a:srgbClr val="ECE8E5"/>
    <a:srgbClr val="E46C0A"/>
    <a:srgbClr val="4F6228"/>
    <a:srgbClr val="F23F0E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97358" autoAdjust="0"/>
  </p:normalViewPr>
  <p:slideViewPr>
    <p:cSldViewPr>
      <p:cViewPr>
        <p:scale>
          <a:sx n="75" d="100"/>
          <a:sy n="75" d="100"/>
        </p:scale>
        <p:origin x="-990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5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0D3F8-CB2F-4F13-BDB9-917CE9FD91EC}" type="datetimeFigureOut">
              <a:rPr lang="fr-FR" smtClean="0"/>
              <a:pPr/>
              <a:t>23/09/2014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DF870-1E70-42E0-A684-C719AEFB972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520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EE5DD-14CE-475A-93C6-84F387FFC5E8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© Copyright Showeet.com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57A68-B95A-498B-8FA1-D6E958C41C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41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7A68-B95A-498B-8FA1-D6E958C41C5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92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Код</a:t>
            </a:r>
            <a:r>
              <a:rPr lang="ru-RU" dirty="0" smtClean="0"/>
              <a:t> конвеншены сейчас очень популярны.</a:t>
            </a:r>
            <a:r>
              <a:rPr lang="ru-RU" baseline="0" dirty="0" smtClean="0"/>
              <a:t> Как минимум, в любой книге по джаваскрипту изначально дают советы как лучше писать свой код. Далее это переросло в полноценные статьи по код конвеншенам. В завершение, можно подключать такие тулзы как джслинт и джсхинт.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7A68-B95A-498B-8FA1-D6E958C41C5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34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Выбор тулзы</a:t>
            </a:r>
          </a:p>
          <a:p>
            <a:r>
              <a:rPr lang="ru-RU" dirty="0" smtClean="0"/>
              <a:t>Определиться с набором метрик (код</a:t>
            </a:r>
            <a:r>
              <a:rPr lang="ru-RU" baseline="0" dirty="0" smtClean="0"/>
              <a:t> и бранч каверадж</a:t>
            </a:r>
            <a:r>
              <a:rPr lang="en-US" baseline="0" dirty="0" smtClean="0"/>
              <a:t>, </a:t>
            </a:r>
            <a:r>
              <a:rPr lang="ru-RU" baseline="0" dirty="0" smtClean="0"/>
              <a:t>скорость прохождения юнит тестов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7A68-B95A-498B-8FA1-D6E958C41C5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85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СКВ</a:t>
            </a:r>
            <a:r>
              <a:rPr lang="ru-RU" baseline="0" dirty="0" smtClean="0"/>
              <a:t> – подход по управлению кодом (бранчи против букмарком), хуки на разные действия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7A68-B95A-498B-8FA1-D6E958C41C5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58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Код конвеншены, со своими дополнениями.</a:t>
            </a:r>
            <a:r>
              <a:rPr lang="ru-RU" baseline="0" dirty="0" smtClean="0"/>
              <a:t> Как настроить все процессы, тулзы</a:t>
            </a:r>
          </a:p>
          <a:p>
            <a:r>
              <a:rPr lang="ru-RU" baseline="0" dirty="0" smtClean="0"/>
              <a:t>Сделать постоянные митинги и вести митинг ноутс</a:t>
            </a:r>
          </a:p>
          <a:p>
            <a:r>
              <a:rPr lang="ru-RU" baseline="0" smtClean="0"/>
              <a:t>Возможно, этот пункт стоит поставить в конец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7A68-B95A-498B-8FA1-D6E958C41C5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65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7A68-B95A-498B-8FA1-D6E958C41C5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65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Здесь</a:t>
            </a:r>
            <a:r>
              <a:rPr lang="ru-RU" baseline="0" dirty="0" smtClean="0"/>
              <a:t> можно показать несколько слайдов из Сонара. Все проекты вместе, один проект в частности, настройки тотал кволити.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7A68-B95A-498B-8FA1-D6E958C41C5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65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Здесь</a:t>
            </a:r>
            <a:r>
              <a:rPr lang="ru-RU" baseline="0" dirty="0" smtClean="0"/>
              <a:t> можно показать несколько слайдов из Сонара. Все проекты вместе, один проект в частности, настройки тотал кволити.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7A68-B95A-498B-8FA1-D6E958C41C5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65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[showeet.com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tilisateur\Documents\Perso\sho8\Nature\TEMPLATE_ecolo_01_HD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-3175"/>
            <a:ext cx="9150350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547664" y="2857500"/>
            <a:ext cx="7139136" cy="1143000"/>
          </a:xfrm>
        </p:spPr>
        <p:txBody>
          <a:bodyPr anchor="b"/>
          <a:lstStyle>
            <a:lvl1pPr algn="l">
              <a:defRPr cap="all" baseline="0">
                <a:solidFill>
                  <a:srgbClr val="014F25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 hasCustomPrompt="1"/>
          </p:nvPr>
        </p:nvSpPr>
        <p:spPr>
          <a:xfrm>
            <a:off x="1547664" y="4225280"/>
            <a:ext cx="7138800" cy="576263"/>
          </a:xfrm>
        </p:spPr>
        <p:txBody>
          <a:bodyPr/>
          <a:lstStyle>
            <a:lvl1pPr marL="0" indent="0">
              <a:buNone/>
              <a:defRPr cap="small" baseline="0">
                <a:solidFill>
                  <a:srgbClr val="6E911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46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[showeet.com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tilisateur\Documents\Perso\sho8\Nature\TEMPLATE_ecolo_TEXT SLIDE_01_HD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-3175"/>
            <a:ext cx="9150350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395750" y="274638"/>
            <a:ext cx="7291050" cy="1143000"/>
          </a:xfrm>
        </p:spPr>
        <p:txBody>
          <a:bodyPr/>
          <a:lstStyle>
            <a:lvl1pPr algn="l">
              <a:defRPr b="1" cap="small" baseline="0">
                <a:solidFill>
                  <a:srgbClr val="014F25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3" hasCustomPrompt="1"/>
          </p:nvPr>
        </p:nvSpPr>
        <p:spPr>
          <a:xfrm>
            <a:off x="1403647" y="1557338"/>
            <a:ext cx="7272041" cy="4535958"/>
          </a:xfrm>
        </p:spPr>
        <p:txBody>
          <a:bodyPr/>
          <a:lstStyle>
            <a:lvl1pPr>
              <a:defRPr>
                <a:solidFill>
                  <a:srgbClr val="014F25"/>
                </a:solidFill>
              </a:defRPr>
            </a:lvl1pPr>
            <a:lvl2pPr>
              <a:defRPr>
                <a:solidFill>
                  <a:srgbClr val="014F25"/>
                </a:solidFill>
              </a:defRPr>
            </a:lvl2pPr>
            <a:lvl3pPr>
              <a:defRPr>
                <a:solidFill>
                  <a:srgbClr val="014F25"/>
                </a:solidFill>
              </a:defRPr>
            </a:lvl3pPr>
            <a:lvl4pPr>
              <a:defRPr>
                <a:solidFill>
                  <a:srgbClr val="014F25"/>
                </a:solidFill>
              </a:defRPr>
            </a:lvl4pPr>
            <a:lvl5pPr>
              <a:defRPr>
                <a:solidFill>
                  <a:srgbClr val="014F25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559920" y="6237312"/>
            <a:ext cx="2895600" cy="365125"/>
          </a:xfrm>
        </p:spPr>
        <p:txBody>
          <a:bodyPr/>
          <a:lstStyle>
            <a:lvl1pPr algn="r">
              <a:defRPr b="1" cap="all" baseline="0">
                <a:solidFill>
                  <a:srgbClr val="6E9111"/>
                </a:solidFill>
              </a:defRPr>
            </a:lvl1pPr>
          </a:lstStyle>
          <a:p>
            <a:r>
              <a:rPr lang="en-US" smtClean="0"/>
              <a:t>Your footer here</a:t>
            </a:r>
            <a:endParaRPr lang="en-US" dirty="0" smtClean="0"/>
          </a:p>
        </p:txBody>
      </p:sp>
      <p:sp>
        <p:nvSpPr>
          <p:cNvPr id="1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7622976" y="6237312"/>
            <a:ext cx="909464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AE199FAC-4B86-4121-B622-50028D35B744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0413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12/10/2012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Your footer here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99FAC-4B86-4121-B622-50028D35B744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 rot="5400000">
            <a:off x="8396804" y="5799922"/>
            <a:ext cx="1839157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142180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3" r:id="rId2"/>
  </p:sldLayoutIdLst>
  <p:timing>
    <p:tnLst>
      <p:par>
        <p:cTn id="1" dur="indefinite" restart="never" nodeType="tmRoot"/>
      </p:par>
    </p:tnLst>
  </p:timing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health in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dirty="0" err="1" smtClean="0"/>
              <a:t>Valentyn</a:t>
            </a:r>
            <a:r>
              <a:rPr lang="en-US" dirty="0" smtClean="0"/>
              <a:t> </a:t>
            </a:r>
            <a:r>
              <a:rPr lang="en-US" dirty="0" err="1" smtClean="0"/>
              <a:t>Maksymov</a:t>
            </a:r>
            <a:r>
              <a:rPr lang="en-US" dirty="0" smtClean="0"/>
              <a:t>, SEP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4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Useful</a:t>
            </a:r>
            <a:r>
              <a:rPr lang="fr-FR" dirty="0" smtClean="0"/>
              <a:t> </a:t>
            </a:r>
            <a:r>
              <a:rPr lang="fr-FR" dirty="0" err="1" smtClean="0"/>
              <a:t>tools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Valentyn</a:t>
            </a:r>
            <a:r>
              <a:rPr lang="en-US" dirty="0"/>
              <a:t> </a:t>
            </a:r>
            <a:r>
              <a:rPr lang="en-US" dirty="0" err="1"/>
              <a:t>Maksymov</a:t>
            </a:r>
            <a:r>
              <a:rPr lang="en-US" dirty="0"/>
              <a:t>, </a:t>
            </a:r>
            <a:r>
              <a:rPr lang="en-US" dirty="0" err="1"/>
              <a:t>sep</a:t>
            </a:r>
            <a:r>
              <a:rPr lang="en-US" dirty="0"/>
              <a:t> 2014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9FAC-4B86-4121-B622-50028D35B744}" type="slidenum">
              <a:rPr lang="fr-FR" smtClean="0"/>
              <a:pPr/>
              <a:t>10</a:t>
            </a:fld>
            <a:endParaRPr lang="fr-FR" dirty="0"/>
          </a:p>
        </p:txBody>
      </p:sp>
      <p:pic>
        <p:nvPicPr>
          <p:cNvPr id="3074" name="Picture 2" descr="C:\Users\Саша\Desktop\CodeHealth\10\23942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844824"/>
            <a:ext cx="6320702" cy="37984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0802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Useful</a:t>
            </a:r>
            <a:r>
              <a:rPr lang="fr-FR" dirty="0" smtClean="0"/>
              <a:t> </a:t>
            </a:r>
            <a:r>
              <a:rPr lang="fr-FR" dirty="0" err="1" smtClean="0"/>
              <a:t>tools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conventions</a:t>
            </a:r>
          </a:p>
          <a:p>
            <a:pPr lvl="1"/>
            <a:r>
              <a:rPr lang="en-US" dirty="0" smtClean="0"/>
              <a:t>JS Hint, JS Lint</a:t>
            </a:r>
          </a:p>
          <a:p>
            <a:pPr lvl="1"/>
            <a:r>
              <a:rPr lang="en-US" dirty="0" smtClean="0"/>
              <a:t>IDE Settings</a:t>
            </a:r>
          </a:p>
          <a:p>
            <a:r>
              <a:rPr lang="en-US" dirty="0" smtClean="0"/>
              <a:t>For coverage</a:t>
            </a:r>
          </a:p>
          <a:p>
            <a:pPr lvl="1"/>
            <a:r>
              <a:rPr lang="en-US" dirty="0" smtClean="0"/>
              <a:t>JS Test Driver</a:t>
            </a:r>
          </a:p>
          <a:p>
            <a:pPr lvl="1"/>
            <a:r>
              <a:rPr lang="en-US" dirty="0" smtClean="0"/>
              <a:t>Karma (Istanbul)</a:t>
            </a:r>
          </a:p>
          <a:p>
            <a:r>
              <a:rPr lang="en-US" smtClean="0"/>
              <a:t>Other</a:t>
            </a:r>
            <a:endParaRPr lang="en-US" dirty="0" smtClean="0"/>
          </a:p>
          <a:p>
            <a:pPr lvl="1"/>
            <a:r>
              <a:rPr lang="en-US" dirty="0" smtClean="0"/>
              <a:t>Sonar</a:t>
            </a:r>
          </a:p>
          <a:p>
            <a:pPr lvl="1"/>
            <a:r>
              <a:rPr lang="en-US" dirty="0" smtClean="0"/>
              <a:t>Fisheye + Crucible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Valentyn</a:t>
            </a:r>
            <a:r>
              <a:rPr lang="en-US" dirty="0"/>
              <a:t> </a:t>
            </a:r>
            <a:r>
              <a:rPr lang="en-US" dirty="0" err="1"/>
              <a:t>Maksymov</a:t>
            </a:r>
            <a:r>
              <a:rPr lang="en-US" dirty="0"/>
              <a:t>, </a:t>
            </a:r>
            <a:r>
              <a:rPr lang="en-US" dirty="0" err="1"/>
              <a:t>sep</a:t>
            </a:r>
            <a:r>
              <a:rPr lang="en-US" dirty="0"/>
              <a:t> 2014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9FAC-4B86-4121-B622-50028D35B744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935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Code Health in a project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Valentyn</a:t>
            </a:r>
            <a:r>
              <a:rPr lang="en-US" dirty="0"/>
              <a:t> </a:t>
            </a:r>
            <a:r>
              <a:rPr lang="en-US" dirty="0" err="1"/>
              <a:t>Maksymov</a:t>
            </a:r>
            <a:r>
              <a:rPr lang="en-US" dirty="0"/>
              <a:t>, </a:t>
            </a:r>
            <a:r>
              <a:rPr lang="en-US" dirty="0" err="1"/>
              <a:t>sep</a:t>
            </a:r>
            <a:r>
              <a:rPr lang="en-US" dirty="0"/>
              <a:t> 2014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9FAC-4B86-4121-B622-50028D35B744}" type="slidenum">
              <a:rPr lang="fr-FR" smtClean="0"/>
              <a:pPr/>
              <a:t>12</a:t>
            </a:fld>
            <a:endParaRPr lang="fr-FR" dirty="0"/>
          </a:p>
        </p:txBody>
      </p:sp>
      <p:pic>
        <p:nvPicPr>
          <p:cNvPr id="4098" name="Picture 2" descr="C:\Users\Саша\Desktop\CodeHealth\8\494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700808"/>
            <a:ext cx="5727700" cy="4292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015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Code Health in a project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Document everything!</a:t>
            </a:r>
          </a:p>
          <a:p>
            <a:r>
              <a:rPr lang="en-US" dirty="0" smtClean="0"/>
              <a:t>Permanent monitoring</a:t>
            </a:r>
          </a:p>
          <a:p>
            <a:r>
              <a:rPr lang="en-US" dirty="0" smtClean="0"/>
              <a:t>Responsible persons</a:t>
            </a:r>
          </a:p>
          <a:p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Valentyn</a:t>
            </a:r>
            <a:r>
              <a:rPr lang="en-US" dirty="0"/>
              <a:t> </a:t>
            </a:r>
            <a:r>
              <a:rPr lang="en-US" dirty="0" err="1"/>
              <a:t>Maksymov</a:t>
            </a:r>
            <a:r>
              <a:rPr lang="en-US" dirty="0"/>
              <a:t>, </a:t>
            </a:r>
            <a:r>
              <a:rPr lang="en-US" dirty="0" err="1"/>
              <a:t>sep</a:t>
            </a:r>
            <a:r>
              <a:rPr lang="en-US" dirty="0"/>
              <a:t> 2014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9FAC-4B86-4121-B622-50028D35B744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547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Code Health in a project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Valentyn</a:t>
            </a:r>
            <a:r>
              <a:rPr lang="en-US" dirty="0"/>
              <a:t> </a:t>
            </a:r>
            <a:r>
              <a:rPr lang="en-US" dirty="0" err="1"/>
              <a:t>Maksymov</a:t>
            </a:r>
            <a:r>
              <a:rPr lang="en-US" dirty="0"/>
              <a:t>, </a:t>
            </a:r>
            <a:r>
              <a:rPr lang="en-US" dirty="0" err="1"/>
              <a:t>sep</a:t>
            </a:r>
            <a:r>
              <a:rPr lang="en-US" dirty="0"/>
              <a:t> 2014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9FAC-4B86-4121-B622-50028D35B744}" type="slidenum">
              <a:rPr lang="fr-FR" smtClean="0"/>
              <a:pPr/>
              <a:t>14</a:t>
            </a:fld>
            <a:endParaRPr lang="fr-FR" dirty="0"/>
          </a:p>
        </p:txBody>
      </p:sp>
      <p:pic>
        <p:nvPicPr>
          <p:cNvPr id="2050" name="Picture 2" descr="C:\Users\Valik\Desktop\CrucibleScreensh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2816"/>
            <a:ext cx="7596336" cy="367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68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Code Health in a project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Valentyn</a:t>
            </a:r>
            <a:r>
              <a:rPr lang="en-US" dirty="0"/>
              <a:t> </a:t>
            </a:r>
            <a:r>
              <a:rPr lang="en-US" dirty="0" err="1"/>
              <a:t>Maksymov</a:t>
            </a:r>
            <a:r>
              <a:rPr lang="en-US" dirty="0"/>
              <a:t>, </a:t>
            </a:r>
            <a:r>
              <a:rPr lang="en-US" dirty="0" err="1"/>
              <a:t>sep</a:t>
            </a:r>
            <a:r>
              <a:rPr lang="en-US" dirty="0"/>
              <a:t> 2014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9FAC-4B86-4121-B622-50028D35B744}" type="slidenum">
              <a:rPr lang="fr-FR" smtClean="0"/>
              <a:pPr/>
              <a:t>15</a:t>
            </a:fld>
            <a:endParaRPr lang="fr-FR" dirty="0"/>
          </a:p>
        </p:txBody>
      </p:sp>
      <p:pic>
        <p:nvPicPr>
          <p:cNvPr id="1026" name="Picture 2" descr="C:\Users\Valik\Desktop\Sonar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628800"/>
            <a:ext cx="4978355" cy="411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50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Code Health in a project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Valentyn</a:t>
            </a:r>
            <a:r>
              <a:rPr lang="en-US" dirty="0"/>
              <a:t> </a:t>
            </a:r>
            <a:r>
              <a:rPr lang="en-US" dirty="0" err="1"/>
              <a:t>Maksymov</a:t>
            </a:r>
            <a:r>
              <a:rPr lang="en-US" dirty="0"/>
              <a:t>, </a:t>
            </a:r>
            <a:r>
              <a:rPr lang="en-US" dirty="0" err="1"/>
              <a:t>sep</a:t>
            </a:r>
            <a:r>
              <a:rPr lang="en-US" dirty="0"/>
              <a:t> 2014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9FAC-4B86-4121-B622-50028D35B744}" type="slidenum">
              <a:rPr lang="fr-FR" smtClean="0"/>
              <a:pPr/>
              <a:t>16</a:t>
            </a:fld>
            <a:endParaRPr lang="fr-FR" dirty="0"/>
          </a:p>
        </p:txBody>
      </p:sp>
      <p:pic>
        <p:nvPicPr>
          <p:cNvPr id="3074" name="Picture 2" descr="C:\Users\Valik\Desktop\Sonar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052" y="1872734"/>
            <a:ext cx="7625258" cy="371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17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Useful Information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https://</a:t>
            </a:r>
            <a:r>
              <a:rPr lang="fr-FR" sz="2400" dirty="0" smtClean="0"/>
              <a:t>github.com/airbnb/javascript</a:t>
            </a:r>
          </a:p>
          <a:p>
            <a:pPr marL="0" indent="0">
              <a:buNone/>
            </a:pPr>
            <a:r>
              <a:rPr lang="fr-FR" sz="2400" dirty="0"/>
              <a:t>https://</a:t>
            </a:r>
            <a:r>
              <a:rPr lang="fr-FR" sz="2400" dirty="0" smtClean="0"/>
              <a:t>github.com/karma-runner/karma-coverage</a:t>
            </a:r>
          </a:p>
          <a:p>
            <a:pPr marL="0" indent="0">
              <a:buNone/>
            </a:pPr>
            <a:r>
              <a:rPr lang="fr-FR" sz="2400" dirty="0"/>
              <a:t>http://blog.cozycloud.cc/technic/2014/06/18/task-runners-comparison</a:t>
            </a:r>
            <a:r>
              <a:rPr lang="fr-FR" sz="2400" dirty="0" smtClean="0"/>
              <a:t>/</a:t>
            </a:r>
          </a:p>
          <a:p>
            <a:pPr marL="0" indent="0">
              <a:buNone/>
            </a:pPr>
            <a:r>
              <a:rPr lang="fr-FR" sz="2400" dirty="0"/>
              <a:t>http://www.jshint.com</a:t>
            </a:r>
            <a:r>
              <a:rPr lang="fr-FR" sz="2400" dirty="0" smtClean="0"/>
              <a:t>/</a:t>
            </a:r>
          </a:p>
          <a:p>
            <a:pPr marL="0" indent="0">
              <a:buNone/>
            </a:pPr>
            <a:r>
              <a:rPr lang="fr-FR" sz="2400" dirty="0" smtClean="0"/>
              <a:t>www.sonarqube.org</a:t>
            </a:r>
          </a:p>
          <a:p>
            <a:pPr marL="0" indent="0">
              <a:buNone/>
            </a:pPr>
            <a:r>
              <a:rPr lang="fr-FR" sz="2400" dirty="0"/>
              <a:t>https://</a:t>
            </a:r>
            <a:r>
              <a:rPr lang="fr-FR" sz="2400" dirty="0" smtClean="0"/>
              <a:t>confluence.atlassian.com/display/CRUCIBLE/Crucible+Documentation+Home</a:t>
            </a:r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endParaRPr lang="fr-FR" sz="2000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Valentyn</a:t>
            </a:r>
            <a:r>
              <a:rPr lang="en-US" dirty="0"/>
              <a:t> </a:t>
            </a:r>
            <a:r>
              <a:rPr lang="en-US" dirty="0" err="1"/>
              <a:t>Maksymov</a:t>
            </a:r>
            <a:r>
              <a:rPr lang="en-US" dirty="0"/>
              <a:t>, </a:t>
            </a:r>
            <a:r>
              <a:rPr lang="en-US" dirty="0" err="1"/>
              <a:t>sep</a:t>
            </a:r>
            <a:r>
              <a:rPr lang="en-US" dirty="0"/>
              <a:t> 2014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9FAC-4B86-4121-B622-50028D35B744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095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 &amp; Answers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Valentyn</a:t>
            </a:r>
            <a:r>
              <a:rPr lang="en-US" dirty="0"/>
              <a:t> </a:t>
            </a:r>
            <a:r>
              <a:rPr lang="en-US" dirty="0" err="1"/>
              <a:t>Maksymov</a:t>
            </a:r>
            <a:r>
              <a:rPr lang="en-US" dirty="0"/>
              <a:t>, </a:t>
            </a:r>
            <a:r>
              <a:rPr lang="en-US" dirty="0" err="1"/>
              <a:t>sep</a:t>
            </a:r>
            <a:r>
              <a:rPr lang="en-US" dirty="0"/>
              <a:t> 2014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9FAC-4B86-4121-B622-50028D35B744}" type="slidenum">
              <a:rPr lang="fr-FR" smtClean="0"/>
              <a:pPr/>
              <a:t>18</a:t>
            </a:fld>
            <a:endParaRPr lang="fr-FR" dirty="0"/>
          </a:p>
        </p:txBody>
      </p:sp>
      <p:pic>
        <p:nvPicPr>
          <p:cNvPr id="6146" name="Picture 2" descr="C:\Users\Саша\Desktop\CodeHealth\18\gikgkgl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556792"/>
            <a:ext cx="5465812" cy="43796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876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Contacts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Skype</a:t>
            </a:r>
            <a:r>
              <a:rPr lang="fr-FR" dirty="0" smtClean="0"/>
              <a:t>: </a:t>
            </a:r>
            <a:r>
              <a:rPr lang="fr-FR" i="1" dirty="0" smtClean="0"/>
              <a:t>valik.maks</a:t>
            </a:r>
          </a:p>
          <a:p>
            <a:r>
              <a:rPr lang="fr-FR" dirty="0" smtClean="0"/>
              <a:t>Email: </a:t>
            </a:r>
            <a:r>
              <a:rPr lang="fr-FR" i="1" dirty="0" smtClean="0"/>
              <a:t>vmaks@softserveinc.com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Valentyn</a:t>
            </a:r>
            <a:r>
              <a:rPr lang="en-US" dirty="0"/>
              <a:t> </a:t>
            </a:r>
            <a:r>
              <a:rPr lang="en-US" dirty="0" err="1"/>
              <a:t>Maksymov</a:t>
            </a:r>
            <a:r>
              <a:rPr lang="en-US" dirty="0"/>
              <a:t>, </a:t>
            </a:r>
            <a:r>
              <a:rPr lang="en-US" dirty="0" err="1"/>
              <a:t>sep</a:t>
            </a:r>
            <a:r>
              <a:rPr lang="en-US" dirty="0"/>
              <a:t> 2014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9FAC-4B86-4121-B622-50028D35B744}" type="slidenum">
              <a:rPr lang="fr-FR" smtClean="0"/>
              <a:pPr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328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Agenda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Code Health?</a:t>
            </a:r>
          </a:p>
          <a:p>
            <a:r>
              <a:rPr lang="en-US" dirty="0" smtClean="0"/>
              <a:t>Tools</a:t>
            </a:r>
          </a:p>
          <a:p>
            <a:r>
              <a:rPr lang="en-US" dirty="0" smtClean="0"/>
              <a:t>Code Health in a project</a:t>
            </a:r>
          </a:p>
          <a:p>
            <a:r>
              <a:rPr lang="en-US" dirty="0" smtClean="0"/>
              <a:t>Questions &amp; Answers</a:t>
            </a:r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Valentyn</a:t>
            </a:r>
            <a:r>
              <a:rPr lang="en-US" dirty="0" smtClean="0"/>
              <a:t> </a:t>
            </a:r>
            <a:r>
              <a:rPr lang="en-US" dirty="0" err="1" smtClean="0"/>
              <a:t>Maksymov</a:t>
            </a:r>
            <a:r>
              <a:rPr lang="en-US" dirty="0" smtClean="0"/>
              <a:t>, </a:t>
            </a:r>
            <a:r>
              <a:rPr lang="en-US" dirty="0" err="1" smtClean="0"/>
              <a:t>sep</a:t>
            </a:r>
            <a:r>
              <a:rPr lang="en-US" dirty="0" smtClean="0"/>
              <a:t> 2014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9FAC-4B86-4121-B622-50028D35B744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550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Thank YOU!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Valentyn</a:t>
            </a:r>
            <a:r>
              <a:rPr lang="en-US" dirty="0"/>
              <a:t> </a:t>
            </a:r>
            <a:r>
              <a:rPr lang="en-US" dirty="0" err="1"/>
              <a:t>Maksymov</a:t>
            </a:r>
            <a:r>
              <a:rPr lang="en-US" dirty="0"/>
              <a:t>, </a:t>
            </a:r>
            <a:r>
              <a:rPr lang="en-US" dirty="0" err="1"/>
              <a:t>sep</a:t>
            </a:r>
            <a:r>
              <a:rPr lang="en-US" dirty="0"/>
              <a:t> 2014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9FAC-4B86-4121-B622-50028D35B744}" type="slidenum">
              <a:rPr lang="fr-FR" smtClean="0"/>
              <a:pPr/>
              <a:t>20</a:t>
            </a:fld>
            <a:endParaRPr lang="fr-FR" dirty="0"/>
          </a:p>
        </p:txBody>
      </p:sp>
      <p:pic>
        <p:nvPicPr>
          <p:cNvPr id="7170" name="Picture 2" descr="C:\Users\Саша\Desktop\CodeHealth\20\3d_thank_you_desktop_hd_wallpap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772816"/>
            <a:ext cx="7128792" cy="40099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8328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What is Code Health?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Valentyn</a:t>
            </a:r>
            <a:r>
              <a:rPr lang="en-US" dirty="0"/>
              <a:t> </a:t>
            </a:r>
            <a:r>
              <a:rPr lang="en-US" dirty="0" err="1"/>
              <a:t>Maksymov</a:t>
            </a:r>
            <a:r>
              <a:rPr lang="en-US" dirty="0"/>
              <a:t>, </a:t>
            </a:r>
            <a:r>
              <a:rPr lang="en-US" dirty="0" err="1"/>
              <a:t>sep</a:t>
            </a:r>
            <a:r>
              <a:rPr lang="en-US" dirty="0"/>
              <a:t> 2014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9FAC-4B86-4121-B622-50028D35B744}" type="slidenum">
              <a:rPr lang="fr-FR" smtClean="0"/>
              <a:pPr/>
              <a:t>3</a:t>
            </a:fld>
            <a:endParaRPr lang="fr-FR" dirty="0"/>
          </a:p>
        </p:txBody>
      </p:sp>
      <p:pic>
        <p:nvPicPr>
          <p:cNvPr id="1026" name="Picture 2" descr="C:\Users\Саша\Desktop\CodeHealth\3\081012-collaborative-public-health-research-©-kudryashka-fotolia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4765" y="1772816"/>
            <a:ext cx="6919643" cy="38884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4326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What is Code Health?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dirty="0"/>
              <a:t>conventions</a:t>
            </a:r>
          </a:p>
          <a:p>
            <a:r>
              <a:rPr lang="en-US" dirty="0"/>
              <a:t>Code coverage</a:t>
            </a:r>
          </a:p>
          <a:p>
            <a:r>
              <a:rPr lang="en-US" dirty="0"/>
              <a:t>OOP compliance</a:t>
            </a:r>
          </a:p>
          <a:p>
            <a:r>
              <a:rPr lang="en-US" dirty="0"/>
              <a:t>Complexity</a:t>
            </a:r>
          </a:p>
          <a:p>
            <a:r>
              <a:rPr lang="en-US" dirty="0"/>
              <a:t>Other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Valentyn</a:t>
            </a:r>
            <a:r>
              <a:rPr lang="en-US" dirty="0"/>
              <a:t> </a:t>
            </a:r>
            <a:r>
              <a:rPr lang="en-US" dirty="0" err="1"/>
              <a:t>Maksymov</a:t>
            </a:r>
            <a:r>
              <a:rPr lang="en-US" dirty="0"/>
              <a:t>, </a:t>
            </a:r>
            <a:r>
              <a:rPr lang="en-US" dirty="0" err="1"/>
              <a:t>sep</a:t>
            </a:r>
            <a:r>
              <a:rPr lang="en-US" dirty="0"/>
              <a:t> 2014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9FAC-4B86-4121-B622-50028D35B744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082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What is Code Health?</a:t>
            </a:r>
            <a:endParaRPr lang="fr-FR" dirty="0"/>
          </a:p>
        </p:txBody>
      </p:sp>
      <p:pic>
        <p:nvPicPr>
          <p:cNvPr id="9" name="Содержимое 8" descr="CodingStandards_63254E2A.jpg"/>
          <p:cNvPicPr>
            <a:picLocks noGrp="1" noChangeAspect="1"/>
          </p:cNvPicPr>
          <p:nvPr>
            <p:ph sz="quarter" idx="13"/>
          </p:nvPr>
        </p:nvPicPr>
        <p:blipFill>
          <a:blip r:embed="rId3" cstate="print"/>
          <a:stretch>
            <a:fillRect/>
          </a:stretch>
        </p:blipFill>
        <p:spPr>
          <a:xfrm>
            <a:off x="2411760" y="1844824"/>
            <a:ext cx="5037881" cy="3660860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Valentyn</a:t>
            </a:r>
            <a:r>
              <a:rPr lang="en-US" dirty="0"/>
              <a:t> </a:t>
            </a:r>
            <a:r>
              <a:rPr lang="en-US" dirty="0" err="1"/>
              <a:t>Maksymov</a:t>
            </a:r>
            <a:r>
              <a:rPr lang="en-US" dirty="0"/>
              <a:t>, </a:t>
            </a:r>
            <a:r>
              <a:rPr lang="en-US" dirty="0" err="1"/>
              <a:t>sep</a:t>
            </a:r>
            <a:r>
              <a:rPr lang="en-US" dirty="0"/>
              <a:t> 2014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9FAC-4B86-4121-B622-50028D35B744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888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What is Code Health?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Valentyn</a:t>
            </a:r>
            <a:r>
              <a:rPr lang="en-US" dirty="0"/>
              <a:t> </a:t>
            </a:r>
            <a:r>
              <a:rPr lang="en-US" dirty="0" err="1"/>
              <a:t>Maksymov</a:t>
            </a:r>
            <a:r>
              <a:rPr lang="en-US" dirty="0"/>
              <a:t>, </a:t>
            </a:r>
            <a:r>
              <a:rPr lang="en-US" dirty="0" err="1"/>
              <a:t>sep</a:t>
            </a:r>
            <a:r>
              <a:rPr lang="en-US" dirty="0"/>
              <a:t> 2014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9FAC-4B86-4121-B622-50028D35B744}" type="slidenum">
              <a:rPr lang="fr-FR" smtClean="0"/>
              <a:pPr/>
              <a:t>6</a:t>
            </a:fld>
            <a:endParaRPr lang="fr-FR" dirty="0"/>
          </a:p>
        </p:txBody>
      </p:sp>
      <p:pic>
        <p:nvPicPr>
          <p:cNvPr id="10" name="Содержимое 9" descr="codecoverage.png"/>
          <p:cNvPicPr>
            <a:picLocks noGrp="1" noChangeAspect="1"/>
          </p:cNvPicPr>
          <p:nvPr>
            <p:ph sz="quarter" idx="13"/>
          </p:nvPr>
        </p:nvPicPr>
        <p:blipFill>
          <a:blip r:embed="rId3" cstate="print"/>
          <a:stretch>
            <a:fillRect/>
          </a:stretch>
        </p:blipFill>
        <p:spPr>
          <a:xfrm>
            <a:off x="2555776" y="1959088"/>
            <a:ext cx="4752528" cy="3402535"/>
          </a:xfrm>
        </p:spPr>
      </p:pic>
    </p:spTree>
    <p:extLst>
      <p:ext uri="{BB962C8B-B14F-4D97-AF65-F5344CB8AC3E}">
        <p14:creationId xmlns:p14="http://schemas.microsoft.com/office/powerpoint/2010/main" val="416534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What is Code Health?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Valentyn</a:t>
            </a:r>
            <a:r>
              <a:rPr lang="en-US" dirty="0"/>
              <a:t> </a:t>
            </a:r>
            <a:r>
              <a:rPr lang="en-US" dirty="0" err="1"/>
              <a:t>Maksymov</a:t>
            </a:r>
            <a:r>
              <a:rPr lang="en-US" dirty="0"/>
              <a:t>, </a:t>
            </a:r>
            <a:r>
              <a:rPr lang="en-US" dirty="0" err="1"/>
              <a:t>sep</a:t>
            </a:r>
            <a:r>
              <a:rPr lang="en-US" dirty="0"/>
              <a:t> 2014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9FAC-4B86-4121-B622-50028D35B744}" type="slidenum">
              <a:rPr lang="fr-FR" smtClean="0"/>
              <a:pPr/>
              <a:t>7</a:t>
            </a:fld>
            <a:endParaRPr lang="fr-FR" dirty="0"/>
          </a:p>
        </p:txBody>
      </p:sp>
      <p:pic>
        <p:nvPicPr>
          <p:cNvPr id="9" name="Содержимое 8" descr="ООП-программирование.jpeg"/>
          <p:cNvPicPr>
            <a:picLocks noGrp="1" noChangeAspect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2239169" y="2005806"/>
            <a:ext cx="5600700" cy="3638550"/>
          </a:xfrm>
        </p:spPr>
      </p:pic>
    </p:spTree>
    <p:extLst>
      <p:ext uri="{BB962C8B-B14F-4D97-AF65-F5344CB8AC3E}">
        <p14:creationId xmlns:p14="http://schemas.microsoft.com/office/powerpoint/2010/main" val="422596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What is Code Health?</a:t>
            </a:r>
            <a:endParaRPr lang="fr-FR" dirty="0"/>
          </a:p>
        </p:txBody>
      </p:sp>
      <p:pic>
        <p:nvPicPr>
          <p:cNvPr id="9" name="Содержимое 8" descr="2.jpg"/>
          <p:cNvPicPr>
            <a:picLocks noGrp="1" noChangeAspect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2499519" y="2129631"/>
            <a:ext cx="5080000" cy="3390900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Valentyn</a:t>
            </a:r>
            <a:r>
              <a:rPr lang="en-US" dirty="0"/>
              <a:t> </a:t>
            </a:r>
            <a:r>
              <a:rPr lang="en-US" dirty="0" err="1"/>
              <a:t>Maksymov</a:t>
            </a:r>
            <a:r>
              <a:rPr lang="en-US" dirty="0"/>
              <a:t>, </a:t>
            </a:r>
            <a:r>
              <a:rPr lang="en-US" dirty="0" err="1"/>
              <a:t>sep</a:t>
            </a:r>
            <a:r>
              <a:rPr lang="en-US" dirty="0"/>
              <a:t> 2014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9FAC-4B86-4121-B622-50028D35B744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225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What is Code Health?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And many others:</a:t>
            </a:r>
          </a:p>
          <a:p>
            <a:r>
              <a:rPr lang="en-US" dirty="0" smtClean="0"/>
              <a:t>VCS</a:t>
            </a:r>
          </a:p>
          <a:p>
            <a:r>
              <a:rPr lang="en-US" dirty="0" smtClean="0"/>
              <a:t>Task runners</a:t>
            </a:r>
          </a:p>
          <a:p>
            <a:r>
              <a:rPr lang="en-US" dirty="0" smtClean="0"/>
              <a:t>Documentation</a:t>
            </a:r>
          </a:p>
          <a:p>
            <a:endParaRPr lang="en-US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Valentyn</a:t>
            </a:r>
            <a:r>
              <a:rPr lang="en-US" dirty="0"/>
              <a:t> </a:t>
            </a:r>
            <a:r>
              <a:rPr lang="en-US" dirty="0" err="1"/>
              <a:t>Maksymov</a:t>
            </a:r>
            <a:r>
              <a:rPr lang="en-US" dirty="0"/>
              <a:t>, </a:t>
            </a:r>
            <a:r>
              <a:rPr lang="en-US" dirty="0" err="1"/>
              <a:t>sep</a:t>
            </a:r>
            <a:r>
              <a:rPr lang="en-US" dirty="0"/>
              <a:t> 2014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9FAC-4B86-4121-B622-50028D35B744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717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ature [Showeet.com]">
  <a:themeElements>
    <a:clrScheme name="Personnalisé 11">
      <a:dk1>
        <a:sysClr val="windowText" lastClr="000000"/>
      </a:dk1>
      <a:lt1>
        <a:sysClr val="window" lastClr="FFFFFF"/>
      </a:lt1>
      <a:dk2>
        <a:srgbClr val="1D2631"/>
      </a:dk2>
      <a:lt2>
        <a:srgbClr val="EEECE1"/>
      </a:lt2>
      <a:accent1>
        <a:srgbClr val="3F4855"/>
      </a:accent1>
      <a:accent2>
        <a:srgbClr val="F1A138"/>
      </a:accent2>
      <a:accent3>
        <a:srgbClr val="7F7F7F"/>
      </a:accent3>
      <a:accent4>
        <a:srgbClr val="590B4E"/>
      </a:accent4>
      <a:accent5>
        <a:srgbClr val="D07C0E"/>
      </a:accent5>
      <a:accent6>
        <a:srgbClr val="2F363F"/>
      </a:accent6>
      <a:hlink>
        <a:srgbClr val="B8CCE4"/>
      </a:hlink>
      <a:folHlink>
        <a:srgbClr val="B8CCE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10399</TotalTime>
  <Words>436</Words>
  <Application>Microsoft Office PowerPoint</Application>
  <PresentationFormat>Экран (4:3)</PresentationFormat>
  <Paragraphs>117</Paragraphs>
  <Slides>20</Slides>
  <Notes>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Nature [Showeet.com]</vt:lpstr>
      <vt:lpstr>Code health in javascript</vt:lpstr>
      <vt:lpstr>Agenda</vt:lpstr>
      <vt:lpstr>What is Code Health?</vt:lpstr>
      <vt:lpstr>What is Code Health?</vt:lpstr>
      <vt:lpstr>What is Code Health?</vt:lpstr>
      <vt:lpstr>What is Code Health?</vt:lpstr>
      <vt:lpstr>What is Code Health?</vt:lpstr>
      <vt:lpstr>What is Code Health?</vt:lpstr>
      <vt:lpstr>What is Code Health?</vt:lpstr>
      <vt:lpstr>Useful tools</vt:lpstr>
      <vt:lpstr>Useful tools</vt:lpstr>
      <vt:lpstr>Code Health in a project</vt:lpstr>
      <vt:lpstr>Code Health in a project</vt:lpstr>
      <vt:lpstr>Code Health in a project</vt:lpstr>
      <vt:lpstr>Code Health in a project</vt:lpstr>
      <vt:lpstr>Code Health in a project</vt:lpstr>
      <vt:lpstr>Useful Information</vt:lpstr>
      <vt:lpstr>Questions &amp; Answers</vt:lpstr>
      <vt:lpstr>Contacts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- Nature</dc:title>
  <dc:creator>showeet.com</dc:creator>
  <dc:description>© Copyright Showeet.com</dc:description>
  <cp:lastModifiedBy>Valik</cp:lastModifiedBy>
  <cp:revision>46</cp:revision>
  <dcterms:created xsi:type="dcterms:W3CDTF">2012-01-16T12:17:13Z</dcterms:created>
  <dcterms:modified xsi:type="dcterms:W3CDTF">2014-09-23T17:55:55Z</dcterms:modified>
  <cp:category>Templates</cp:category>
</cp:coreProperties>
</file>