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1" r:id="rId2"/>
  </p:sldMasterIdLst>
  <p:notesMasterIdLst>
    <p:notesMasterId r:id="rId21"/>
  </p:notesMasterIdLst>
  <p:handoutMasterIdLst>
    <p:handoutMasterId r:id="rId22"/>
  </p:handoutMasterIdLst>
  <p:sldIdLst>
    <p:sldId id="282" r:id="rId3"/>
    <p:sldId id="479" r:id="rId4"/>
    <p:sldId id="494" r:id="rId5"/>
    <p:sldId id="495" r:id="rId6"/>
    <p:sldId id="500" r:id="rId7"/>
    <p:sldId id="508" r:id="rId8"/>
    <p:sldId id="496" r:id="rId9"/>
    <p:sldId id="501" r:id="rId10"/>
    <p:sldId id="505" r:id="rId11"/>
    <p:sldId id="509" r:id="rId12"/>
    <p:sldId id="510" r:id="rId13"/>
    <p:sldId id="502" r:id="rId14"/>
    <p:sldId id="504" r:id="rId15"/>
    <p:sldId id="503" r:id="rId16"/>
    <p:sldId id="497" r:id="rId17"/>
    <p:sldId id="513" r:id="rId18"/>
    <p:sldId id="490" r:id="rId19"/>
    <p:sldId id="50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yza O'Connell" initials="FO"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FF9966"/>
    <a:srgbClr val="7B57A7"/>
    <a:srgbClr val="204898"/>
    <a:srgbClr val="DDDDDD"/>
    <a:srgbClr val="234187"/>
    <a:srgbClr val="2034AC"/>
    <a:srgbClr val="9982B4"/>
    <a:srgbClr val="6498D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0864" autoAdjust="0"/>
  </p:normalViewPr>
  <p:slideViewPr>
    <p:cSldViewPr>
      <p:cViewPr>
        <p:scale>
          <a:sx n="66" d="100"/>
          <a:sy n="66" d="100"/>
        </p:scale>
        <p:origin x="-666"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7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21EA82-A4D0-4CFD-8911-784E54DF50F3}" type="doc">
      <dgm:prSet loTypeId="urn:microsoft.com/office/officeart/2005/8/layout/chevron1" loCatId="process" qsTypeId="urn:microsoft.com/office/officeart/2005/8/quickstyle/simple1" qsCatId="simple" csTypeId="urn:microsoft.com/office/officeart/2005/8/colors/accent1_2" csCatId="accent1" phldr="1"/>
      <dgm:spPr/>
    </dgm:pt>
    <dgm:pt modelId="{D9889CFF-9964-4C98-9859-0C5F918AD962}">
      <dgm:prSet phldrT="[Text]"/>
      <dgm:spPr>
        <a:solidFill>
          <a:schemeClr val="bg1">
            <a:lumMod val="65000"/>
          </a:schemeClr>
        </a:solidFill>
      </dgm:spPr>
      <dgm:t>
        <a:bodyPr/>
        <a:lstStyle/>
        <a:p>
          <a:r>
            <a:rPr lang="en-US" dirty="0" smtClean="0"/>
            <a:t>WHY</a:t>
          </a:r>
          <a:endParaRPr lang="en-US" dirty="0"/>
        </a:p>
      </dgm:t>
    </dgm:pt>
    <dgm:pt modelId="{9B55B3BE-00AF-4EED-BEF3-65C38D9BD880}" type="parTrans" cxnId="{0EA1674E-F918-4EBD-9E29-E2A8F2E6D11E}">
      <dgm:prSet/>
      <dgm:spPr/>
      <dgm:t>
        <a:bodyPr/>
        <a:lstStyle/>
        <a:p>
          <a:endParaRPr lang="en-US"/>
        </a:p>
      </dgm:t>
    </dgm:pt>
    <dgm:pt modelId="{AD0F9CAC-C882-403A-86FF-656A456B84F4}" type="sibTrans" cxnId="{0EA1674E-F918-4EBD-9E29-E2A8F2E6D11E}">
      <dgm:prSet/>
      <dgm:spPr/>
      <dgm:t>
        <a:bodyPr/>
        <a:lstStyle/>
        <a:p>
          <a:endParaRPr lang="en-US"/>
        </a:p>
      </dgm:t>
    </dgm:pt>
    <dgm:pt modelId="{CC430317-7E7C-4B3C-86E4-ED83FA8C31DA}">
      <dgm:prSet phldrT="[Text]"/>
      <dgm:spPr>
        <a:solidFill>
          <a:schemeClr val="bg1">
            <a:lumMod val="65000"/>
          </a:schemeClr>
        </a:solidFill>
      </dgm:spPr>
      <dgm:t>
        <a:bodyPr/>
        <a:lstStyle/>
        <a:p>
          <a:r>
            <a:rPr lang="en-US" dirty="0" smtClean="0"/>
            <a:t>HOW</a:t>
          </a:r>
          <a:endParaRPr lang="en-US" dirty="0"/>
        </a:p>
      </dgm:t>
    </dgm:pt>
    <dgm:pt modelId="{355BD429-56A4-40EB-97D4-F4A01CACA667}" type="parTrans" cxnId="{1D43299C-C118-49FC-9A67-59D6F9D9D60D}">
      <dgm:prSet/>
      <dgm:spPr/>
      <dgm:t>
        <a:bodyPr/>
        <a:lstStyle/>
        <a:p>
          <a:endParaRPr lang="en-US"/>
        </a:p>
      </dgm:t>
    </dgm:pt>
    <dgm:pt modelId="{DB4E4C23-66CD-4725-8595-28520E88B6C4}" type="sibTrans" cxnId="{1D43299C-C118-49FC-9A67-59D6F9D9D60D}">
      <dgm:prSet/>
      <dgm:spPr/>
      <dgm:t>
        <a:bodyPr/>
        <a:lstStyle/>
        <a:p>
          <a:endParaRPr lang="en-US"/>
        </a:p>
      </dgm:t>
    </dgm:pt>
    <dgm:pt modelId="{30A93527-1916-4BE4-9846-4E3A22CF4872}">
      <dgm:prSet phldrT="[Text]"/>
      <dgm:spPr>
        <a:solidFill>
          <a:schemeClr val="bg1">
            <a:lumMod val="65000"/>
          </a:schemeClr>
        </a:solidFill>
      </dgm:spPr>
      <dgm:t>
        <a:bodyPr/>
        <a:lstStyle/>
        <a:p>
          <a:r>
            <a:rPr lang="en-US" dirty="0" smtClean="0"/>
            <a:t>NEXT</a:t>
          </a:r>
          <a:endParaRPr lang="en-US" dirty="0"/>
        </a:p>
      </dgm:t>
    </dgm:pt>
    <dgm:pt modelId="{A07B0B8E-6057-463B-A5AA-5A082967B645}" type="parTrans" cxnId="{63AB79FF-EAED-44D9-B7FA-BA484B66B94E}">
      <dgm:prSet/>
      <dgm:spPr/>
      <dgm:t>
        <a:bodyPr/>
        <a:lstStyle/>
        <a:p>
          <a:endParaRPr lang="en-US"/>
        </a:p>
      </dgm:t>
    </dgm:pt>
    <dgm:pt modelId="{2C06C800-B637-4F31-881B-EBE61587F85B}" type="sibTrans" cxnId="{63AB79FF-EAED-44D9-B7FA-BA484B66B94E}">
      <dgm:prSet/>
      <dgm:spPr/>
      <dgm:t>
        <a:bodyPr/>
        <a:lstStyle/>
        <a:p>
          <a:endParaRPr lang="en-US"/>
        </a:p>
      </dgm:t>
    </dgm:pt>
    <dgm:pt modelId="{DAFCB631-9105-41A1-95E4-8B2DFC56CBFF}">
      <dgm:prSet phldrT="[Text]"/>
      <dgm:spPr>
        <a:solidFill>
          <a:schemeClr val="bg1">
            <a:lumMod val="65000"/>
          </a:schemeClr>
        </a:solidFill>
      </dgm:spPr>
      <dgm:t>
        <a:bodyPr/>
        <a:lstStyle/>
        <a:p>
          <a:r>
            <a:rPr lang="en-US" dirty="0" smtClean="0"/>
            <a:t>CASE</a:t>
          </a:r>
          <a:endParaRPr lang="en-US" dirty="0"/>
        </a:p>
      </dgm:t>
    </dgm:pt>
    <dgm:pt modelId="{EF9537BC-7FB6-4067-9702-E7FC46FF48DB}" type="parTrans" cxnId="{E8A1B83B-4D6E-4137-BDC5-BE7DD00EAA8C}">
      <dgm:prSet/>
      <dgm:spPr/>
      <dgm:t>
        <a:bodyPr/>
        <a:lstStyle/>
        <a:p>
          <a:endParaRPr lang="en-US"/>
        </a:p>
      </dgm:t>
    </dgm:pt>
    <dgm:pt modelId="{288C5718-4CE2-4F15-9062-40D06E735A73}" type="sibTrans" cxnId="{E8A1B83B-4D6E-4137-BDC5-BE7DD00EAA8C}">
      <dgm:prSet/>
      <dgm:spPr/>
      <dgm:t>
        <a:bodyPr/>
        <a:lstStyle/>
        <a:p>
          <a:endParaRPr lang="en-US"/>
        </a:p>
      </dgm:t>
    </dgm:pt>
    <dgm:pt modelId="{2F14F8F6-BC9D-4FD9-8736-D5EEC762BF8F}">
      <dgm:prSet phldrT="[Text]"/>
      <dgm:spPr>
        <a:solidFill>
          <a:srgbClr val="00B0F0"/>
        </a:solidFill>
      </dgm:spPr>
      <dgm:t>
        <a:bodyPr/>
        <a:lstStyle/>
        <a:p>
          <a:r>
            <a:rPr lang="en-US" dirty="0" smtClean="0"/>
            <a:t>WHAT</a:t>
          </a:r>
          <a:endParaRPr lang="en-US" dirty="0"/>
        </a:p>
      </dgm:t>
    </dgm:pt>
    <dgm:pt modelId="{1B28F29C-6C12-4452-AF73-9F09856E2361}" type="parTrans" cxnId="{99B6A413-8207-4631-A9D3-788C41F68D16}">
      <dgm:prSet/>
      <dgm:spPr/>
      <dgm:t>
        <a:bodyPr/>
        <a:lstStyle/>
        <a:p>
          <a:endParaRPr lang="en-US"/>
        </a:p>
      </dgm:t>
    </dgm:pt>
    <dgm:pt modelId="{AF0809F8-2B79-4FA1-A7D5-9002CFD4D3FA}" type="sibTrans" cxnId="{99B6A413-8207-4631-A9D3-788C41F68D16}">
      <dgm:prSet/>
      <dgm:spPr/>
      <dgm:t>
        <a:bodyPr/>
        <a:lstStyle/>
        <a:p>
          <a:endParaRPr lang="en-US"/>
        </a:p>
      </dgm:t>
    </dgm:pt>
    <dgm:pt modelId="{81AFC3DA-E0E7-4941-8157-3AE63CA79AC9}" type="pres">
      <dgm:prSet presAssocID="{C521EA82-A4D0-4CFD-8911-784E54DF50F3}" presName="Name0" presStyleCnt="0">
        <dgm:presLayoutVars>
          <dgm:dir/>
          <dgm:animLvl val="lvl"/>
          <dgm:resizeHandles val="exact"/>
        </dgm:presLayoutVars>
      </dgm:prSet>
      <dgm:spPr/>
    </dgm:pt>
    <dgm:pt modelId="{C357D279-6C60-4374-B068-376246A6D5F7}" type="pres">
      <dgm:prSet presAssocID="{2F14F8F6-BC9D-4FD9-8736-D5EEC762BF8F}" presName="parTxOnly" presStyleLbl="node1" presStyleIdx="0" presStyleCnt="5">
        <dgm:presLayoutVars>
          <dgm:chMax val="0"/>
          <dgm:chPref val="0"/>
          <dgm:bulletEnabled val="1"/>
        </dgm:presLayoutVars>
      </dgm:prSet>
      <dgm:spPr/>
      <dgm:t>
        <a:bodyPr/>
        <a:lstStyle/>
        <a:p>
          <a:endParaRPr lang="en-US"/>
        </a:p>
      </dgm:t>
    </dgm:pt>
    <dgm:pt modelId="{48B0FCD4-73C4-471C-B1F0-A5E5AC4FD4CA}" type="pres">
      <dgm:prSet presAssocID="{AF0809F8-2B79-4FA1-A7D5-9002CFD4D3FA}" presName="parTxOnlySpace" presStyleCnt="0"/>
      <dgm:spPr/>
    </dgm:pt>
    <dgm:pt modelId="{CC15EC54-9A46-4B18-B376-69D5E08736D6}" type="pres">
      <dgm:prSet presAssocID="{D9889CFF-9964-4C98-9859-0C5F918AD962}" presName="parTxOnly" presStyleLbl="node1" presStyleIdx="1" presStyleCnt="5" custLinFactNeighborX="-821" custLinFactNeighborY="-1071">
        <dgm:presLayoutVars>
          <dgm:chMax val="0"/>
          <dgm:chPref val="0"/>
          <dgm:bulletEnabled val="1"/>
        </dgm:presLayoutVars>
      </dgm:prSet>
      <dgm:spPr/>
      <dgm:t>
        <a:bodyPr/>
        <a:lstStyle/>
        <a:p>
          <a:endParaRPr lang="en-US"/>
        </a:p>
      </dgm:t>
    </dgm:pt>
    <dgm:pt modelId="{3E35C827-ADB3-4B2A-90C2-BB909936EB2F}" type="pres">
      <dgm:prSet presAssocID="{AD0F9CAC-C882-403A-86FF-656A456B84F4}" presName="parTxOnlySpace" presStyleCnt="0"/>
      <dgm:spPr/>
    </dgm:pt>
    <dgm:pt modelId="{77422B1D-C833-4ACB-9D74-665916FC8078}" type="pres">
      <dgm:prSet presAssocID="{CC430317-7E7C-4B3C-86E4-ED83FA8C31DA}" presName="parTxOnly" presStyleLbl="node1" presStyleIdx="2" presStyleCnt="5">
        <dgm:presLayoutVars>
          <dgm:chMax val="0"/>
          <dgm:chPref val="0"/>
          <dgm:bulletEnabled val="1"/>
        </dgm:presLayoutVars>
      </dgm:prSet>
      <dgm:spPr/>
      <dgm:t>
        <a:bodyPr/>
        <a:lstStyle/>
        <a:p>
          <a:endParaRPr lang="en-US"/>
        </a:p>
      </dgm:t>
    </dgm:pt>
    <dgm:pt modelId="{747C9A1E-09E4-49F2-8AA0-29F870289CCD}" type="pres">
      <dgm:prSet presAssocID="{DB4E4C23-66CD-4725-8595-28520E88B6C4}" presName="parTxOnlySpace" presStyleCnt="0"/>
      <dgm:spPr/>
    </dgm:pt>
    <dgm:pt modelId="{104DCA8B-3DAC-4FA6-8D04-FD19801AD819}" type="pres">
      <dgm:prSet presAssocID="{30A93527-1916-4BE4-9846-4E3A22CF4872}" presName="parTxOnly" presStyleLbl="node1" presStyleIdx="3" presStyleCnt="5">
        <dgm:presLayoutVars>
          <dgm:chMax val="0"/>
          <dgm:chPref val="0"/>
          <dgm:bulletEnabled val="1"/>
        </dgm:presLayoutVars>
      </dgm:prSet>
      <dgm:spPr/>
      <dgm:t>
        <a:bodyPr/>
        <a:lstStyle/>
        <a:p>
          <a:endParaRPr lang="en-US"/>
        </a:p>
      </dgm:t>
    </dgm:pt>
    <dgm:pt modelId="{C86C5426-7AC5-4484-B62C-332C48802216}" type="pres">
      <dgm:prSet presAssocID="{2C06C800-B637-4F31-881B-EBE61587F85B}" presName="parTxOnlySpace" presStyleCnt="0"/>
      <dgm:spPr/>
    </dgm:pt>
    <dgm:pt modelId="{FCF6D20D-E33D-4F9E-B336-7A3F9443F5C4}" type="pres">
      <dgm:prSet presAssocID="{DAFCB631-9105-41A1-95E4-8B2DFC56CBFF}" presName="parTxOnly" presStyleLbl="node1" presStyleIdx="4" presStyleCnt="5">
        <dgm:presLayoutVars>
          <dgm:chMax val="0"/>
          <dgm:chPref val="0"/>
          <dgm:bulletEnabled val="1"/>
        </dgm:presLayoutVars>
      </dgm:prSet>
      <dgm:spPr/>
      <dgm:t>
        <a:bodyPr/>
        <a:lstStyle/>
        <a:p>
          <a:endParaRPr lang="en-US"/>
        </a:p>
      </dgm:t>
    </dgm:pt>
  </dgm:ptLst>
  <dgm:cxnLst>
    <dgm:cxn modelId="{99B6A413-8207-4631-A9D3-788C41F68D16}" srcId="{C521EA82-A4D0-4CFD-8911-784E54DF50F3}" destId="{2F14F8F6-BC9D-4FD9-8736-D5EEC762BF8F}" srcOrd="0" destOrd="0" parTransId="{1B28F29C-6C12-4452-AF73-9F09856E2361}" sibTransId="{AF0809F8-2B79-4FA1-A7D5-9002CFD4D3FA}"/>
    <dgm:cxn modelId="{95F67570-4DB9-4A58-8262-B7AE6EDD92DB}" type="presOf" srcId="{2F14F8F6-BC9D-4FD9-8736-D5EEC762BF8F}" destId="{C357D279-6C60-4374-B068-376246A6D5F7}" srcOrd="0" destOrd="0" presId="urn:microsoft.com/office/officeart/2005/8/layout/chevron1"/>
    <dgm:cxn modelId="{0EA1674E-F918-4EBD-9E29-E2A8F2E6D11E}" srcId="{C521EA82-A4D0-4CFD-8911-784E54DF50F3}" destId="{D9889CFF-9964-4C98-9859-0C5F918AD962}" srcOrd="1" destOrd="0" parTransId="{9B55B3BE-00AF-4EED-BEF3-65C38D9BD880}" sibTransId="{AD0F9CAC-C882-403A-86FF-656A456B84F4}"/>
    <dgm:cxn modelId="{41B25D0F-D232-4692-9315-16E495E4FCC6}" type="presOf" srcId="{30A93527-1916-4BE4-9846-4E3A22CF4872}" destId="{104DCA8B-3DAC-4FA6-8D04-FD19801AD819}" srcOrd="0" destOrd="0" presId="urn:microsoft.com/office/officeart/2005/8/layout/chevron1"/>
    <dgm:cxn modelId="{1D43299C-C118-49FC-9A67-59D6F9D9D60D}" srcId="{C521EA82-A4D0-4CFD-8911-784E54DF50F3}" destId="{CC430317-7E7C-4B3C-86E4-ED83FA8C31DA}" srcOrd="2" destOrd="0" parTransId="{355BD429-56A4-40EB-97D4-F4A01CACA667}" sibTransId="{DB4E4C23-66CD-4725-8595-28520E88B6C4}"/>
    <dgm:cxn modelId="{E8A1B83B-4D6E-4137-BDC5-BE7DD00EAA8C}" srcId="{C521EA82-A4D0-4CFD-8911-784E54DF50F3}" destId="{DAFCB631-9105-41A1-95E4-8B2DFC56CBFF}" srcOrd="4" destOrd="0" parTransId="{EF9537BC-7FB6-4067-9702-E7FC46FF48DB}" sibTransId="{288C5718-4CE2-4F15-9062-40D06E735A73}"/>
    <dgm:cxn modelId="{50B3246E-6A0B-415D-81D8-EE7ED47769D4}" type="presOf" srcId="{CC430317-7E7C-4B3C-86E4-ED83FA8C31DA}" destId="{77422B1D-C833-4ACB-9D74-665916FC8078}" srcOrd="0" destOrd="0" presId="urn:microsoft.com/office/officeart/2005/8/layout/chevron1"/>
    <dgm:cxn modelId="{63AB79FF-EAED-44D9-B7FA-BA484B66B94E}" srcId="{C521EA82-A4D0-4CFD-8911-784E54DF50F3}" destId="{30A93527-1916-4BE4-9846-4E3A22CF4872}" srcOrd="3" destOrd="0" parTransId="{A07B0B8E-6057-463B-A5AA-5A082967B645}" sibTransId="{2C06C800-B637-4F31-881B-EBE61587F85B}"/>
    <dgm:cxn modelId="{039D0300-C169-44D7-87FD-F9B2186E82C2}" type="presOf" srcId="{C521EA82-A4D0-4CFD-8911-784E54DF50F3}" destId="{81AFC3DA-E0E7-4941-8157-3AE63CA79AC9}" srcOrd="0" destOrd="0" presId="urn:microsoft.com/office/officeart/2005/8/layout/chevron1"/>
    <dgm:cxn modelId="{F0B5E28C-BEBF-4495-963A-F53C503CB866}" type="presOf" srcId="{D9889CFF-9964-4C98-9859-0C5F918AD962}" destId="{CC15EC54-9A46-4B18-B376-69D5E08736D6}" srcOrd="0" destOrd="0" presId="urn:microsoft.com/office/officeart/2005/8/layout/chevron1"/>
    <dgm:cxn modelId="{816648D0-90AA-4CF6-8930-DCB45D9C0168}" type="presOf" srcId="{DAFCB631-9105-41A1-95E4-8B2DFC56CBFF}" destId="{FCF6D20D-E33D-4F9E-B336-7A3F9443F5C4}" srcOrd="0" destOrd="0" presId="urn:microsoft.com/office/officeart/2005/8/layout/chevron1"/>
    <dgm:cxn modelId="{CC3CFA22-F69C-45DD-B17E-A4E6FC90CCFE}" type="presParOf" srcId="{81AFC3DA-E0E7-4941-8157-3AE63CA79AC9}" destId="{C357D279-6C60-4374-B068-376246A6D5F7}" srcOrd="0" destOrd="0" presId="urn:microsoft.com/office/officeart/2005/8/layout/chevron1"/>
    <dgm:cxn modelId="{67C5FEF5-E9A1-4B21-B066-1EC5CD8EAF4D}" type="presParOf" srcId="{81AFC3DA-E0E7-4941-8157-3AE63CA79AC9}" destId="{48B0FCD4-73C4-471C-B1F0-A5E5AC4FD4CA}" srcOrd="1" destOrd="0" presId="urn:microsoft.com/office/officeart/2005/8/layout/chevron1"/>
    <dgm:cxn modelId="{BD479415-32E4-4E41-B822-F8CF8602328C}" type="presParOf" srcId="{81AFC3DA-E0E7-4941-8157-3AE63CA79AC9}" destId="{CC15EC54-9A46-4B18-B376-69D5E08736D6}" srcOrd="2" destOrd="0" presId="urn:microsoft.com/office/officeart/2005/8/layout/chevron1"/>
    <dgm:cxn modelId="{6FF06FB5-0F2B-42B8-B998-AE1EC94D9808}" type="presParOf" srcId="{81AFC3DA-E0E7-4941-8157-3AE63CA79AC9}" destId="{3E35C827-ADB3-4B2A-90C2-BB909936EB2F}" srcOrd="3" destOrd="0" presId="urn:microsoft.com/office/officeart/2005/8/layout/chevron1"/>
    <dgm:cxn modelId="{F906469A-73F6-47E6-89CB-444E66C3DCE1}" type="presParOf" srcId="{81AFC3DA-E0E7-4941-8157-3AE63CA79AC9}" destId="{77422B1D-C833-4ACB-9D74-665916FC8078}" srcOrd="4" destOrd="0" presId="urn:microsoft.com/office/officeart/2005/8/layout/chevron1"/>
    <dgm:cxn modelId="{C2B193BB-21AD-4EBA-A5A2-B0C6C8BB48D8}" type="presParOf" srcId="{81AFC3DA-E0E7-4941-8157-3AE63CA79AC9}" destId="{747C9A1E-09E4-49F2-8AA0-29F870289CCD}" srcOrd="5" destOrd="0" presId="urn:microsoft.com/office/officeart/2005/8/layout/chevron1"/>
    <dgm:cxn modelId="{CB47DCDD-30B9-4962-97CB-ED6E9A79D0F9}" type="presParOf" srcId="{81AFC3DA-E0E7-4941-8157-3AE63CA79AC9}" destId="{104DCA8B-3DAC-4FA6-8D04-FD19801AD819}" srcOrd="6" destOrd="0" presId="urn:microsoft.com/office/officeart/2005/8/layout/chevron1"/>
    <dgm:cxn modelId="{565C47B1-2073-4FAD-8D13-226E572DA219}" type="presParOf" srcId="{81AFC3DA-E0E7-4941-8157-3AE63CA79AC9}" destId="{C86C5426-7AC5-4484-B62C-332C48802216}" srcOrd="7" destOrd="0" presId="urn:microsoft.com/office/officeart/2005/8/layout/chevron1"/>
    <dgm:cxn modelId="{42DE2FAF-5B89-4394-BFFB-52BECA2B32B9}" type="presParOf" srcId="{81AFC3DA-E0E7-4941-8157-3AE63CA79AC9}" destId="{FCF6D20D-E33D-4F9E-B336-7A3F9443F5C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8BF141-C0E5-4E9B-8D1D-53B12025A1A5}"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4F0187AD-9559-4BAD-B187-0678285C246B}">
      <dgm:prSet phldrT="[Text]"/>
      <dgm:spPr/>
      <dgm:t>
        <a:bodyPr/>
        <a:lstStyle/>
        <a:p>
          <a:r>
            <a:rPr lang="en-US" b="1" dirty="0" smtClean="0"/>
            <a:t>One to One</a:t>
          </a:r>
          <a:endParaRPr lang="en-US" b="1" dirty="0"/>
        </a:p>
      </dgm:t>
    </dgm:pt>
    <dgm:pt modelId="{EDA11054-2E44-4EEA-AE34-D8B47D0D3786}" type="parTrans" cxnId="{4065D760-B12A-497E-9036-CA9F4D236913}">
      <dgm:prSet/>
      <dgm:spPr/>
      <dgm:t>
        <a:bodyPr/>
        <a:lstStyle/>
        <a:p>
          <a:endParaRPr lang="en-US"/>
        </a:p>
      </dgm:t>
    </dgm:pt>
    <dgm:pt modelId="{00238885-E59F-481F-8FA5-5DADEFF60596}" type="sibTrans" cxnId="{4065D760-B12A-497E-9036-CA9F4D236913}">
      <dgm:prSet/>
      <dgm:spPr/>
      <dgm:t>
        <a:bodyPr/>
        <a:lstStyle/>
        <a:p>
          <a:endParaRPr lang="en-US"/>
        </a:p>
      </dgm:t>
    </dgm:pt>
    <dgm:pt modelId="{7153DA38-D79A-40FD-82A4-E0453AB10336}">
      <dgm:prSet phldrT="[Text]"/>
      <dgm:spPr/>
      <dgm:t>
        <a:bodyPr/>
        <a:lstStyle/>
        <a:p>
          <a:r>
            <a:rPr lang="en-US" dirty="0" smtClean="0"/>
            <a:t>One to Few</a:t>
          </a:r>
          <a:endParaRPr lang="en-US" dirty="0"/>
        </a:p>
      </dgm:t>
    </dgm:pt>
    <dgm:pt modelId="{CD5AD688-4BDA-4F7D-BCE8-847D8FD261B5}" type="parTrans" cxnId="{88810280-53A1-4747-9A9C-8304D3929E32}">
      <dgm:prSet/>
      <dgm:spPr/>
      <dgm:t>
        <a:bodyPr/>
        <a:lstStyle/>
        <a:p>
          <a:endParaRPr lang="en-US"/>
        </a:p>
      </dgm:t>
    </dgm:pt>
    <dgm:pt modelId="{19857800-CCC1-4420-A60C-53D396CE30C0}" type="sibTrans" cxnId="{88810280-53A1-4747-9A9C-8304D3929E32}">
      <dgm:prSet/>
      <dgm:spPr/>
      <dgm:t>
        <a:bodyPr/>
        <a:lstStyle/>
        <a:p>
          <a:endParaRPr lang="en-US"/>
        </a:p>
      </dgm:t>
    </dgm:pt>
    <dgm:pt modelId="{A919F91C-B210-44A6-99E2-F092022B258F}">
      <dgm:prSet phldrT="[Text]"/>
      <dgm:spPr/>
      <dgm:t>
        <a:bodyPr/>
        <a:lstStyle/>
        <a:p>
          <a:r>
            <a:rPr lang="en-US" dirty="0" smtClean="0"/>
            <a:t>One to Many</a:t>
          </a:r>
          <a:endParaRPr lang="en-US" dirty="0"/>
        </a:p>
      </dgm:t>
    </dgm:pt>
    <dgm:pt modelId="{77E9F39D-B6C5-4720-A191-4668C6DD6225}" type="parTrans" cxnId="{0CF5ED3E-9232-47F9-8960-5796160344B1}">
      <dgm:prSet/>
      <dgm:spPr/>
      <dgm:t>
        <a:bodyPr/>
        <a:lstStyle/>
        <a:p>
          <a:endParaRPr lang="en-US"/>
        </a:p>
      </dgm:t>
    </dgm:pt>
    <dgm:pt modelId="{30263C8E-59B8-491F-BAF8-317785714EFC}" type="sibTrans" cxnId="{0CF5ED3E-9232-47F9-8960-5796160344B1}">
      <dgm:prSet/>
      <dgm:spPr/>
      <dgm:t>
        <a:bodyPr/>
        <a:lstStyle/>
        <a:p>
          <a:endParaRPr lang="en-US"/>
        </a:p>
      </dgm:t>
    </dgm:pt>
    <dgm:pt modelId="{97BA7CDF-EC1F-44BD-9C4C-98C383E5594D}" type="pres">
      <dgm:prSet presAssocID="{608BF141-C0E5-4E9B-8D1D-53B12025A1A5}" presName="Name0" presStyleCnt="0">
        <dgm:presLayoutVars>
          <dgm:chMax val="7"/>
          <dgm:chPref val="7"/>
          <dgm:dir/>
          <dgm:animLvl val="lvl"/>
        </dgm:presLayoutVars>
      </dgm:prSet>
      <dgm:spPr/>
      <dgm:t>
        <a:bodyPr/>
        <a:lstStyle/>
        <a:p>
          <a:endParaRPr lang="en-US"/>
        </a:p>
      </dgm:t>
    </dgm:pt>
    <dgm:pt modelId="{4C841BF6-7F87-4473-8D12-27907FF54080}" type="pres">
      <dgm:prSet presAssocID="{4F0187AD-9559-4BAD-B187-0678285C246B}" presName="Accent1" presStyleCnt="0"/>
      <dgm:spPr/>
    </dgm:pt>
    <dgm:pt modelId="{A4AA1A35-1957-4855-9DCE-F1F06FD41C8D}" type="pres">
      <dgm:prSet presAssocID="{4F0187AD-9559-4BAD-B187-0678285C246B}" presName="Accent" presStyleLbl="node1" presStyleIdx="0" presStyleCnt="3">
        <dgm:style>
          <a:lnRef idx="2">
            <a:schemeClr val="accent6"/>
          </a:lnRef>
          <a:fillRef idx="1">
            <a:schemeClr val="lt1"/>
          </a:fillRef>
          <a:effectRef idx="0">
            <a:schemeClr val="accent6"/>
          </a:effectRef>
          <a:fontRef idx="minor">
            <a:schemeClr val="dk1"/>
          </a:fontRef>
        </dgm:style>
      </dgm:prSet>
      <dgm:spPr>
        <a:solidFill>
          <a:srgbClr val="FFC000"/>
        </a:solidFill>
        <a:ln>
          <a:solidFill>
            <a:srgbClr val="FFC000"/>
          </a:solidFill>
        </a:ln>
      </dgm:spPr>
    </dgm:pt>
    <dgm:pt modelId="{72E278A8-C796-4D59-935B-C87262C75555}" type="pres">
      <dgm:prSet presAssocID="{4F0187AD-9559-4BAD-B187-0678285C246B}" presName="Parent1" presStyleLbl="revTx" presStyleIdx="0" presStyleCnt="3">
        <dgm:presLayoutVars>
          <dgm:chMax val="1"/>
          <dgm:chPref val="1"/>
          <dgm:bulletEnabled val="1"/>
        </dgm:presLayoutVars>
      </dgm:prSet>
      <dgm:spPr/>
      <dgm:t>
        <a:bodyPr/>
        <a:lstStyle/>
        <a:p>
          <a:endParaRPr lang="en-US"/>
        </a:p>
      </dgm:t>
    </dgm:pt>
    <dgm:pt modelId="{D199FBA7-088B-40DA-9A07-C2FA041D6F61}" type="pres">
      <dgm:prSet presAssocID="{7153DA38-D79A-40FD-82A4-E0453AB10336}" presName="Accent2" presStyleCnt="0"/>
      <dgm:spPr/>
    </dgm:pt>
    <dgm:pt modelId="{3D90457F-F531-4C78-8F76-E8DB67EDD0F4}" type="pres">
      <dgm:prSet presAssocID="{7153DA38-D79A-40FD-82A4-E0453AB10336}" presName="Accent" presStyleLbl="node1" presStyleIdx="1" presStyleCnt="3"/>
      <dgm:spPr/>
    </dgm:pt>
    <dgm:pt modelId="{2BBA994D-9352-477D-B72E-89271BBA78EE}" type="pres">
      <dgm:prSet presAssocID="{7153DA38-D79A-40FD-82A4-E0453AB10336}" presName="Parent2" presStyleLbl="revTx" presStyleIdx="1" presStyleCnt="3">
        <dgm:presLayoutVars>
          <dgm:chMax val="1"/>
          <dgm:chPref val="1"/>
          <dgm:bulletEnabled val="1"/>
        </dgm:presLayoutVars>
      </dgm:prSet>
      <dgm:spPr/>
      <dgm:t>
        <a:bodyPr/>
        <a:lstStyle/>
        <a:p>
          <a:endParaRPr lang="en-US"/>
        </a:p>
      </dgm:t>
    </dgm:pt>
    <dgm:pt modelId="{D6D14394-F3ED-4A23-B174-D41806433515}" type="pres">
      <dgm:prSet presAssocID="{A919F91C-B210-44A6-99E2-F092022B258F}" presName="Accent3" presStyleCnt="0"/>
      <dgm:spPr/>
    </dgm:pt>
    <dgm:pt modelId="{F1C250C6-5148-490E-BD8D-5C23B8A48975}" type="pres">
      <dgm:prSet presAssocID="{A919F91C-B210-44A6-99E2-F092022B258F}" presName="Accent" presStyleLbl="node1" presStyleIdx="2" presStyleCnt="3"/>
      <dgm:spPr/>
    </dgm:pt>
    <dgm:pt modelId="{5FBD5CB9-292F-48A4-8A34-695EBC001372}" type="pres">
      <dgm:prSet presAssocID="{A919F91C-B210-44A6-99E2-F092022B258F}" presName="Parent3" presStyleLbl="revTx" presStyleIdx="2" presStyleCnt="3">
        <dgm:presLayoutVars>
          <dgm:chMax val="1"/>
          <dgm:chPref val="1"/>
          <dgm:bulletEnabled val="1"/>
        </dgm:presLayoutVars>
      </dgm:prSet>
      <dgm:spPr/>
      <dgm:t>
        <a:bodyPr/>
        <a:lstStyle/>
        <a:p>
          <a:endParaRPr lang="en-US"/>
        </a:p>
      </dgm:t>
    </dgm:pt>
  </dgm:ptLst>
  <dgm:cxnLst>
    <dgm:cxn modelId="{88810280-53A1-4747-9A9C-8304D3929E32}" srcId="{608BF141-C0E5-4E9B-8D1D-53B12025A1A5}" destId="{7153DA38-D79A-40FD-82A4-E0453AB10336}" srcOrd="1" destOrd="0" parTransId="{CD5AD688-4BDA-4F7D-BCE8-847D8FD261B5}" sibTransId="{19857800-CCC1-4420-A60C-53D396CE30C0}"/>
    <dgm:cxn modelId="{4065D760-B12A-497E-9036-CA9F4D236913}" srcId="{608BF141-C0E5-4E9B-8D1D-53B12025A1A5}" destId="{4F0187AD-9559-4BAD-B187-0678285C246B}" srcOrd="0" destOrd="0" parTransId="{EDA11054-2E44-4EEA-AE34-D8B47D0D3786}" sibTransId="{00238885-E59F-481F-8FA5-5DADEFF60596}"/>
    <dgm:cxn modelId="{59A299C5-C9C7-4B9D-B8A9-F0459C148D7A}" type="presOf" srcId="{7153DA38-D79A-40FD-82A4-E0453AB10336}" destId="{2BBA994D-9352-477D-B72E-89271BBA78EE}" srcOrd="0" destOrd="0" presId="urn:microsoft.com/office/officeart/2009/layout/CircleArrowProcess"/>
    <dgm:cxn modelId="{915CD8C0-3A31-476C-AE7C-BC3567261152}" type="presOf" srcId="{608BF141-C0E5-4E9B-8D1D-53B12025A1A5}" destId="{97BA7CDF-EC1F-44BD-9C4C-98C383E5594D}" srcOrd="0" destOrd="0" presId="urn:microsoft.com/office/officeart/2009/layout/CircleArrowProcess"/>
    <dgm:cxn modelId="{0CF5ED3E-9232-47F9-8960-5796160344B1}" srcId="{608BF141-C0E5-4E9B-8D1D-53B12025A1A5}" destId="{A919F91C-B210-44A6-99E2-F092022B258F}" srcOrd="2" destOrd="0" parTransId="{77E9F39D-B6C5-4720-A191-4668C6DD6225}" sibTransId="{30263C8E-59B8-491F-BAF8-317785714EFC}"/>
    <dgm:cxn modelId="{B64FF906-B5A3-47A0-B995-3C455F2EB9F8}" type="presOf" srcId="{4F0187AD-9559-4BAD-B187-0678285C246B}" destId="{72E278A8-C796-4D59-935B-C87262C75555}" srcOrd="0" destOrd="0" presId="urn:microsoft.com/office/officeart/2009/layout/CircleArrowProcess"/>
    <dgm:cxn modelId="{B2B3949C-53B1-42A8-85FB-A4C3CE7BCEF9}" type="presOf" srcId="{A919F91C-B210-44A6-99E2-F092022B258F}" destId="{5FBD5CB9-292F-48A4-8A34-695EBC001372}" srcOrd="0" destOrd="0" presId="urn:microsoft.com/office/officeart/2009/layout/CircleArrowProcess"/>
    <dgm:cxn modelId="{8BA58B0F-08CC-4F6B-8E0C-7E2B79E253CC}" type="presParOf" srcId="{97BA7CDF-EC1F-44BD-9C4C-98C383E5594D}" destId="{4C841BF6-7F87-4473-8D12-27907FF54080}" srcOrd="0" destOrd="0" presId="urn:microsoft.com/office/officeart/2009/layout/CircleArrowProcess"/>
    <dgm:cxn modelId="{7318D77F-6299-4993-B81B-800249EBF086}" type="presParOf" srcId="{4C841BF6-7F87-4473-8D12-27907FF54080}" destId="{A4AA1A35-1957-4855-9DCE-F1F06FD41C8D}" srcOrd="0" destOrd="0" presId="urn:microsoft.com/office/officeart/2009/layout/CircleArrowProcess"/>
    <dgm:cxn modelId="{84849E6E-819D-4461-ADE2-932970931204}" type="presParOf" srcId="{97BA7CDF-EC1F-44BD-9C4C-98C383E5594D}" destId="{72E278A8-C796-4D59-935B-C87262C75555}" srcOrd="1" destOrd="0" presId="urn:microsoft.com/office/officeart/2009/layout/CircleArrowProcess"/>
    <dgm:cxn modelId="{45F3230F-12D0-434A-B73E-FF2FC5C319EB}" type="presParOf" srcId="{97BA7CDF-EC1F-44BD-9C4C-98C383E5594D}" destId="{D199FBA7-088B-40DA-9A07-C2FA041D6F61}" srcOrd="2" destOrd="0" presId="urn:microsoft.com/office/officeart/2009/layout/CircleArrowProcess"/>
    <dgm:cxn modelId="{31F43630-CB86-4512-91F2-D31269B7F4C4}" type="presParOf" srcId="{D199FBA7-088B-40DA-9A07-C2FA041D6F61}" destId="{3D90457F-F531-4C78-8F76-E8DB67EDD0F4}" srcOrd="0" destOrd="0" presId="urn:microsoft.com/office/officeart/2009/layout/CircleArrowProcess"/>
    <dgm:cxn modelId="{968C2CE2-988A-4AAA-AD7C-9959D9079018}" type="presParOf" srcId="{97BA7CDF-EC1F-44BD-9C4C-98C383E5594D}" destId="{2BBA994D-9352-477D-B72E-89271BBA78EE}" srcOrd="3" destOrd="0" presId="urn:microsoft.com/office/officeart/2009/layout/CircleArrowProcess"/>
    <dgm:cxn modelId="{AC4340B2-3DB7-4E67-9BA1-1B8DD4D19C56}" type="presParOf" srcId="{97BA7CDF-EC1F-44BD-9C4C-98C383E5594D}" destId="{D6D14394-F3ED-4A23-B174-D41806433515}" srcOrd="4" destOrd="0" presId="urn:microsoft.com/office/officeart/2009/layout/CircleArrowProcess"/>
    <dgm:cxn modelId="{654A2444-1F48-47F6-93B1-EF81D2CDABD1}" type="presParOf" srcId="{D6D14394-F3ED-4A23-B174-D41806433515}" destId="{F1C250C6-5148-490E-BD8D-5C23B8A48975}" srcOrd="0" destOrd="0" presId="urn:microsoft.com/office/officeart/2009/layout/CircleArrowProcess"/>
    <dgm:cxn modelId="{E861EB04-7F4E-4003-B036-1163206E4DA3}" type="presParOf" srcId="{97BA7CDF-EC1F-44BD-9C4C-98C383E5594D}" destId="{5FBD5CB9-292F-48A4-8A34-695EBC001372}"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371CAB-E5E2-4AFE-9FB7-1A8C2CB37CCE}" type="doc">
      <dgm:prSet loTypeId="urn:microsoft.com/office/officeart/2005/8/layout/gear1" loCatId="cycle" qsTypeId="urn:microsoft.com/office/officeart/2005/8/quickstyle/simple1" qsCatId="simple" csTypeId="urn:microsoft.com/office/officeart/2005/8/colors/accent1_2" csCatId="accent1" phldr="1"/>
      <dgm:spPr/>
      <dgm:t>
        <a:bodyPr/>
        <a:lstStyle/>
        <a:p>
          <a:endParaRPr lang="en-US"/>
        </a:p>
      </dgm:t>
    </dgm:pt>
    <dgm:pt modelId="{92DB5C0F-80AF-41E4-AA24-1FD0E8D54559}">
      <dgm:prSet phldrT="[Text]" custT="1"/>
      <dgm:spPr>
        <a:solidFill>
          <a:srgbClr val="92D050"/>
        </a:solidFill>
      </dgm:spPr>
      <dgm:t>
        <a:bodyPr/>
        <a:lstStyle/>
        <a:p>
          <a:r>
            <a:rPr lang="en-US" sz="2400" b="1" dirty="0" smtClean="0"/>
            <a:t>Feedback</a:t>
          </a:r>
          <a:endParaRPr lang="en-US" sz="2400" b="1" dirty="0"/>
        </a:p>
      </dgm:t>
    </dgm:pt>
    <dgm:pt modelId="{2C6603C9-3B05-4B0C-9103-DB85D9E2F280}" type="parTrans" cxnId="{7AABE257-F8F5-46D0-A821-7EA8FC27CC1C}">
      <dgm:prSet/>
      <dgm:spPr/>
      <dgm:t>
        <a:bodyPr/>
        <a:lstStyle/>
        <a:p>
          <a:endParaRPr lang="en-US"/>
        </a:p>
      </dgm:t>
    </dgm:pt>
    <dgm:pt modelId="{315038F5-D060-4DA7-88D0-B6FBEE3C1A78}" type="sibTrans" cxnId="{7AABE257-F8F5-46D0-A821-7EA8FC27CC1C}">
      <dgm:prSet/>
      <dgm:spPr/>
      <dgm:t>
        <a:bodyPr/>
        <a:lstStyle/>
        <a:p>
          <a:endParaRPr lang="en-US"/>
        </a:p>
      </dgm:t>
    </dgm:pt>
    <dgm:pt modelId="{A168994C-D2C3-4A14-BB59-D5C2DEEC10C2}">
      <dgm:prSet phldrT="[Text]" custT="1"/>
      <dgm:spPr>
        <a:solidFill>
          <a:srgbClr val="00B0F0"/>
        </a:solidFill>
      </dgm:spPr>
      <dgm:t>
        <a:bodyPr/>
        <a:lstStyle/>
        <a:p>
          <a:r>
            <a:rPr lang="en-US" sz="2400" b="1" dirty="0" smtClean="0"/>
            <a:t>Interpret</a:t>
          </a:r>
          <a:endParaRPr lang="en-US" sz="2400" b="1" dirty="0"/>
        </a:p>
      </dgm:t>
    </dgm:pt>
    <dgm:pt modelId="{8D98E459-D730-44CC-86A2-66F9988279F3}" type="parTrans" cxnId="{999B685B-D9D9-484C-ABF1-B4A15CE11B35}">
      <dgm:prSet/>
      <dgm:spPr/>
      <dgm:t>
        <a:bodyPr/>
        <a:lstStyle/>
        <a:p>
          <a:endParaRPr lang="en-US"/>
        </a:p>
      </dgm:t>
    </dgm:pt>
    <dgm:pt modelId="{6C262BB4-4A7E-4BA2-81FC-C20EBA94746F}" type="sibTrans" cxnId="{999B685B-D9D9-484C-ABF1-B4A15CE11B35}">
      <dgm:prSet/>
      <dgm:spPr/>
      <dgm:t>
        <a:bodyPr/>
        <a:lstStyle/>
        <a:p>
          <a:endParaRPr lang="en-US"/>
        </a:p>
      </dgm:t>
    </dgm:pt>
    <dgm:pt modelId="{3AECD806-63AD-42E8-A556-FBE2DA4BD655}">
      <dgm:prSet phldrT="[Text]" custT="1"/>
      <dgm:spPr/>
      <dgm:t>
        <a:bodyPr/>
        <a:lstStyle/>
        <a:p>
          <a:r>
            <a:rPr lang="en-US" sz="2200" b="1" dirty="0" smtClean="0"/>
            <a:t>Message</a:t>
          </a:r>
          <a:endParaRPr lang="en-US" sz="2200" b="1" dirty="0"/>
        </a:p>
      </dgm:t>
    </dgm:pt>
    <dgm:pt modelId="{18D444C5-54FA-49CD-A626-2F4908E86DFD}" type="parTrans" cxnId="{111E2137-F1FB-47B3-AFF1-10F62C40FFA7}">
      <dgm:prSet/>
      <dgm:spPr/>
      <dgm:t>
        <a:bodyPr/>
        <a:lstStyle/>
        <a:p>
          <a:endParaRPr lang="en-US"/>
        </a:p>
      </dgm:t>
    </dgm:pt>
    <dgm:pt modelId="{5CB6A2B1-E00D-4C1B-9216-FF125359CB93}" type="sibTrans" cxnId="{111E2137-F1FB-47B3-AFF1-10F62C40FFA7}">
      <dgm:prSet/>
      <dgm:spPr/>
      <dgm:t>
        <a:bodyPr/>
        <a:lstStyle/>
        <a:p>
          <a:endParaRPr lang="en-US"/>
        </a:p>
      </dgm:t>
    </dgm:pt>
    <dgm:pt modelId="{F07FFD24-177E-4C1D-B06F-BDF791C269CF}">
      <dgm:prSet phldrT="[Text]" custT="1"/>
      <dgm:spPr/>
      <dgm:t>
        <a:bodyPr/>
        <a:lstStyle/>
        <a:p>
          <a:pPr algn="ctr"/>
          <a:r>
            <a:rPr lang="en-US" sz="2000" dirty="0" smtClean="0"/>
            <a:t>Encode</a:t>
          </a:r>
          <a:endParaRPr lang="en-US" sz="2000" dirty="0"/>
        </a:p>
      </dgm:t>
    </dgm:pt>
    <dgm:pt modelId="{85A39710-C961-4699-A909-D9598975F97E}" type="parTrans" cxnId="{514EA600-A02D-4835-890B-7E8AF021D1BA}">
      <dgm:prSet/>
      <dgm:spPr/>
      <dgm:t>
        <a:bodyPr/>
        <a:lstStyle/>
        <a:p>
          <a:endParaRPr lang="en-US"/>
        </a:p>
      </dgm:t>
    </dgm:pt>
    <dgm:pt modelId="{61B60AE0-E13D-4FB5-9805-65C5799CF4E1}" type="sibTrans" cxnId="{514EA600-A02D-4835-890B-7E8AF021D1BA}">
      <dgm:prSet/>
      <dgm:spPr/>
      <dgm:t>
        <a:bodyPr/>
        <a:lstStyle/>
        <a:p>
          <a:endParaRPr lang="en-US"/>
        </a:p>
      </dgm:t>
    </dgm:pt>
    <dgm:pt modelId="{18EBFE5B-1374-45DA-AF3E-6AD3B5ACE241}">
      <dgm:prSet phldrT="[Text]" custT="1"/>
      <dgm:spPr/>
      <dgm:t>
        <a:bodyPr/>
        <a:lstStyle/>
        <a:p>
          <a:pPr algn="ctr"/>
          <a:r>
            <a:rPr lang="en-US" sz="2000" dirty="0" smtClean="0"/>
            <a:t>Decode</a:t>
          </a:r>
          <a:endParaRPr lang="en-US" sz="2000" dirty="0"/>
        </a:p>
      </dgm:t>
    </dgm:pt>
    <dgm:pt modelId="{A622E593-5680-4BDF-BDE0-7D7C423E8395}" type="parTrans" cxnId="{19438CE6-4AEA-4675-8657-4C9BFE25B67E}">
      <dgm:prSet/>
      <dgm:spPr/>
      <dgm:t>
        <a:bodyPr/>
        <a:lstStyle/>
        <a:p>
          <a:endParaRPr lang="en-US"/>
        </a:p>
      </dgm:t>
    </dgm:pt>
    <dgm:pt modelId="{7F663757-B81A-4679-A3F7-874F30EED462}" type="sibTrans" cxnId="{19438CE6-4AEA-4675-8657-4C9BFE25B67E}">
      <dgm:prSet/>
      <dgm:spPr/>
      <dgm:t>
        <a:bodyPr/>
        <a:lstStyle/>
        <a:p>
          <a:endParaRPr lang="en-US"/>
        </a:p>
      </dgm:t>
    </dgm:pt>
    <dgm:pt modelId="{95F73BCD-BFE7-473C-9664-12879B58B14C}" type="pres">
      <dgm:prSet presAssocID="{52371CAB-E5E2-4AFE-9FB7-1A8C2CB37CCE}" presName="composite" presStyleCnt="0">
        <dgm:presLayoutVars>
          <dgm:chMax val="3"/>
          <dgm:animLvl val="lvl"/>
          <dgm:resizeHandles val="exact"/>
        </dgm:presLayoutVars>
      </dgm:prSet>
      <dgm:spPr/>
      <dgm:t>
        <a:bodyPr/>
        <a:lstStyle/>
        <a:p>
          <a:endParaRPr lang="en-US"/>
        </a:p>
      </dgm:t>
    </dgm:pt>
    <dgm:pt modelId="{0DE6F6FB-990E-4CE4-BCF7-3443FE5BDDA9}" type="pres">
      <dgm:prSet presAssocID="{92DB5C0F-80AF-41E4-AA24-1FD0E8D54559}" presName="gear1" presStyleLbl="node1" presStyleIdx="0" presStyleCnt="3" custScaleX="92513" custScaleY="89646">
        <dgm:presLayoutVars>
          <dgm:chMax val="1"/>
          <dgm:bulletEnabled val="1"/>
        </dgm:presLayoutVars>
      </dgm:prSet>
      <dgm:spPr/>
      <dgm:t>
        <a:bodyPr/>
        <a:lstStyle/>
        <a:p>
          <a:endParaRPr lang="en-US"/>
        </a:p>
      </dgm:t>
    </dgm:pt>
    <dgm:pt modelId="{414FF678-02B3-4BBD-AFD8-1E78542027C4}" type="pres">
      <dgm:prSet presAssocID="{92DB5C0F-80AF-41E4-AA24-1FD0E8D54559}" presName="gear1srcNode" presStyleLbl="node1" presStyleIdx="0" presStyleCnt="3"/>
      <dgm:spPr/>
      <dgm:t>
        <a:bodyPr/>
        <a:lstStyle/>
        <a:p>
          <a:endParaRPr lang="en-US"/>
        </a:p>
      </dgm:t>
    </dgm:pt>
    <dgm:pt modelId="{EA898F20-8831-460E-84E1-E9E8B4E615A7}" type="pres">
      <dgm:prSet presAssocID="{92DB5C0F-80AF-41E4-AA24-1FD0E8D54559}" presName="gear1dstNode" presStyleLbl="node1" presStyleIdx="0" presStyleCnt="3"/>
      <dgm:spPr/>
      <dgm:t>
        <a:bodyPr/>
        <a:lstStyle/>
        <a:p>
          <a:endParaRPr lang="en-US"/>
        </a:p>
      </dgm:t>
    </dgm:pt>
    <dgm:pt modelId="{BF34E718-3BC3-43C6-AF5C-1058106E8F59}" type="pres">
      <dgm:prSet presAssocID="{A168994C-D2C3-4A14-BB59-D5C2DEEC10C2}" presName="gear2" presStyleLbl="node1" presStyleIdx="1" presStyleCnt="3" custScaleX="125882" custScaleY="120088" custLinFactNeighborX="-3677" custLinFactNeighborY="-3662">
        <dgm:presLayoutVars>
          <dgm:chMax val="1"/>
          <dgm:bulletEnabled val="1"/>
        </dgm:presLayoutVars>
      </dgm:prSet>
      <dgm:spPr/>
      <dgm:t>
        <a:bodyPr/>
        <a:lstStyle/>
        <a:p>
          <a:endParaRPr lang="en-US"/>
        </a:p>
      </dgm:t>
    </dgm:pt>
    <dgm:pt modelId="{589349D3-E0A3-4D3D-B755-BED167D51704}" type="pres">
      <dgm:prSet presAssocID="{A168994C-D2C3-4A14-BB59-D5C2DEEC10C2}" presName="gear2srcNode" presStyleLbl="node1" presStyleIdx="1" presStyleCnt="3"/>
      <dgm:spPr/>
      <dgm:t>
        <a:bodyPr/>
        <a:lstStyle/>
        <a:p>
          <a:endParaRPr lang="en-US"/>
        </a:p>
      </dgm:t>
    </dgm:pt>
    <dgm:pt modelId="{EC83A7B7-F510-422D-9303-FF3F3B711905}" type="pres">
      <dgm:prSet presAssocID="{A168994C-D2C3-4A14-BB59-D5C2DEEC10C2}" presName="gear2dstNode" presStyleLbl="node1" presStyleIdx="1" presStyleCnt="3"/>
      <dgm:spPr/>
      <dgm:t>
        <a:bodyPr/>
        <a:lstStyle/>
        <a:p>
          <a:endParaRPr lang="en-US"/>
        </a:p>
      </dgm:t>
    </dgm:pt>
    <dgm:pt modelId="{133AB837-5C9D-4119-8026-4D3CF0D61129}" type="pres">
      <dgm:prSet presAssocID="{3AECD806-63AD-42E8-A556-FBE2DA4BD655}" presName="gear3" presStyleLbl="node1" presStyleIdx="2" presStyleCnt="3" custLinFactNeighborY="-2966"/>
      <dgm:spPr/>
      <dgm:t>
        <a:bodyPr/>
        <a:lstStyle/>
        <a:p>
          <a:endParaRPr lang="en-US"/>
        </a:p>
      </dgm:t>
    </dgm:pt>
    <dgm:pt modelId="{32F41CC2-D7E2-4DFD-8FE2-418D435207C0}" type="pres">
      <dgm:prSet presAssocID="{3AECD806-63AD-42E8-A556-FBE2DA4BD655}" presName="gear3tx" presStyleLbl="node1" presStyleIdx="2" presStyleCnt="3">
        <dgm:presLayoutVars>
          <dgm:chMax val="1"/>
          <dgm:bulletEnabled val="1"/>
        </dgm:presLayoutVars>
      </dgm:prSet>
      <dgm:spPr/>
      <dgm:t>
        <a:bodyPr/>
        <a:lstStyle/>
        <a:p>
          <a:endParaRPr lang="en-US"/>
        </a:p>
      </dgm:t>
    </dgm:pt>
    <dgm:pt modelId="{55DC4EAA-7302-45B2-A771-33708321B987}" type="pres">
      <dgm:prSet presAssocID="{3AECD806-63AD-42E8-A556-FBE2DA4BD655}" presName="gear3srcNode" presStyleLbl="node1" presStyleIdx="2" presStyleCnt="3"/>
      <dgm:spPr/>
      <dgm:t>
        <a:bodyPr/>
        <a:lstStyle/>
        <a:p>
          <a:endParaRPr lang="en-US"/>
        </a:p>
      </dgm:t>
    </dgm:pt>
    <dgm:pt modelId="{B92FBBB2-ECB7-4F6A-8954-5C36BC26E9C2}" type="pres">
      <dgm:prSet presAssocID="{3AECD806-63AD-42E8-A556-FBE2DA4BD655}" presName="gear3dstNode" presStyleLbl="node1" presStyleIdx="2" presStyleCnt="3"/>
      <dgm:spPr/>
      <dgm:t>
        <a:bodyPr/>
        <a:lstStyle/>
        <a:p>
          <a:endParaRPr lang="en-US"/>
        </a:p>
      </dgm:t>
    </dgm:pt>
    <dgm:pt modelId="{A0906A33-182A-4FAB-A0B6-D48FB10E051D}" type="pres">
      <dgm:prSet presAssocID="{3AECD806-63AD-42E8-A556-FBE2DA4BD655}" presName="gear3ch" presStyleLbl="fgAcc1" presStyleIdx="0" presStyleCnt="1" custScaleX="74790" custScaleY="69302" custLinFactX="-80168" custLinFactNeighborX="-100000" custLinFactNeighborY="56749">
        <dgm:presLayoutVars>
          <dgm:chMax val="0"/>
          <dgm:bulletEnabled val="1"/>
        </dgm:presLayoutVars>
      </dgm:prSet>
      <dgm:spPr/>
      <dgm:t>
        <a:bodyPr/>
        <a:lstStyle/>
        <a:p>
          <a:endParaRPr lang="en-US"/>
        </a:p>
      </dgm:t>
    </dgm:pt>
    <dgm:pt modelId="{BD524605-4312-45CF-82BB-93554DB0A093}" type="pres">
      <dgm:prSet presAssocID="{315038F5-D060-4DA7-88D0-B6FBEE3C1A78}" presName="connector1" presStyleLbl="sibTrans2D1" presStyleIdx="0" presStyleCnt="3" custLinFactNeighborX="-9234" custLinFactNeighborY="4775"/>
      <dgm:spPr/>
      <dgm:t>
        <a:bodyPr/>
        <a:lstStyle/>
        <a:p>
          <a:endParaRPr lang="en-US"/>
        </a:p>
      </dgm:t>
    </dgm:pt>
    <dgm:pt modelId="{D2816B35-7AAE-4070-B75F-E2B18D2089DF}" type="pres">
      <dgm:prSet presAssocID="{6C262BB4-4A7E-4BA2-81FC-C20EBA94746F}" presName="connector2" presStyleLbl="sibTrans2D1" presStyleIdx="1" presStyleCnt="3" custAng="18138084"/>
      <dgm:spPr/>
      <dgm:t>
        <a:bodyPr/>
        <a:lstStyle/>
        <a:p>
          <a:endParaRPr lang="en-US"/>
        </a:p>
      </dgm:t>
    </dgm:pt>
    <dgm:pt modelId="{E0701C5F-D325-4836-934F-7528AD279183}" type="pres">
      <dgm:prSet presAssocID="{5CB6A2B1-E00D-4C1B-9216-FF125359CB93}" presName="connector3" presStyleLbl="sibTrans2D1" presStyleIdx="2" presStyleCnt="3"/>
      <dgm:spPr/>
      <dgm:t>
        <a:bodyPr/>
        <a:lstStyle/>
        <a:p>
          <a:endParaRPr lang="en-US"/>
        </a:p>
      </dgm:t>
    </dgm:pt>
  </dgm:ptLst>
  <dgm:cxnLst>
    <dgm:cxn modelId="{19438CE6-4AEA-4675-8657-4C9BFE25B67E}" srcId="{3AECD806-63AD-42E8-A556-FBE2DA4BD655}" destId="{18EBFE5B-1374-45DA-AF3E-6AD3B5ACE241}" srcOrd="1" destOrd="0" parTransId="{A622E593-5680-4BDF-BDE0-7D7C423E8395}" sibTransId="{7F663757-B81A-4679-A3F7-874F30EED462}"/>
    <dgm:cxn modelId="{7B5BA248-9392-4079-8D85-CB2D67C1D4FF}" type="presOf" srcId="{F07FFD24-177E-4C1D-B06F-BDF791C269CF}" destId="{A0906A33-182A-4FAB-A0B6-D48FB10E051D}" srcOrd="0" destOrd="0" presId="urn:microsoft.com/office/officeart/2005/8/layout/gear1"/>
    <dgm:cxn modelId="{B71658F6-25B4-487A-B9BE-F6F40859FA72}" type="presOf" srcId="{315038F5-D060-4DA7-88D0-B6FBEE3C1A78}" destId="{BD524605-4312-45CF-82BB-93554DB0A093}" srcOrd="0" destOrd="0" presId="urn:microsoft.com/office/officeart/2005/8/layout/gear1"/>
    <dgm:cxn modelId="{3DFA56CD-1CF8-4B0B-8451-CCAA199BDEBC}" type="presOf" srcId="{3AECD806-63AD-42E8-A556-FBE2DA4BD655}" destId="{55DC4EAA-7302-45B2-A771-33708321B987}" srcOrd="2" destOrd="0" presId="urn:microsoft.com/office/officeart/2005/8/layout/gear1"/>
    <dgm:cxn modelId="{AAFF6820-4031-4BCB-B7CD-36BDC754A6A4}" type="presOf" srcId="{A168994C-D2C3-4A14-BB59-D5C2DEEC10C2}" destId="{BF34E718-3BC3-43C6-AF5C-1058106E8F59}" srcOrd="0" destOrd="0" presId="urn:microsoft.com/office/officeart/2005/8/layout/gear1"/>
    <dgm:cxn modelId="{826C0293-1482-4844-976E-413DB4F1C49D}" type="presOf" srcId="{92DB5C0F-80AF-41E4-AA24-1FD0E8D54559}" destId="{EA898F20-8831-460E-84E1-E9E8B4E615A7}" srcOrd="2" destOrd="0" presId="urn:microsoft.com/office/officeart/2005/8/layout/gear1"/>
    <dgm:cxn modelId="{A2BC01EE-224B-43A3-B1CD-F35DB21F3FD1}" type="presOf" srcId="{18EBFE5B-1374-45DA-AF3E-6AD3B5ACE241}" destId="{A0906A33-182A-4FAB-A0B6-D48FB10E051D}" srcOrd="0" destOrd="1" presId="urn:microsoft.com/office/officeart/2005/8/layout/gear1"/>
    <dgm:cxn modelId="{2B121387-09B4-4435-983D-A137D4629551}" type="presOf" srcId="{92DB5C0F-80AF-41E4-AA24-1FD0E8D54559}" destId="{414FF678-02B3-4BBD-AFD8-1E78542027C4}" srcOrd="1" destOrd="0" presId="urn:microsoft.com/office/officeart/2005/8/layout/gear1"/>
    <dgm:cxn modelId="{19610778-A4E5-4A8F-A510-F5717D1688D0}" type="presOf" srcId="{3AECD806-63AD-42E8-A556-FBE2DA4BD655}" destId="{B92FBBB2-ECB7-4F6A-8954-5C36BC26E9C2}" srcOrd="3" destOrd="0" presId="urn:microsoft.com/office/officeart/2005/8/layout/gear1"/>
    <dgm:cxn modelId="{111E2137-F1FB-47B3-AFF1-10F62C40FFA7}" srcId="{52371CAB-E5E2-4AFE-9FB7-1A8C2CB37CCE}" destId="{3AECD806-63AD-42E8-A556-FBE2DA4BD655}" srcOrd="2" destOrd="0" parTransId="{18D444C5-54FA-49CD-A626-2F4908E86DFD}" sibTransId="{5CB6A2B1-E00D-4C1B-9216-FF125359CB93}"/>
    <dgm:cxn modelId="{999B685B-D9D9-484C-ABF1-B4A15CE11B35}" srcId="{52371CAB-E5E2-4AFE-9FB7-1A8C2CB37CCE}" destId="{A168994C-D2C3-4A14-BB59-D5C2DEEC10C2}" srcOrd="1" destOrd="0" parTransId="{8D98E459-D730-44CC-86A2-66F9988279F3}" sibTransId="{6C262BB4-4A7E-4BA2-81FC-C20EBA94746F}"/>
    <dgm:cxn modelId="{6288F50C-C572-4FF7-B139-CC1C2B8345B4}" type="presOf" srcId="{5CB6A2B1-E00D-4C1B-9216-FF125359CB93}" destId="{E0701C5F-D325-4836-934F-7528AD279183}" srcOrd="0" destOrd="0" presId="urn:microsoft.com/office/officeart/2005/8/layout/gear1"/>
    <dgm:cxn modelId="{7AABE257-F8F5-46D0-A821-7EA8FC27CC1C}" srcId="{52371CAB-E5E2-4AFE-9FB7-1A8C2CB37CCE}" destId="{92DB5C0F-80AF-41E4-AA24-1FD0E8D54559}" srcOrd="0" destOrd="0" parTransId="{2C6603C9-3B05-4B0C-9103-DB85D9E2F280}" sibTransId="{315038F5-D060-4DA7-88D0-B6FBEE3C1A78}"/>
    <dgm:cxn modelId="{E1BB931B-6CEA-450E-8E73-A57BC7F11BF2}" type="presOf" srcId="{A168994C-D2C3-4A14-BB59-D5C2DEEC10C2}" destId="{EC83A7B7-F510-422D-9303-FF3F3B711905}" srcOrd="2" destOrd="0" presId="urn:microsoft.com/office/officeart/2005/8/layout/gear1"/>
    <dgm:cxn modelId="{7F6F2AD3-4699-4A60-B69B-9F07F65E12D5}" type="presOf" srcId="{52371CAB-E5E2-4AFE-9FB7-1A8C2CB37CCE}" destId="{95F73BCD-BFE7-473C-9664-12879B58B14C}" srcOrd="0" destOrd="0" presId="urn:microsoft.com/office/officeart/2005/8/layout/gear1"/>
    <dgm:cxn modelId="{E32A0696-DC3A-4A3C-8FD3-52D3373BBC9C}" type="presOf" srcId="{A168994C-D2C3-4A14-BB59-D5C2DEEC10C2}" destId="{589349D3-E0A3-4D3D-B755-BED167D51704}" srcOrd="1" destOrd="0" presId="urn:microsoft.com/office/officeart/2005/8/layout/gear1"/>
    <dgm:cxn modelId="{6FDCDF0C-B142-40C0-B0A2-A24AF52A493E}" type="presOf" srcId="{6C262BB4-4A7E-4BA2-81FC-C20EBA94746F}" destId="{D2816B35-7AAE-4070-B75F-E2B18D2089DF}" srcOrd="0" destOrd="0" presId="urn:microsoft.com/office/officeart/2005/8/layout/gear1"/>
    <dgm:cxn modelId="{4375ED2D-DA25-42F1-A86E-F5D41EDEC498}" type="presOf" srcId="{3AECD806-63AD-42E8-A556-FBE2DA4BD655}" destId="{32F41CC2-D7E2-4DFD-8FE2-418D435207C0}" srcOrd="1" destOrd="0" presId="urn:microsoft.com/office/officeart/2005/8/layout/gear1"/>
    <dgm:cxn modelId="{514EA600-A02D-4835-890B-7E8AF021D1BA}" srcId="{3AECD806-63AD-42E8-A556-FBE2DA4BD655}" destId="{F07FFD24-177E-4C1D-B06F-BDF791C269CF}" srcOrd="0" destOrd="0" parTransId="{85A39710-C961-4699-A909-D9598975F97E}" sibTransId="{61B60AE0-E13D-4FB5-9805-65C5799CF4E1}"/>
    <dgm:cxn modelId="{641EB2FE-A895-45CD-967C-95E2635AE171}" type="presOf" srcId="{3AECD806-63AD-42E8-A556-FBE2DA4BD655}" destId="{133AB837-5C9D-4119-8026-4D3CF0D61129}" srcOrd="0" destOrd="0" presId="urn:microsoft.com/office/officeart/2005/8/layout/gear1"/>
    <dgm:cxn modelId="{2EE35F30-F998-436D-83C0-38CDFE02395C}" type="presOf" srcId="{92DB5C0F-80AF-41E4-AA24-1FD0E8D54559}" destId="{0DE6F6FB-990E-4CE4-BCF7-3443FE5BDDA9}" srcOrd="0" destOrd="0" presId="urn:microsoft.com/office/officeart/2005/8/layout/gear1"/>
    <dgm:cxn modelId="{A86CF3DE-053F-4908-A10B-8A04BFBDCB94}" type="presParOf" srcId="{95F73BCD-BFE7-473C-9664-12879B58B14C}" destId="{0DE6F6FB-990E-4CE4-BCF7-3443FE5BDDA9}" srcOrd="0" destOrd="0" presId="urn:microsoft.com/office/officeart/2005/8/layout/gear1"/>
    <dgm:cxn modelId="{38A679AA-F053-4884-AD13-EE19D51E2042}" type="presParOf" srcId="{95F73BCD-BFE7-473C-9664-12879B58B14C}" destId="{414FF678-02B3-4BBD-AFD8-1E78542027C4}" srcOrd="1" destOrd="0" presId="urn:microsoft.com/office/officeart/2005/8/layout/gear1"/>
    <dgm:cxn modelId="{E77ADAA5-1CDF-47F4-B80A-8A6646DCB10B}" type="presParOf" srcId="{95F73BCD-BFE7-473C-9664-12879B58B14C}" destId="{EA898F20-8831-460E-84E1-E9E8B4E615A7}" srcOrd="2" destOrd="0" presId="urn:microsoft.com/office/officeart/2005/8/layout/gear1"/>
    <dgm:cxn modelId="{BCDD2F42-2AD5-4874-95F6-B9CDD7AF9CC9}" type="presParOf" srcId="{95F73BCD-BFE7-473C-9664-12879B58B14C}" destId="{BF34E718-3BC3-43C6-AF5C-1058106E8F59}" srcOrd="3" destOrd="0" presId="urn:microsoft.com/office/officeart/2005/8/layout/gear1"/>
    <dgm:cxn modelId="{41F99F9A-D06F-4433-AFC3-2903388BA68A}" type="presParOf" srcId="{95F73BCD-BFE7-473C-9664-12879B58B14C}" destId="{589349D3-E0A3-4D3D-B755-BED167D51704}" srcOrd="4" destOrd="0" presId="urn:microsoft.com/office/officeart/2005/8/layout/gear1"/>
    <dgm:cxn modelId="{EC53C172-7489-4E42-9B9B-F6CFA36EB114}" type="presParOf" srcId="{95F73BCD-BFE7-473C-9664-12879B58B14C}" destId="{EC83A7B7-F510-422D-9303-FF3F3B711905}" srcOrd="5" destOrd="0" presId="urn:microsoft.com/office/officeart/2005/8/layout/gear1"/>
    <dgm:cxn modelId="{122400B8-DCE4-4984-847E-9484BCE57FF3}" type="presParOf" srcId="{95F73BCD-BFE7-473C-9664-12879B58B14C}" destId="{133AB837-5C9D-4119-8026-4D3CF0D61129}" srcOrd="6" destOrd="0" presId="urn:microsoft.com/office/officeart/2005/8/layout/gear1"/>
    <dgm:cxn modelId="{89F2A155-6C0E-4FD9-AF44-7BF34492E373}" type="presParOf" srcId="{95F73BCD-BFE7-473C-9664-12879B58B14C}" destId="{32F41CC2-D7E2-4DFD-8FE2-418D435207C0}" srcOrd="7" destOrd="0" presId="urn:microsoft.com/office/officeart/2005/8/layout/gear1"/>
    <dgm:cxn modelId="{D1ADCF6A-CFF8-4EAF-8AF4-45D5BF34C2AE}" type="presParOf" srcId="{95F73BCD-BFE7-473C-9664-12879B58B14C}" destId="{55DC4EAA-7302-45B2-A771-33708321B987}" srcOrd="8" destOrd="0" presId="urn:microsoft.com/office/officeart/2005/8/layout/gear1"/>
    <dgm:cxn modelId="{10EDD3FE-3BDF-43CD-A65A-0034BA723187}" type="presParOf" srcId="{95F73BCD-BFE7-473C-9664-12879B58B14C}" destId="{B92FBBB2-ECB7-4F6A-8954-5C36BC26E9C2}" srcOrd="9" destOrd="0" presId="urn:microsoft.com/office/officeart/2005/8/layout/gear1"/>
    <dgm:cxn modelId="{9D2F37AA-69A9-4D87-A14D-D4C2E10D7194}" type="presParOf" srcId="{95F73BCD-BFE7-473C-9664-12879B58B14C}" destId="{A0906A33-182A-4FAB-A0B6-D48FB10E051D}" srcOrd="10" destOrd="0" presId="urn:microsoft.com/office/officeart/2005/8/layout/gear1"/>
    <dgm:cxn modelId="{4D60BA26-DBEB-4B5D-8784-8F1875900B9D}" type="presParOf" srcId="{95F73BCD-BFE7-473C-9664-12879B58B14C}" destId="{BD524605-4312-45CF-82BB-93554DB0A093}" srcOrd="11" destOrd="0" presId="urn:microsoft.com/office/officeart/2005/8/layout/gear1"/>
    <dgm:cxn modelId="{99B14482-F7D4-4514-9497-A4C05CA1ADEF}" type="presParOf" srcId="{95F73BCD-BFE7-473C-9664-12879B58B14C}" destId="{D2816B35-7AAE-4070-B75F-E2B18D2089DF}" srcOrd="12" destOrd="0" presId="urn:microsoft.com/office/officeart/2005/8/layout/gear1"/>
    <dgm:cxn modelId="{D25EC928-AC28-47BB-B985-AEDBBEEE8E85}" type="presParOf" srcId="{95F73BCD-BFE7-473C-9664-12879B58B14C}" destId="{E0701C5F-D325-4836-934F-7528AD279183}" srcOrd="13"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1EA82-A4D0-4CFD-8911-784E54DF50F3}" type="doc">
      <dgm:prSet loTypeId="urn:microsoft.com/office/officeart/2005/8/layout/chevron1" loCatId="process" qsTypeId="urn:microsoft.com/office/officeart/2005/8/quickstyle/simple1" qsCatId="simple" csTypeId="urn:microsoft.com/office/officeart/2005/8/colors/accent1_2" csCatId="accent1" phldr="1"/>
      <dgm:spPr/>
    </dgm:pt>
    <dgm:pt modelId="{D9889CFF-9964-4C98-9859-0C5F918AD962}">
      <dgm:prSet phldrT="[Text]"/>
      <dgm:spPr>
        <a:solidFill>
          <a:srgbClr val="00B0F0"/>
        </a:solidFill>
      </dgm:spPr>
      <dgm:t>
        <a:bodyPr/>
        <a:lstStyle/>
        <a:p>
          <a:r>
            <a:rPr lang="en-US" dirty="0" smtClean="0"/>
            <a:t>WHY</a:t>
          </a:r>
          <a:endParaRPr lang="en-US" dirty="0"/>
        </a:p>
      </dgm:t>
    </dgm:pt>
    <dgm:pt modelId="{9B55B3BE-00AF-4EED-BEF3-65C38D9BD880}" type="parTrans" cxnId="{0EA1674E-F918-4EBD-9E29-E2A8F2E6D11E}">
      <dgm:prSet/>
      <dgm:spPr/>
      <dgm:t>
        <a:bodyPr/>
        <a:lstStyle/>
        <a:p>
          <a:endParaRPr lang="en-US"/>
        </a:p>
      </dgm:t>
    </dgm:pt>
    <dgm:pt modelId="{AD0F9CAC-C882-403A-86FF-656A456B84F4}" type="sibTrans" cxnId="{0EA1674E-F918-4EBD-9E29-E2A8F2E6D11E}">
      <dgm:prSet/>
      <dgm:spPr/>
      <dgm:t>
        <a:bodyPr/>
        <a:lstStyle/>
        <a:p>
          <a:endParaRPr lang="en-US"/>
        </a:p>
      </dgm:t>
    </dgm:pt>
    <dgm:pt modelId="{CC430317-7E7C-4B3C-86E4-ED83FA8C31DA}">
      <dgm:prSet phldrT="[Text]"/>
      <dgm:spPr>
        <a:solidFill>
          <a:schemeClr val="bg1">
            <a:lumMod val="65000"/>
          </a:schemeClr>
        </a:solidFill>
      </dgm:spPr>
      <dgm:t>
        <a:bodyPr/>
        <a:lstStyle/>
        <a:p>
          <a:r>
            <a:rPr lang="en-US" dirty="0" smtClean="0"/>
            <a:t>HOW</a:t>
          </a:r>
          <a:endParaRPr lang="en-US" dirty="0"/>
        </a:p>
      </dgm:t>
    </dgm:pt>
    <dgm:pt modelId="{355BD429-56A4-40EB-97D4-F4A01CACA667}" type="parTrans" cxnId="{1D43299C-C118-49FC-9A67-59D6F9D9D60D}">
      <dgm:prSet/>
      <dgm:spPr/>
      <dgm:t>
        <a:bodyPr/>
        <a:lstStyle/>
        <a:p>
          <a:endParaRPr lang="en-US"/>
        </a:p>
      </dgm:t>
    </dgm:pt>
    <dgm:pt modelId="{DB4E4C23-66CD-4725-8595-28520E88B6C4}" type="sibTrans" cxnId="{1D43299C-C118-49FC-9A67-59D6F9D9D60D}">
      <dgm:prSet/>
      <dgm:spPr/>
      <dgm:t>
        <a:bodyPr/>
        <a:lstStyle/>
        <a:p>
          <a:endParaRPr lang="en-US"/>
        </a:p>
      </dgm:t>
    </dgm:pt>
    <dgm:pt modelId="{30A93527-1916-4BE4-9846-4E3A22CF4872}">
      <dgm:prSet phldrT="[Text]"/>
      <dgm:spPr>
        <a:solidFill>
          <a:schemeClr val="bg1">
            <a:lumMod val="65000"/>
          </a:schemeClr>
        </a:solidFill>
      </dgm:spPr>
      <dgm:t>
        <a:bodyPr/>
        <a:lstStyle/>
        <a:p>
          <a:r>
            <a:rPr lang="en-US" dirty="0" smtClean="0"/>
            <a:t>NEXT</a:t>
          </a:r>
          <a:endParaRPr lang="en-US" dirty="0"/>
        </a:p>
      </dgm:t>
    </dgm:pt>
    <dgm:pt modelId="{A07B0B8E-6057-463B-A5AA-5A082967B645}" type="parTrans" cxnId="{63AB79FF-EAED-44D9-B7FA-BA484B66B94E}">
      <dgm:prSet/>
      <dgm:spPr/>
      <dgm:t>
        <a:bodyPr/>
        <a:lstStyle/>
        <a:p>
          <a:endParaRPr lang="en-US"/>
        </a:p>
      </dgm:t>
    </dgm:pt>
    <dgm:pt modelId="{2C06C800-B637-4F31-881B-EBE61587F85B}" type="sibTrans" cxnId="{63AB79FF-EAED-44D9-B7FA-BA484B66B94E}">
      <dgm:prSet/>
      <dgm:spPr/>
      <dgm:t>
        <a:bodyPr/>
        <a:lstStyle/>
        <a:p>
          <a:endParaRPr lang="en-US"/>
        </a:p>
      </dgm:t>
    </dgm:pt>
    <dgm:pt modelId="{DAFCB631-9105-41A1-95E4-8B2DFC56CBFF}">
      <dgm:prSet phldrT="[Text]"/>
      <dgm:spPr>
        <a:solidFill>
          <a:schemeClr val="bg1">
            <a:lumMod val="65000"/>
          </a:schemeClr>
        </a:solidFill>
      </dgm:spPr>
      <dgm:t>
        <a:bodyPr/>
        <a:lstStyle/>
        <a:p>
          <a:r>
            <a:rPr lang="en-US" dirty="0" smtClean="0"/>
            <a:t>CASE</a:t>
          </a:r>
          <a:endParaRPr lang="en-US" dirty="0"/>
        </a:p>
      </dgm:t>
    </dgm:pt>
    <dgm:pt modelId="{EF9537BC-7FB6-4067-9702-E7FC46FF48DB}" type="parTrans" cxnId="{E8A1B83B-4D6E-4137-BDC5-BE7DD00EAA8C}">
      <dgm:prSet/>
      <dgm:spPr/>
      <dgm:t>
        <a:bodyPr/>
        <a:lstStyle/>
        <a:p>
          <a:endParaRPr lang="en-US"/>
        </a:p>
      </dgm:t>
    </dgm:pt>
    <dgm:pt modelId="{288C5718-4CE2-4F15-9062-40D06E735A73}" type="sibTrans" cxnId="{E8A1B83B-4D6E-4137-BDC5-BE7DD00EAA8C}">
      <dgm:prSet/>
      <dgm:spPr/>
      <dgm:t>
        <a:bodyPr/>
        <a:lstStyle/>
        <a:p>
          <a:endParaRPr lang="en-US"/>
        </a:p>
      </dgm:t>
    </dgm:pt>
    <dgm:pt modelId="{2F14F8F6-BC9D-4FD9-8736-D5EEC762BF8F}">
      <dgm:prSet phldrT="[Text]"/>
      <dgm:spPr>
        <a:solidFill>
          <a:schemeClr val="bg1">
            <a:lumMod val="65000"/>
          </a:schemeClr>
        </a:solidFill>
      </dgm:spPr>
      <dgm:t>
        <a:bodyPr/>
        <a:lstStyle/>
        <a:p>
          <a:r>
            <a:rPr lang="en-US" dirty="0" smtClean="0"/>
            <a:t>WHAT</a:t>
          </a:r>
          <a:endParaRPr lang="en-US" dirty="0"/>
        </a:p>
      </dgm:t>
    </dgm:pt>
    <dgm:pt modelId="{1B28F29C-6C12-4452-AF73-9F09856E2361}" type="parTrans" cxnId="{99B6A413-8207-4631-A9D3-788C41F68D16}">
      <dgm:prSet/>
      <dgm:spPr/>
      <dgm:t>
        <a:bodyPr/>
        <a:lstStyle/>
        <a:p>
          <a:endParaRPr lang="en-US"/>
        </a:p>
      </dgm:t>
    </dgm:pt>
    <dgm:pt modelId="{AF0809F8-2B79-4FA1-A7D5-9002CFD4D3FA}" type="sibTrans" cxnId="{99B6A413-8207-4631-A9D3-788C41F68D16}">
      <dgm:prSet/>
      <dgm:spPr/>
      <dgm:t>
        <a:bodyPr/>
        <a:lstStyle/>
        <a:p>
          <a:endParaRPr lang="en-US"/>
        </a:p>
      </dgm:t>
    </dgm:pt>
    <dgm:pt modelId="{81AFC3DA-E0E7-4941-8157-3AE63CA79AC9}" type="pres">
      <dgm:prSet presAssocID="{C521EA82-A4D0-4CFD-8911-784E54DF50F3}" presName="Name0" presStyleCnt="0">
        <dgm:presLayoutVars>
          <dgm:dir/>
          <dgm:animLvl val="lvl"/>
          <dgm:resizeHandles val="exact"/>
        </dgm:presLayoutVars>
      </dgm:prSet>
      <dgm:spPr/>
    </dgm:pt>
    <dgm:pt modelId="{C357D279-6C60-4374-B068-376246A6D5F7}" type="pres">
      <dgm:prSet presAssocID="{2F14F8F6-BC9D-4FD9-8736-D5EEC762BF8F}" presName="parTxOnly" presStyleLbl="node1" presStyleIdx="0" presStyleCnt="5">
        <dgm:presLayoutVars>
          <dgm:chMax val="0"/>
          <dgm:chPref val="0"/>
          <dgm:bulletEnabled val="1"/>
        </dgm:presLayoutVars>
      </dgm:prSet>
      <dgm:spPr/>
      <dgm:t>
        <a:bodyPr/>
        <a:lstStyle/>
        <a:p>
          <a:endParaRPr lang="en-US"/>
        </a:p>
      </dgm:t>
    </dgm:pt>
    <dgm:pt modelId="{48B0FCD4-73C4-471C-B1F0-A5E5AC4FD4CA}" type="pres">
      <dgm:prSet presAssocID="{AF0809F8-2B79-4FA1-A7D5-9002CFD4D3FA}" presName="parTxOnlySpace" presStyleCnt="0"/>
      <dgm:spPr/>
    </dgm:pt>
    <dgm:pt modelId="{CC15EC54-9A46-4B18-B376-69D5E08736D6}" type="pres">
      <dgm:prSet presAssocID="{D9889CFF-9964-4C98-9859-0C5F918AD962}" presName="parTxOnly" presStyleLbl="node1" presStyleIdx="1" presStyleCnt="5" custLinFactNeighborX="-821" custLinFactNeighborY="-1071">
        <dgm:presLayoutVars>
          <dgm:chMax val="0"/>
          <dgm:chPref val="0"/>
          <dgm:bulletEnabled val="1"/>
        </dgm:presLayoutVars>
      </dgm:prSet>
      <dgm:spPr/>
      <dgm:t>
        <a:bodyPr/>
        <a:lstStyle/>
        <a:p>
          <a:endParaRPr lang="en-US"/>
        </a:p>
      </dgm:t>
    </dgm:pt>
    <dgm:pt modelId="{3E35C827-ADB3-4B2A-90C2-BB909936EB2F}" type="pres">
      <dgm:prSet presAssocID="{AD0F9CAC-C882-403A-86FF-656A456B84F4}" presName="parTxOnlySpace" presStyleCnt="0"/>
      <dgm:spPr/>
    </dgm:pt>
    <dgm:pt modelId="{77422B1D-C833-4ACB-9D74-665916FC8078}" type="pres">
      <dgm:prSet presAssocID="{CC430317-7E7C-4B3C-86E4-ED83FA8C31DA}" presName="parTxOnly" presStyleLbl="node1" presStyleIdx="2" presStyleCnt="5">
        <dgm:presLayoutVars>
          <dgm:chMax val="0"/>
          <dgm:chPref val="0"/>
          <dgm:bulletEnabled val="1"/>
        </dgm:presLayoutVars>
      </dgm:prSet>
      <dgm:spPr/>
      <dgm:t>
        <a:bodyPr/>
        <a:lstStyle/>
        <a:p>
          <a:endParaRPr lang="en-US"/>
        </a:p>
      </dgm:t>
    </dgm:pt>
    <dgm:pt modelId="{747C9A1E-09E4-49F2-8AA0-29F870289CCD}" type="pres">
      <dgm:prSet presAssocID="{DB4E4C23-66CD-4725-8595-28520E88B6C4}" presName="parTxOnlySpace" presStyleCnt="0"/>
      <dgm:spPr/>
    </dgm:pt>
    <dgm:pt modelId="{104DCA8B-3DAC-4FA6-8D04-FD19801AD819}" type="pres">
      <dgm:prSet presAssocID="{30A93527-1916-4BE4-9846-4E3A22CF4872}" presName="parTxOnly" presStyleLbl="node1" presStyleIdx="3" presStyleCnt="5">
        <dgm:presLayoutVars>
          <dgm:chMax val="0"/>
          <dgm:chPref val="0"/>
          <dgm:bulletEnabled val="1"/>
        </dgm:presLayoutVars>
      </dgm:prSet>
      <dgm:spPr/>
      <dgm:t>
        <a:bodyPr/>
        <a:lstStyle/>
        <a:p>
          <a:endParaRPr lang="en-US"/>
        </a:p>
      </dgm:t>
    </dgm:pt>
    <dgm:pt modelId="{C86C5426-7AC5-4484-B62C-332C48802216}" type="pres">
      <dgm:prSet presAssocID="{2C06C800-B637-4F31-881B-EBE61587F85B}" presName="parTxOnlySpace" presStyleCnt="0"/>
      <dgm:spPr/>
    </dgm:pt>
    <dgm:pt modelId="{FCF6D20D-E33D-4F9E-B336-7A3F9443F5C4}" type="pres">
      <dgm:prSet presAssocID="{DAFCB631-9105-41A1-95E4-8B2DFC56CBFF}" presName="parTxOnly" presStyleLbl="node1" presStyleIdx="4" presStyleCnt="5">
        <dgm:presLayoutVars>
          <dgm:chMax val="0"/>
          <dgm:chPref val="0"/>
          <dgm:bulletEnabled val="1"/>
        </dgm:presLayoutVars>
      </dgm:prSet>
      <dgm:spPr/>
      <dgm:t>
        <a:bodyPr/>
        <a:lstStyle/>
        <a:p>
          <a:endParaRPr lang="en-US"/>
        </a:p>
      </dgm:t>
    </dgm:pt>
  </dgm:ptLst>
  <dgm:cxnLst>
    <dgm:cxn modelId="{994F565E-6EAE-4E0A-AC21-3D0C362BFBA8}" type="presOf" srcId="{DAFCB631-9105-41A1-95E4-8B2DFC56CBFF}" destId="{FCF6D20D-E33D-4F9E-B336-7A3F9443F5C4}" srcOrd="0" destOrd="0" presId="urn:microsoft.com/office/officeart/2005/8/layout/chevron1"/>
    <dgm:cxn modelId="{99B6A413-8207-4631-A9D3-788C41F68D16}" srcId="{C521EA82-A4D0-4CFD-8911-784E54DF50F3}" destId="{2F14F8F6-BC9D-4FD9-8736-D5EEC762BF8F}" srcOrd="0" destOrd="0" parTransId="{1B28F29C-6C12-4452-AF73-9F09856E2361}" sibTransId="{AF0809F8-2B79-4FA1-A7D5-9002CFD4D3FA}"/>
    <dgm:cxn modelId="{0EA1674E-F918-4EBD-9E29-E2A8F2E6D11E}" srcId="{C521EA82-A4D0-4CFD-8911-784E54DF50F3}" destId="{D9889CFF-9964-4C98-9859-0C5F918AD962}" srcOrd="1" destOrd="0" parTransId="{9B55B3BE-00AF-4EED-BEF3-65C38D9BD880}" sibTransId="{AD0F9CAC-C882-403A-86FF-656A456B84F4}"/>
    <dgm:cxn modelId="{F096BF03-DB9D-40C6-A799-B605516F1453}" type="presOf" srcId="{C521EA82-A4D0-4CFD-8911-784E54DF50F3}" destId="{81AFC3DA-E0E7-4941-8157-3AE63CA79AC9}" srcOrd="0" destOrd="0" presId="urn:microsoft.com/office/officeart/2005/8/layout/chevron1"/>
    <dgm:cxn modelId="{E195B931-56D7-4CC0-AFB8-718FE0F9615E}" type="presOf" srcId="{D9889CFF-9964-4C98-9859-0C5F918AD962}" destId="{CC15EC54-9A46-4B18-B376-69D5E08736D6}" srcOrd="0" destOrd="0" presId="urn:microsoft.com/office/officeart/2005/8/layout/chevron1"/>
    <dgm:cxn modelId="{1D43299C-C118-49FC-9A67-59D6F9D9D60D}" srcId="{C521EA82-A4D0-4CFD-8911-784E54DF50F3}" destId="{CC430317-7E7C-4B3C-86E4-ED83FA8C31DA}" srcOrd="2" destOrd="0" parTransId="{355BD429-56A4-40EB-97D4-F4A01CACA667}" sibTransId="{DB4E4C23-66CD-4725-8595-28520E88B6C4}"/>
    <dgm:cxn modelId="{E8A1B83B-4D6E-4137-BDC5-BE7DD00EAA8C}" srcId="{C521EA82-A4D0-4CFD-8911-784E54DF50F3}" destId="{DAFCB631-9105-41A1-95E4-8B2DFC56CBFF}" srcOrd="4" destOrd="0" parTransId="{EF9537BC-7FB6-4067-9702-E7FC46FF48DB}" sibTransId="{288C5718-4CE2-4F15-9062-40D06E735A73}"/>
    <dgm:cxn modelId="{C83B1F4E-C43C-49D5-B8B1-E63B043FDD3E}" type="presOf" srcId="{2F14F8F6-BC9D-4FD9-8736-D5EEC762BF8F}" destId="{C357D279-6C60-4374-B068-376246A6D5F7}" srcOrd="0" destOrd="0" presId="urn:microsoft.com/office/officeart/2005/8/layout/chevron1"/>
    <dgm:cxn modelId="{63AB79FF-EAED-44D9-B7FA-BA484B66B94E}" srcId="{C521EA82-A4D0-4CFD-8911-784E54DF50F3}" destId="{30A93527-1916-4BE4-9846-4E3A22CF4872}" srcOrd="3" destOrd="0" parTransId="{A07B0B8E-6057-463B-A5AA-5A082967B645}" sibTransId="{2C06C800-B637-4F31-881B-EBE61587F85B}"/>
    <dgm:cxn modelId="{1C473528-F008-444E-84CE-FCD83A1F218F}" type="presOf" srcId="{30A93527-1916-4BE4-9846-4E3A22CF4872}" destId="{104DCA8B-3DAC-4FA6-8D04-FD19801AD819}" srcOrd="0" destOrd="0" presId="urn:microsoft.com/office/officeart/2005/8/layout/chevron1"/>
    <dgm:cxn modelId="{455B7BAE-EF61-47B9-BC71-8E3768D9DEA0}" type="presOf" srcId="{CC430317-7E7C-4B3C-86E4-ED83FA8C31DA}" destId="{77422B1D-C833-4ACB-9D74-665916FC8078}" srcOrd="0" destOrd="0" presId="urn:microsoft.com/office/officeart/2005/8/layout/chevron1"/>
    <dgm:cxn modelId="{D04348DC-1AF9-44EF-8C0D-CE09D5CB91D1}" type="presParOf" srcId="{81AFC3DA-E0E7-4941-8157-3AE63CA79AC9}" destId="{C357D279-6C60-4374-B068-376246A6D5F7}" srcOrd="0" destOrd="0" presId="urn:microsoft.com/office/officeart/2005/8/layout/chevron1"/>
    <dgm:cxn modelId="{1E5AB839-05F7-484C-975C-9E41F7A57FC3}" type="presParOf" srcId="{81AFC3DA-E0E7-4941-8157-3AE63CA79AC9}" destId="{48B0FCD4-73C4-471C-B1F0-A5E5AC4FD4CA}" srcOrd="1" destOrd="0" presId="urn:microsoft.com/office/officeart/2005/8/layout/chevron1"/>
    <dgm:cxn modelId="{453D2D32-405C-414C-A732-9EF595EA94D8}" type="presParOf" srcId="{81AFC3DA-E0E7-4941-8157-3AE63CA79AC9}" destId="{CC15EC54-9A46-4B18-B376-69D5E08736D6}" srcOrd="2" destOrd="0" presId="urn:microsoft.com/office/officeart/2005/8/layout/chevron1"/>
    <dgm:cxn modelId="{63F31561-E08E-4BA6-B730-032E2416AC75}" type="presParOf" srcId="{81AFC3DA-E0E7-4941-8157-3AE63CA79AC9}" destId="{3E35C827-ADB3-4B2A-90C2-BB909936EB2F}" srcOrd="3" destOrd="0" presId="urn:microsoft.com/office/officeart/2005/8/layout/chevron1"/>
    <dgm:cxn modelId="{89B91C3D-C71F-43D2-9335-18A5B7DFC3CC}" type="presParOf" srcId="{81AFC3DA-E0E7-4941-8157-3AE63CA79AC9}" destId="{77422B1D-C833-4ACB-9D74-665916FC8078}" srcOrd="4" destOrd="0" presId="urn:microsoft.com/office/officeart/2005/8/layout/chevron1"/>
    <dgm:cxn modelId="{DCF87707-42DF-450A-B59A-669C43294C57}" type="presParOf" srcId="{81AFC3DA-E0E7-4941-8157-3AE63CA79AC9}" destId="{747C9A1E-09E4-49F2-8AA0-29F870289CCD}" srcOrd="5" destOrd="0" presId="urn:microsoft.com/office/officeart/2005/8/layout/chevron1"/>
    <dgm:cxn modelId="{D590BF29-8F4B-409F-9D0C-0637E47EA9C3}" type="presParOf" srcId="{81AFC3DA-E0E7-4941-8157-3AE63CA79AC9}" destId="{104DCA8B-3DAC-4FA6-8D04-FD19801AD819}" srcOrd="6" destOrd="0" presId="urn:microsoft.com/office/officeart/2005/8/layout/chevron1"/>
    <dgm:cxn modelId="{3A1F4BD1-B099-43CC-AE18-1CB6B19391BD}" type="presParOf" srcId="{81AFC3DA-E0E7-4941-8157-3AE63CA79AC9}" destId="{C86C5426-7AC5-4484-B62C-332C48802216}" srcOrd="7" destOrd="0" presId="urn:microsoft.com/office/officeart/2005/8/layout/chevron1"/>
    <dgm:cxn modelId="{85A0B360-9CE7-495C-A010-9A3E1666B457}" type="presParOf" srcId="{81AFC3DA-E0E7-4941-8157-3AE63CA79AC9}" destId="{FCF6D20D-E33D-4F9E-B336-7A3F9443F5C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21EA82-A4D0-4CFD-8911-784E54DF50F3}" type="doc">
      <dgm:prSet loTypeId="urn:microsoft.com/office/officeart/2005/8/layout/chevron1" loCatId="process" qsTypeId="urn:microsoft.com/office/officeart/2005/8/quickstyle/simple1" qsCatId="simple" csTypeId="urn:microsoft.com/office/officeart/2005/8/colors/accent1_2" csCatId="accent1" phldr="1"/>
      <dgm:spPr/>
    </dgm:pt>
    <dgm:pt modelId="{D9889CFF-9964-4C98-9859-0C5F918AD962}">
      <dgm:prSet phldrT="[Text]"/>
      <dgm:spPr>
        <a:solidFill>
          <a:schemeClr val="bg1">
            <a:lumMod val="65000"/>
          </a:schemeClr>
        </a:solidFill>
      </dgm:spPr>
      <dgm:t>
        <a:bodyPr/>
        <a:lstStyle/>
        <a:p>
          <a:r>
            <a:rPr lang="en-US" dirty="0" smtClean="0"/>
            <a:t>WHY</a:t>
          </a:r>
          <a:endParaRPr lang="en-US" dirty="0"/>
        </a:p>
      </dgm:t>
    </dgm:pt>
    <dgm:pt modelId="{9B55B3BE-00AF-4EED-BEF3-65C38D9BD880}" type="parTrans" cxnId="{0EA1674E-F918-4EBD-9E29-E2A8F2E6D11E}">
      <dgm:prSet/>
      <dgm:spPr/>
      <dgm:t>
        <a:bodyPr/>
        <a:lstStyle/>
        <a:p>
          <a:endParaRPr lang="en-US"/>
        </a:p>
      </dgm:t>
    </dgm:pt>
    <dgm:pt modelId="{AD0F9CAC-C882-403A-86FF-656A456B84F4}" type="sibTrans" cxnId="{0EA1674E-F918-4EBD-9E29-E2A8F2E6D11E}">
      <dgm:prSet/>
      <dgm:spPr/>
      <dgm:t>
        <a:bodyPr/>
        <a:lstStyle/>
        <a:p>
          <a:endParaRPr lang="en-US"/>
        </a:p>
      </dgm:t>
    </dgm:pt>
    <dgm:pt modelId="{CC430317-7E7C-4B3C-86E4-ED83FA8C31DA}">
      <dgm:prSet phldrT="[Text]"/>
      <dgm:spPr>
        <a:solidFill>
          <a:srgbClr val="00B0F0"/>
        </a:solidFill>
      </dgm:spPr>
      <dgm:t>
        <a:bodyPr/>
        <a:lstStyle/>
        <a:p>
          <a:r>
            <a:rPr lang="en-US" dirty="0" smtClean="0"/>
            <a:t>HOW</a:t>
          </a:r>
          <a:endParaRPr lang="en-US" dirty="0"/>
        </a:p>
      </dgm:t>
    </dgm:pt>
    <dgm:pt modelId="{355BD429-56A4-40EB-97D4-F4A01CACA667}" type="parTrans" cxnId="{1D43299C-C118-49FC-9A67-59D6F9D9D60D}">
      <dgm:prSet/>
      <dgm:spPr/>
      <dgm:t>
        <a:bodyPr/>
        <a:lstStyle/>
        <a:p>
          <a:endParaRPr lang="en-US"/>
        </a:p>
      </dgm:t>
    </dgm:pt>
    <dgm:pt modelId="{DB4E4C23-66CD-4725-8595-28520E88B6C4}" type="sibTrans" cxnId="{1D43299C-C118-49FC-9A67-59D6F9D9D60D}">
      <dgm:prSet/>
      <dgm:spPr/>
      <dgm:t>
        <a:bodyPr/>
        <a:lstStyle/>
        <a:p>
          <a:endParaRPr lang="en-US"/>
        </a:p>
      </dgm:t>
    </dgm:pt>
    <dgm:pt modelId="{30A93527-1916-4BE4-9846-4E3A22CF4872}">
      <dgm:prSet phldrT="[Text]"/>
      <dgm:spPr>
        <a:solidFill>
          <a:schemeClr val="bg1">
            <a:lumMod val="65000"/>
          </a:schemeClr>
        </a:solidFill>
      </dgm:spPr>
      <dgm:t>
        <a:bodyPr/>
        <a:lstStyle/>
        <a:p>
          <a:r>
            <a:rPr lang="en-US" dirty="0" smtClean="0"/>
            <a:t>NEXT</a:t>
          </a:r>
          <a:endParaRPr lang="en-US" dirty="0"/>
        </a:p>
      </dgm:t>
    </dgm:pt>
    <dgm:pt modelId="{A07B0B8E-6057-463B-A5AA-5A082967B645}" type="parTrans" cxnId="{63AB79FF-EAED-44D9-B7FA-BA484B66B94E}">
      <dgm:prSet/>
      <dgm:spPr/>
      <dgm:t>
        <a:bodyPr/>
        <a:lstStyle/>
        <a:p>
          <a:endParaRPr lang="en-US"/>
        </a:p>
      </dgm:t>
    </dgm:pt>
    <dgm:pt modelId="{2C06C800-B637-4F31-881B-EBE61587F85B}" type="sibTrans" cxnId="{63AB79FF-EAED-44D9-B7FA-BA484B66B94E}">
      <dgm:prSet/>
      <dgm:spPr/>
      <dgm:t>
        <a:bodyPr/>
        <a:lstStyle/>
        <a:p>
          <a:endParaRPr lang="en-US"/>
        </a:p>
      </dgm:t>
    </dgm:pt>
    <dgm:pt modelId="{DAFCB631-9105-41A1-95E4-8B2DFC56CBFF}">
      <dgm:prSet phldrT="[Text]"/>
      <dgm:spPr>
        <a:solidFill>
          <a:schemeClr val="bg1">
            <a:lumMod val="65000"/>
          </a:schemeClr>
        </a:solidFill>
      </dgm:spPr>
      <dgm:t>
        <a:bodyPr/>
        <a:lstStyle/>
        <a:p>
          <a:r>
            <a:rPr lang="en-US" dirty="0" smtClean="0"/>
            <a:t>CASE</a:t>
          </a:r>
          <a:endParaRPr lang="en-US" dirty="0"/>
        </a:p>
      </dgm:t>
    </dgm:pt>
    <dgm:pt modelId="{EF9537BC-7FB6-4067-9702-E7FC46FF48DB}" type="parTrans" cxnId="{E8A1B83B-4D6E-4137-BDC5-BE7DD00EAA8C}">
      <dgm:prSet/>
      <dgm:spPr/>
      <dgm:t>
        <a:bodyPr/>
        <a:lstStyle/>
        <a:p>
          <a:endParaRPr lang="en-US"/>
        </a:p>
      </dgm:t>
    </dgm:pt>
    <dgm:pt modelId="{288C5718-4CE2-4F15-9062-40D06E735A73}" type="sibTrans" cxnId="{E8A1B83B-4D6E-4137-BDC5-BE7DD00EAA8C}">
      <dgm:prSet/>
      <dgm:spPr/>
      <dgm:t>
        <a:bodyPr/>
        <a:lstStyle/>
        <a:p>
          <a:endParaRPr lang="en-US"/>
        </a:p>
      </dgm:t>
    </dgm:pt>
    <dgm:pt modelId="{2F14F8F6-BC9D-4FD9-8736-D5EEC762BF8F}">
      <dgm:prSet phldrT="[Text]"/>
      <dgm:spPr>
        <a:solidFill>
          <a:schemeClr val="bg1">
            <a:lumMod val="65000"/>
          </a:schemeClr>
        </a:solidFill>
      </dgm:spPr>
      <dgm:t>
        <a:bodyPr/>
        <a:lstStyle/>
        <a:p>
          <a:r>
            <a:rPr lang="en-US" dirty="0" smtClean="0"/>
            <a:t>WHAT</a:t>
          </a:r>
          <a:endParaRPr lang="en-US" dirty="0"/>
        </a:p>
      </dgm:t>
    </dgm:pt>
    <dgm:pt modelId="{1B28F29C-6C12-4452-AF73-9F09856E2361}" type="parTrans" cxnId="{99B6A413-8207-4631-A9D3-788C41F68D16}">
      <dgm:prSet/>
      <dgm:spPr/>
      <dgm:t>
        <a:bodyPr/>
        <a:lstStyle/>
        <a:p>
          <a:endParaRPr lang="en-US"/>
        </a:p>
      </dgm:t>
    </dgm:pt>
    <dgm:pt modelId="{AF0809F8-2B79-4FA1-A7D5-9002CFD4D3FA}" type="sibTrans" cxnId="{99B6A413-8207-4631-A9D3-788C41F68D16}">
      <dgm:prSet/>
      <dgm:spPr/>
      <dgm:t>
        <a:bodyPr/>
        <a:lstStyle/>
        <a:p>
          <a:endParaRPr lang="en-US"/>
        </a:p>
      </dgm:t>
    </dgm:pt>
    <dgm:pt modelId="{81AFC3DA-E0E7-4941-8157-3AE63CA79AC9}" type="pres">
      <dgm:prSet presAssocID="{C521EA82-A4D0-4CFD-8911-784E54DF50F3}" presName="Name0" presStyleCnt="0">
        <dgm:presLayoutVars>
          <dgm:dir/>
          <dgm:animLvl val="lvl"/>
          <dgm:resizeHandles val="exact"/>
        </dgm:presLayoutVars>
      </dgm:prSet>
      <dgm:spPr/>
    </dgm:pt>
    <dgm:pt modelId="{C357D279-6C60-4374-B068-376246A6D5F7}" type="pres">
      <dgm:prSet presAssocID="{2F14F8F6-BC9D-4FD9-8736-D5EEC762BF8F}" presName="parTxOnly" presStyleLbl="node1" presStyleIdx="0" presStyleCnt="5">
        <dgm:presLayoutVars>
          <dgm:chMax val="0"/>
          <dgm:chPref val="0"/>
          <dgm:bulletEnabled val="1"/>
        </dgm:presLayoutVars>
      </dgm:prSet>
      <dgm:spPr/>
      <dgm:t>
        <a:bodyPr/>
        <a:lstStyle/>
        <a:p>
          <a:endParaRPr lang="en-US"/>
        </a:p>
      </dgm:t>
    </dgm:pt>
    <dgm:pt modelId="{48B0FCD4-73C4-471C-B1F0-A5E5AC4FD4CA}" type="pres">
      <dgm:prSet presAssocID="{AF0809F8-2B79-4FA1-A7D5-9002CFD4D3FA}" presName="parTxOnlySpace" presStyleCnt="0"/>
      <dgm:spPr/>
    </dgm:pt>
    <dgm:pt modelId="{CC15EC54-9A46-4B18-B376-69D5E08736D6}" type="pres">
      <dgm:prSet presAssocID="{D9889CFF-9964-4C98-9859-0C5F918AD962}" presName="parTxOnly" presStyleLbl="node1" presStyleIdx="1" presStyleCnt="5" custLinFactNeighborX="-821" custLinFactNeighborY="-1071">
        <dgm:presLayoutVars>
          <dgm:chMax val="0"/>
          <dgm:chPref val="0"/>
          <dgm:bulletEnabled val="1"/>
        </dgm:presLayoutVars>
      </dgm:prSet>
      <dgm:spPr/>
      <dgm:t>
        <a:bodyPr/>
        <a:lstStyle/>
        <a:p>
          <a:endParaRPr lang="en-US"/>
        </a:p>
      </dgm:t>
    </dgm:pt>
    <dgm:pt modelId="{3E35C827-ADB3-4B2A-90C2-BB909936EB2F}" type="pres">
      <dgm:prSet presAssocID="{AD0F9CAC-C882-403A-86FF-656A456B84F4}" presName="parTxOnlySpace" presStyleCnt="0"/>
      <dgm:spPr/>
    </dgm:pt>
    <dgm:pt modelId="{77422B1D-C833-4ACB-9D74-665916FC8078}" type="pres">
      <dgm:prSet presAssocID="{CC430317-7E7C-4B3C-86E4-ED83FA8C31DA}" presName="parTxOnly" presStyleLbl="node1" presStyleIdx="2" presStyleCnt="5">
        <dgm:presLayoutVars>
          <dgm:chMax val="0"/>
          <dgm:chPref val="0"/>
          <dgm:bulletEnabled val="1"/>
        </dgm:presLayoutVars>
      </dgm:prSet>
      <dgm:spPr/>
      <dgm:t>
        <a:bodyPr/>
        <a:lstStyle/>
        <a:p>
          <a:endParaRPr lang="en-US"/>
        </a:p>
      </dgm:t>
    </dgm:pt>
    <dgm:pt modelId="{747C9A1E-09E4-49F2-8AA0-29F870289CCD}" type="pres">
      <dgm:prSet presAssocID="{DB4E4C23-66CD-4725-8595-28520E88B6C4}" presName="parTxOnlySpace" presStyleCnt="0"/>
      <dgm:spPr/>
    </dgm:pt>
    <dgm:pt modelId="{104DCA8B-3DAC-4FA6-8D04-FD19801AD819}" type="pres">
      <dgm:prSet presAssocID="{30A93527-1916-4BE4-9846-4E3A22CF4872}" presName="parTxOnly" presStyleLbl="node1" presStyleIdx="3" presStyleCnt="5">
        <dgm:presLayoutVars>
          <dgm:chMax val="0"/>
          <dgm:chPref val="0"/>
          <dgm:bulletEnabled val="1"/>
        </dgm:presLayoutVars>
      </dgm:prSet>
      <dgm:spPr/>
      <dgm:t>
        <a:bodyPr/>
        <a:lstStyle/>
        <a:p>
          <a:endParaRPr lang="en-US"/>
        </a:p>
      </dgm:t>
    </dgm:pt>
    <dgm:pt modelId="{C86C5426-7AC5-4484-B62C-332C48802216}" type="pres">
      <dgm:prSet presAssocID="{2C06C800-B637-4F31-881B-EBE61587F85B}" presName="parTxOnlySpace" presStyleCnt="0"/>
      <dgm:spPr/>
    </dgm:pt>
    <dgm:pt modelId="{FCF6D20D-E33D-4F9E-B336-7A3F9443F5C4}" type="pres">
      <dgm:prSet presAssocID="{DAFCB631-9105-41A1-95E4-8B2DFC56CBFF}" presName="parTxOnly" presStyleLbl="node1" presStyleIdx="4" presStyleCnt="5">
        <dgm:presLayoutVars>
          <dgm:chMax val="0"/>
          <dgm:chPref val="0"/>
          <dgm:bulletEnabled val="1"/>
        </dgm:presLayoutVars>
      </dgm:prSet>
      <dgm:spPr/>
      <dgm:t>
        <a:bodyPr/>
        <a:lstStyle/>
        <a:p>
          <a:endParaRPr lang="en-US"/>
        </a:p>
      </dgm:t>
    </dgm:pt>
  </dgm:ptLst>
  <dgm:cxnLst>
    <dgm:cxn modelId="{8C1E8CAB-2A9D-4342-9542-9DD9AE0082FF}" type="presOf" srcId="{2F14F8F6-BC9D-4FD9-8736-D5EEC762BF8F}" destId="{C357D279-6C60-4374-B068-376246A6D5F7}" srcOrd="0" destOrd="0" presId="urn:microsoft.com/office/officeart/2005/8/layout/chevron1"/>
    <dgm:cxn modelId="{99B6A413-8207-4631-A9D3-788C41F68D16}" srcId="{C521EA82-A4D0-4CFD-8911-784E54DF50F3}" destId="{2F14F8F6-BC9D-4FD9-8736-D5EEC762BF8F}" srcOrd="0" destOrd="0" parTransId="{1B28F29C-6C12-4452-AF73-9F09856E2361}" sibTransId="{AF0809F8-2B79-4FA1-A7D5-9002CFD4D3FA}"/>
    <dgm:cxn modelId="{0EA1674E-F918-4EBD-9E29-E2A8F2E6D11E}" srcId="{C521EA82-A4D0-4CFD-8911-784E54DF50F3}" destId="{D9889CFF-9964-4C98-9859-0C5F918AD962}" srcOrd="1" destOrd="0" parTransId="{9B55B3BE-00AF-4EED-BEF3-65C38D9BD880}" sibTransId="{AD0F9CAC-C882-403A-86FF-656A456B84F4}"/>
    <dgm:cxn modelId="{1D43299C-C118-49FC-9A67-59D6F9D9D60D}" srcId="{C521EA82-A4D0-4CFD-8911-784E54DF50F3}" destId="{CC430317-7E7C-4B3C-86E4-ED83FA8C31DA}" srcOrd="2" destOrd="0" parTransId="{355BD429-56A4-40EB-97D4-F4A01CACA667}" sibTransId="{DB4E4C23-66CD-4725-8595-28520E88B6C4}"/>
    <dgm:cxn modelId="{E8A1B83B-4D6E-4137-BDC5-BE7DD00EAA8C}" srcId="{C521EA82-A4D0-4CFD-8911-784E54DF50F3}" destId="{DAFCB631-9105-41A1-95E4-8B2DFC56CBFF}" srcOrd="4" destOrd="0" parTransId="{EF9537BC-7FB6-4067-9702-E7FC46FF48DB}" sibTransId="{288C5718-4CE2-4F15-9062-40D06E735A73}"/>
    <dgm:cxn modelId="{648F3CFB-86D1-49F7-B07B-5E44DC7CD031}" type="presOf" srcId="{30A93527-1916-4BE4-9846-4E3A22CF4872}" destId="{104DCA8B-3DAC-4FA6-8D04-FD19801AD819}" srcOrd="0" destOrd="0" presId="urn:microsoft.com/office/officeart/2005/8/layout/chevron1"/>
    <dgm:cxn modelId="{63AB79FF-EAED-44D9-B7FA-BA484B66B94E}" srcId="{C521EA82-A4D0-4CFD-8911-784E54DF50F3}" destId="{30A93527-1916-4BE4-9846-4E3A22CF4872}" srcOrd="3" destOrd="0" parTransId="{A07B0B8E-6057-463B-A5AA-5A082967B645}" sibTransId="{2C06C800-B637-4F31-881B-EBE61587F85B}"/>
    <dgm:cxn modelId="{54D427C7-0896-41EB-B091-55E0ACC0FEA2}" type="presOf" srcId="{C521EA82-A4D0-4CFD-8911-784E54DF50F3}" destId="{81AFC3DA-E0E7-4941-8157-3AE63CA79AC9}" srcOrd="0" destOrd="0" presId="urn:microsoft.com/office/officeart/2005/8/layout/chevron1"/>
    <dgm:cxn modelId="{34640DD4-AC64-42A2-AD83-C6DC9BB17043}" type="presOf" srcId="{DAFCB631-9105-41A1-95E4-8B2DFC56CBFF}" destId="{FCF6D20D-E33D-4F9E-B336-7A3F9443F5C4}" srcOrd="0" destOrd="0" presId="urn:microsoft.com/office/officeart/2005/8/layout/chevron1"/>
    <dgm:cxn modelId="{700402ED-0D8B-4215-BE8C-F85312734EEF}" type="presOf" srcId="{D9889CFF-9964-4C98-9859-0C5F918AD962}" destId="{CC15EC54-9A46-4B18-B376-69D5E08736D6}" srcOrd="0" destOrd="0" presId="urn:microsoft.com/office/officeart/2005/8/layout/chevron1"/>
    <dgm:cxn modelId="{781CF32A-03A3-41BA-BDE7-52AD1A4756D5}" type="presOf" srcId="{CC430317-7E7C-4B3C-86E4-ED83FA8C31DA}" destId="{77422B1D-C833-4ACB-9D74-665916FC8078}" srcOrd="0" destOrd="0" presId="urn:microsoft.com/office/officeart/2005/8/layout/chevron1"/>
    <dgm:cxn modelId="{8D824E93-4EEA-41C2-85CC-FA1743073E83}" type="presParOf" srcId="{81AFC3DA-E0E7-4941-8157-3AE63CA79AC9}" destId="{C357D279-6C60-4374-B068-376246A6D5F7}" srcOrd="0" destOrd="0" presId="urn:microsoft.com/office/officeart/2005/8/layout/chevron1"/>
    <dgm:cxn modelId="{CCE6FB82-7159-4A0F-B58A-5BF4455AC1EE}" type="presParOf" srcId="{81AFC3DA-E0E7-4941-8157-3AE63CA79AC9}" destId="{48B0FCD4-73C4-471C-B1F0-A5E5AC4FD4CA}" srcOrd="1" destOrd="0" presId="urn:microsoft.com/office/officeart/2005/8/layout/chevron1"/>
    <dgm:cxn modelId="{0039B81C-AFA0-4A45-99C2-8231775AB9CE}" type="presParOf" srcId="{81AFC3DA-E0E7-4941-8157-3AE63CA79AC9}" destId="{CC15EC54-9A46-4B18-B376-69D5E08736D6}" srcOrd="2" destOrd="0" presId="urn:microsoft.com/office/officeart/2005/8/layout/chevron1"/>
    <dgm:cxn modelId="{07D7CAEE-B8BE-43C8-A47C-DFC6A3C020E3}" type="presParOf" srcId="{81AFC3DA-E0E7-4941-8157-3AE63CA79AC9}" destId="{3E35C827-ADB3-4B2A-90C2-BB909936EB2F}" srcOrd="3" destOrd="0" presId="urn:microsoft.com/office/officeart/2005/8/layout/chevron1"/>
    <dgm:cxn modelId="{932E4B10-C043-4098-866F-5D2AE93A5B92}" type="presParOf" srcId="{81AFC3DA-E0E7-4941-8157-3AE63CA79AC9}" destId="{77422B1D-C833-4ACB-9D74-665916FC8078}" srcOrd="4" destOrd="0" presId="urn:microsoft.com/office/officeart/2005/8/layout/chevron1"/>
    <dgm:cxn modelId="{21EFEC50-BDB5-4EEF-85C5-224865C5608D}" type="presParOf" srcId="{81AFC3DA-E0E7-4941-8157-3AE63CA79AC9}" destId="{747C9A1E-09E4-49F2-8AA0-29F870289CCD}" srcOrd="5" destOrd="0" presId="urn:microsoft.com/office/officeart/2005/8/layout/chevron1"/>
    <dgm:cxn modelId="{2353A493-96F1-4261-BA4B-FCD89B2F9831}" type="presParOf" srcId="{81AFC3DA-E0E7-4941-8157-3AE63CA79AC9}" destId="{104DCA8B-3DAC-4FA6-8D04-FD19801AD819}" srcOrd="6" destOrd="0" presId="urn:microsoft.com/office/officeart/2005/8/layout/chevron1"/>
    <dgm:cxn modelId="{94A85C61-15C1-40EE-844F-DDAED99A35FC}" type="presParOf" srcId="{81AFC3DA-E0E7-4941-8157-3AE63CA79AC9}" destId="{C86C5426-7AC5-4484-B62C-332C48802216}" srcOrd="7" destOrd="0" presId="urn:microsoft.com/office/officeart/2005/8/layout/chevron1"/>
    <dgm:cxn modelId="{66114670-A45F-469C-916B-9CF687A3879B}" type="presParOf" srcId="{81AFC3DA-E0E7-4941-8157-3AE63CA79AC9}" destId="{FCF6D20D-E33D-4F9E-B336-7A3F9443F5C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21EA82-A4D0-4CFD-8911-784E54DF50F3}" type="doc">
      <dgm:prSet loTypeId="urn:microsoft.com/office/officeart/2005/8/layout/chevron1" loCatId="process" qsTypeId="urn:microsoft.com/office/officeart/2005/8/quickstyle/simple1" qsCatId="simple" csTypeId="urn:microsoft.com/office/officeart/2005/8/colors/accent1_2" csCatId="accent1" phldr="1"/>
      <dgm:spPr/>
    </dgm:pt>
    <dgm:pt modelId="{D9889CFF-9964-4C98-9859-0C5F918AD962}">
      <dgm:prSet phldrT="[Text]"/>
      <dgm:spPr>
        <a:solidFill>
          <a:schemeClr val="bg1">
            <a:lumMod val="65000"/>
          </a:schemeClr>
        </a:solidFill>
      </dgm:spPr>
      <dgm:t>
        <a:bodyPr/>
        <a:lstStyle/>
        <a:p>
          <a:r>
            <a:rPr lang="en-US" dirty="0" smtClean="0"/>
            <a:t>WHY</a:t>
          </a:r>
          <a:endParaRPr lang="en-US" dirty="0"/>
        </a:p>
      </dgm:t>
    </dgm:pt>
    <dgm:pt modelId="{9B55B3BE-00AF-4EED-BEF3-65C38D9BD880}" type="parTrans" cxnId="{0EA1674E-F918-4EBD-9E29-E2A8F2E6D11E}">
      <dgm:prSet/>
      <dgm:spPr/>
      <dgm:t>
        <a:bodyPr/>
        <a:lstStyle/>
        <a:p>
          <a:endParaRPr lang="en-US"/>
        </a:p>
      </dgm:t>
    </dgm:pt>
    <dgm:pt modelId="{AD0F9CAC-C882-403A-86FF-656A456B84F4}" type="sibTrans" cxnId="{0EA1674E-F918-4EBD-9E29-E2A8F2E6D11E}">
      <dgm:prSet/>
      <dgm:spPr/>
      <dgm:t>
        <a:bodyPr/>
        <a:lstStyle/>
        <a:p>
          <a:endParaRPr lang="en-US"/>
        </a:p>
      </dgm:t>
    </dgm:pt>
    <dgm:pt modelId="{CC430317-7E7C-4B3C-86E4-ED83FA8C31DA}">
      <dgm:prSet phldrT="[Text]"/>
      <dgm:spPr>
        <a:solidFill>
          <a:schemeClr val="bg1">
            <a:lumMod val="65000"/>
          </a:schemeClr>
        </a:solidFill>
      </dgm:spPr>
      <dgm:t>
        <a:bodyPr/>
        <a:lstStyle/>
        <a:p>
          <a:r>
            <a:rPr lang="en-US" dirty="0" smtClean="0"/>
            <a:t>HOW</a:t>
          </a:r>
          <a:endParaRPr lang="en-US" dirty="0"/>
        </a:p>
      </dgm:t>
    </dgm:pt>
    <dgm:pt modelId="{355BD429-56A4-40EB-97D4-F4A01CACA667}" type="parTrans" cxnId="{1D43299C-C118-49FC-9A67-59D6F9D9D60D}">
      <dgm:prSet/>
      <dgm:spPr/>
      <dgm:t>
        <a:bodyPr/>
        <a:lstStyle/>
        <a:p>
          <a:endParaRPr lang="en-US"/>
        </a:p>
      </dgm:t>
    </dgm:pt>
    <dgm:pt modelId="{DB4E4C23-66CD-4725-8595-28520E88B6C4}" type="sibTrans" cxnId="{1D43299C-C118-49FC-9A67-59D6F9D9D60D}">
      <dgm:prSet/>
      <dgm:spPr/>
      <dgm:t>
        <a:bodyPr/>
        <a:lstStyle/>
        <a:p>
          <a:endParaRPr lang="en-US"/>
        </a:p>
      </dgm:t>
    </dgm:pt>
    <dgm:pt modelId="{30A93527-1916-4BE4-9846-4E3A22CF4872}">
      <dgm:prSet phldrT="[Text]"/>
      <dgm:spPr>
        <a:solidFill>
          <a:srgbClr val="00B0F0"/>
        </a:solidFill>
      </dgm:spPr>
      <dgm:t>
        <a:bodyPr/>
        <a:lstStyle/>
        <a:p>
          <a:r>
            <a:rPr lang="en-US" dirty="0" smtClean="0"/>
            <a:t>NEXT</a:t>
          </a:r>
          <a:endParaRPr lang="en-US" dirty="0"/>
        </a:p>
      </dgm:t>
    </dgm:pt>
    <dgm:pt modelId="{A07B0B8E-6057-463B-A5AA-5A082967B645}" type="parTrans" cxnId="{63AB79FF-EAED-44D9-B7FA-BA484B66B94E}">
      <dgm:prSet/>
      <dgm:spPr/>
      <dgm:t>
        <a:bodyPr/>
        <a:lstStyle/>
        <a:p>
          <a:endParaRPr lang="en-US"/>
        </a:p>
      </dgm:t>
    </dgm:pt>
    <dgm:pt modelId="{2C06C800-B637-4F31-881B-EBE61587F85B}" type="sibTrans" cxnId="{63AB79FF-EAED-44D9-B7FA-BA484B66B94E}">
      <dgm:prSet/>
      <dgm:spPr/>
      <dgm:t>
        <a:bodyPr/>
        <a:lstStyle/>
        <a:p>
          <a:endParaRPr lang="en-US"/>
        </a:p>
      </dgm:t>
    </dgm:pt>
    <dgm:pt modelId="{DAFCB631-9105-41A1-95E4-8B2DFC56CBFF}">
      <dgm:prSet phldrT="[Text]"/>
      <dgm:spPr>
        <a:solidFill>
          <a:schemeClr val="bg1">
            <a:lumMod val="65000"/>
          </a:schemeClr>
        </a:solidFill>
      </dgm:spPr>
      <dgm:t>
        <a:bodyPr/>
        <a:lstStyle/>
        <a:p>
          <a:r>
            <a:rPr lang="en-US" dirty="0" smtClean="0"/>
            <a:t>CASE</a:t>
          </a:r>
          <a:endParaRPr lang="en-US" dirty="0"/>
        </a:p>
      </dgm:t>
    </dgm:pt>
    <dgm:pt modelId="{EF9537BC-7FB6-4067-9702-E7FC46FF48DB}" type="parTrans" cxnId="{E8A1B83B-4D6E-4137-BDC5-BE7DD00EAA8C}">
      <dgm:prSet/>
      <dgm:spPr/>
      <dgm:t>
        <a:bodyPr/>
        <a:lstStyle/>
        <a:p>
          <a:endParaRPr lang="en-US"/>
        </a:p>
      </dgm:t>
    </dgm:pt>
    <dgm:pt modelId="{288C5718-4CE2-4F15-9062-40D06E735A73}" type="sibTrans" cxnId="{E8A1B83B-4D6E-4137-BDC5-BE7DD00EAA8C}">
      <dgm:prSet/>
      <dgm:spPr/>
      <dgm:t>
        <a:bodyPr/>
        <a:lstStyle/>
        <a:p>
          <a:endParaRPr lang="en-US"/>
        </a:p>
      </dgm:t>
    </dgm:pt>
    <dgm:pt modelId="{2F14F8F6-BC9D-4FD9-8736-D5EEC762BF8F}">
      <dgm:prSet phldrT="[Text]"/>
      <dgm:spPr>
        <a:solidFill>
          <a:schemeClr val="bg1">
            <a:lumMod val="65000"/>
          </a:schemeClr>
        </a:solidFill>
      </dgm:spPr>
      <dgm:t>
        <a:bodyPr/>
        <a:lstStyle/>
        <a:p>
          <a:r>
            <a:rPr lang="en-US" dirty="0" smtClean="0"/>
            <a:t>WHAT</a:t>
          </a:r>
          <a:endParaRPr lang="en-US" dirty="0"/>
        </a:p>
      </dgm:t>
    </dgm:pt>
    <dgm:pt modelId="{1B28F29C-6C12-4452-AF73-9F09856E2361}" type="parTrans" cxnId="{99B6A413-8207-4631-A9D3-788C41F68D16}">
      <dgm:prSet/>
      <dgm:spPr/>
      <dgm:t>
        <a:bodyPr/>
        <a:lstStyle/>
        <a:p>
          <a:endParaRPr lang="en-US"/>
        </a:p>
      </dgm:t>
    </dgm:pt>
    <dgm:pt modelId="{AF0809F8-2B79-4FA1-A7D5-9002CFD4D3FA}" type="sibTrans" cxnId="{99B6A413-8207-4631-A9D3-788C41F68D16}">
      <dgm:prSet/>
      <dgm:spPr/>
      <dgm:t>
        <a:bodyPr/>
        <a:lstStyle/>
        <a:p>
          <a:endParaRPr lang="en-US"/>
        </a:p>
      </dgm:t>
    </dgm:pt>
    <dgm:pt modelId="{81AFC3DA-E0E7-4941-8157-3AE63CA79AC9}" type="pres">
      <dgm:prSet presAssocID="{C521EA82-A4D0-4CFD-8911-784E54DF50F3}" presName="Name0" presStyleCnt="0">
        <dgm:presLayoutVars>
          <dgm:dir/>
          <dgm:animLvl val="lvl"/>
          <dgm:resizeHandles val="exact"/>
        </dgm:presLayoutVars>
      </dgm:prSet>
      <dgm:spPr/>
    </dgm:pt>
    <dgm:pt modelId="{C357D279-6C60-4374-B068-376246A6D5F7}" type="pres">
      <dgm:prSet presAssocID="{2F14F8F6-BC9D-4FD9-8736-D5EEC762BF8F}" presName="parTxOnly" presStyleLbl="node1" presStyleIdx="0" presStyleCnt="5">
        <dgm:presLayoutVars>
          <dgm:chMax val="0"/>
          <dgm:chPref val="0"/>
          <dgm:bulletEnabled val="1"/>
        </dgm:presLayoutVars>
      </dgm:prSet>
      <dgm:spPr/>
      <dgm:t>
        <a:bodyPr/>
        <a:lstStyle/>
        <a:p>
          <a:endParaRPr lang="en-US"/>
        </a:p>
      </dgm:t>
    </dgm:pt>
    <dgm:pt modelId="{48B0FCD4-73C4-471C-B1F0-A5E5AC4FD4CA}" type="pres">
      <dgm:prSet presAssocID="{AF0809F8-2B79-4FA1-A7D5-9002CFD4D3FA}" presName="parTxOnlySpace" presStyleCnt="0"/>
      <dgm:spPr/>
    </dgm:pt>
    <dgm:pt modelId="{CC15EC54-9A46-4B18-B376-69D5E08736D6}" type="pres">
      <dgm:prSet presAssocID="{D9889CFF-9964-4C98-9859-0C5F918AD962}" presName="parTxOnly" presStyleLbl="node1" presStyleIdx="1" presStyleCnt="5" custLinFactNeighborX="-821" custLinFactNeighborY="-1071">
        <dgm:presLayoutVars>
          <dgm:chMax val="0"/>
          <dgm:chPref val="0"/>
          <dgm:bulletEnabled val="1"/>
        </dgm:presLayoutVars>
      </dgm:prSet>
      <dgm:spPr/>
      <dgm:t>
        <a:bodyPr/>
        <a:lstStyle/>
        <a:p>
          <a:endParaRPr lang="en-US"/>
        </a:p>
      </dgm:t>
    </dgm:pt>
    <dgm:pt modelId="{3E35C827-ADB3-4B2A-90C2-BB909936EB2F}" type="pres">
      <dgm:prSet presAssocID="{AD0F9CAC-C882-403A-86FF-656A456B84F4}" presName="parTxOnlySpace" presStyleCnt="0"/>
      <dgm:spPr/>
    </dgm:pt>
    <dgm:pt modelId="{77422B1D-C833-4ACB-9D74-665916FC8078}" type="pres">
      <dgm:prSet presAssocID="{CC430317-7E7C-4B3C-86E4-ED83FA8C31DA}" presName="parTxOnly" presStyleLbl="node1" presStyleIdx="2" presStyleCnt="5">
        <dgm:presLayoutVars>
          <dgm:chMax val="0"/>
          <dgm:chPref val="0"/>
          <dgm:bulletEnabled val="1"/>
        </dgm:presLayoutVars>
      </dgm:prSet>
      <dgm:spPr/>
      <dgm:t>
        <a:bodyPr/>
        <a:lstStyle/>
        <a:p>
          <a:endParaRPr lang="en-US"/>
        </a:p>
      </dgm:t>
    </dgm:pt>
    <dgm:pt modelId="{747C9A1E-09E4-49F2-8AA0-29F870289CCD}" type="pres">
      <dgm:prSet presAssocID="{DB4E4C23-66CD-4725-8595-28520E88B6C4}" presName="parTxOnlySpace" presStyleCnt="0"/>
      <dgm:spPr/>
    </dgm:pt>
    <dgm:pt modelId="{104DCA8B-3DAC-4FA6-8D04-FD19801AD819}" type="pres">
      <dgm:prSet presAssocID="{30A93527-1916-4BE4-9846-4E3A22CF4872}" presName="parTxOnly" presStyleLbl="node1" presStyleIdx="3" presStyleCnt="5">
        <dgm:presLayoutVars>
          <dgm:chMax val="0"/>
          <dgm:chPref val="0"/>
          <dgm:bulletEnabled val="1"/>
        </dgm:presLayoutVars>
      </dgm:prSet>
      <dgm:spPr/>
      <dgm:t>
        <a:bodyPr/>
        <a:lstStyle/>
        <a:p>
          <a:endParaRPr lang="en-US"/>
        </a:p>
      </dgm:t>
    </dgm:pt>
    <dgm:pt modelId="{C86C5426-7AC5-4484-B62C-332C48802216}" type="pres">
      <dgm:prSet presAssocID="{2C06C800-B637-4F31-881B-EBE61587F85B}" presName="parTxOnlySpace" presStyleCnt="0"/>
      <dgm:spPr/>
    </dgm:pt>
    <dgm:pt modelId="{FCF6D20D-E33D-4F9E-B336-7A3F9443F5C4}" type="pres">
      <dgm:prSet presAssocID="{DAFCB631-9105-41A1-95E4-8B2DFC56CBFF}" presName="parTxOnly" presStyleLbl="node1" presStyleIdx="4" presStyleCnt="5">
        <dgm:presLayoutVars>
          <dgm:chMax val="0"/>
          <dgm:chPref val="0"/>
          <dgm:bulletEnabled val="1"/>
        </dgm:presLayoutVars>
      </dgm:prSet>
      <dgm:spPr/>
      <dgm:t>
        <a:bodyPr/>
        <a:lstStyle/>
        <a:p>
          <a:endParaRPr lang="en-US"/>
        </a:p>
      </dgm:t>
    </dgm:pt>
  </dgm:ptLst>
  <dgm:cxnLst>
    <dgm:cxn modelId="{64DFEBD8-26F1-4C10-8BC1-4FC4A1F321C4}" type="presOf" srcId="{DAFCB631-9105-41A1-95E4-8B2DFC56CBFF}" destId="{FCF6D20D-E33D-4F9E-B336-7A3F9443F5C4}" srcOrd="0" destOrd="0" presId="urn:microsoft.com/office/officeart/2005/8/layout/chevron1"/>
    <dgm:cxn modelId="{B380ADF4-293C-4B17-99A9-F63980399621}" type="presOf" srcId="{C521EA82-A4D0-4CFD-8911-784E54DF50F3}" destId="{81AFC3DA-E0E7-4941-8157-3AE63CA79AC9}" srcOrd="0" destOrd="0" presId="urn:microsoft.com/office/officeart/2005/8/layout/chevron1"/>
    <dgm:cxn modelId="{CBA1893D-0054-4665-B9CD-69A0B0078AB5}" type="presOf" srcId="{2F14F8F6-BC9D-4FD9-8736-D5EEC762BF8F}" destId="{C357D279-6C60-4374-B068-376246A6D5F7}" srcOrd="0" destOrd="0" presId="urn:microsoft.com/office/officeart/2005/8/layout/chevron1"/>
    <dgm:cxn modelId="{99B6A413-8207-4631-A9D3-788C41F68D16}" srcId="{C521EA82-A4D0-4CFD-8911-784E54DF50F3}" destId="{2F14F8F6-BC9D-4FD9-8736-D5EEC762BF8F}" srcOrd="0" destOrd="0" parTransId="{1B28F29C-6C12-4452-AF73-9F09856E2361}" sibTransId="{AF0809F8-2B79-4FA1-A7D5-9002CFD4D3FA}"/>
    <dgm:cxn modelId="{0EA1674E-F918-4EBD-9E29-E2A8F2E6D11E}" srcId="{C521EA82-A4D0-4CFD-8911-784E54DF50F3}" destId="{D9889CFF-9964-4C98-9859-0C5F918AD962}" srcOrd="1" destOrd="0" parTransId="{9B55B3BE-00AF-4EED-BEF3-65C38D9BD880}" sibTransId="{AD0F9CAC-C882-403A-86FF-656A456B84F4}"/>
    <dgm:cxn modelId="{1D43299C-C118-49FC-9A67-59D6F9D9D60D}" srcId="{C521EA82-A4D0-4CFD-8911-784E54DF50F3}" destId="{CC430317-7E7C-4B3C-86E4-ED83FA8C31DA}" srcOrd="2" destOrd="0" parTransId="{355BD429-56A4-40EB-97D4-F4A01CACA667}" sibTransId="{DB4E4C23-66CD-4725-8595-28520E88B6C4}"/>
    <dgm:cxn modelId="{CA0D4964-AEE0-4C07-9C06-D72664ABFF42}" type="presOf" srcId="{D9889CFF-9964-4C98-9859-0C5F918AD962}" destId="{CC15EC54-9A46-4B18-B376-69D5E08736D6}" srcOrd="0" destOrd="0" presId="urn:microsoft.com/office/officeart/2005/8/layout/chevron1"/>
    <dgm:cxn modelId="{E8A1B83B-4D6E-4137-BDC5-BE7DD00EAA8C}" srcId="{C521EA82-A4D0-4CFD-8911-784E54DF50F3}" destId="{DAFCB631-9105-41A1-95E4-8B2DFC56CBFF}" srcOrd="4" destOrd="0" parTransId="{EF9537BC-7FB6-4067-9702-E7FC46FF48DB}" sibTransId="{288C5718-4CE2-4F15-9062-40D06E735A73}"/>
    <dgm:cxn modelId="{175F5BBC-A300-44DA-8EB6-DA0578FD281A}" type="presOf" srcId="{30A93527-1916-4BE4-9846-4E3A22CF4872}" destId="{104DCA8B-3DAC-4FA6-8D04-FD19801AD819}" srcOrd="0" destOrd="0" presId="urn:microsoft.com/office/officeart/2005/8/layout/chevron1"/>
    <dgm:cxn modelId="{63AB79FF-EAED-44D9-B7FA-BA484B66B94E}" srcId="{C521EA82-A4D0-4CFD-8911-784E54DF50F3}" destId="{30A93527-1916-4BE4-9846-4E3A22CF4872}" srcOrd="3" destOrd="0" parTransId="{A07B0B8E-6057-463B-A5AA-5A082967B645}" sibTransId="{2C06C800-B637-4F31-881B-EBE61587F85B}"/>
    <dgm:cxn modelId="{7A5F18AA-C9C5-448D-98A5-5282A2221E60}" type="presOf" srcId="{CC430317-7E7C-4B3C-86E4-ED83FA8C31DA}" destId="{77422B1D-C833-4ACB-9D74-665916FC8078}" srcOrd="0" destOrd="0" presId="urn:microsoft.com/office/officeart/2005/8/layout/chevron1"/>
    <dgm:cxn modelId="{0EB7FD07-B0E3-4821-9278-97BEA4D15E85}" type="presParOf" srcId="{81AFC3DA-E0E7-4941-8157-3AE63CA79AC9}" destId="{C357D279-6C60-4374-B068-376246A6D5F7}" srcOrd="0" destOrd="0" presId="urn:microsoft.com/office/officeart/2005/8/layout/chevron1"/>
    <dgm:cxn modelId="{80FACDB3-4FB2-4C30-BD81-C05FCACAF556}" type="presParOf" srcId="{81AFC3DA-E0E7-4941-8157-3AE63CA79AC9}" destId="{48B0FCD4-73C4-471C-B1F0-A5E5AC4FD4CA}" srcOrd="1" destOrd="0" presId="urn:microsoft.com/office/officeart/2005/8/layout/chevron1"/>
    <dgm:cxn modelId="{377B9F75-830E-4104-B4FC-F826B96E3C0B}" type="presParOf" srcId="{81AFC3DA-E0E7-4941-8157-3AE63CA79AC9}" destId="{CC15EC54-9A46-4B18-B376-69D5E08736D6}" srcOrd="2" destOrd="0" presId="urn:microsoft.com/office/officeart/2005/8/layout/chevron1"/>
    <dgm:cxn modelId="{0AF1EE5E-A777-44E5-8A8C-AEF3B1FCB9AF}" type="presParOf" srcId="{81AFC3DA-E0E7-4941-8157-3AE63CA79AC9}" destId="{3E35C827-ADB3-4B2A-90C2-BB909936EB2F}" srcOrd="3" destOrd="0" presId="urn:microsoft.com/office/officeart/2005/8/layout/chevron1"/>
    <dgm:cxn modelId="{738E4F33-46B7-4DF9-B4EF-D528A993E7E2}" type="presParOf" srcId="{81AFC3DA-E0E7-4941-8157-3AE63CA79AC9}" destId="{77422B1D-C833-4ACB-9D74-665916FC8078}" srcOrd="4" destOrd="0" presId="urn:microsoft.com/office/officeart/2005/8/layout/chevron1"/>
    <dgm:cxn modelId="{280672D2-04D0-4E9C-BF1F-AD444A02FA1B}" type="presParOf" srcId="{81AFC3DA-E0E7-4941-8157-3AE63CA79AC9}" destId="{747C9A1E-09E4-49F2-8AA0-29F870289CCD}" srcOrd="5" destOrd="0" presId="urn:microsoft.com/office/officeart/2005/8/layout/chevron1"/>
    <dgm:cxn modelId="{909A5515-41AC-4EDC-990E-5632345F0734}" type="presParOf" srcId="{81AFC3DA-E0E7-4941-8157-3AE63CA79AC9}" destId="{104DCA8B-3DAC-4FA6-8D04-FD19801AD819}" srcOrd="6" destOrd="0" presId="urn:microsoft.com/office/officeart/2005/8/layout/chevron1"/>
    <dgm:cxn modelId="{3DABC585-BDC5-4891-84E3-32EBEAF449B1}" type="presParOf" srcId="{81AFC3DA-E0E7-4941-8157-3AE63CA79AC9}" destId="{C86C5426-7AC5-4484-B62C-332C48802216}" srcOrd="7" destOrd="0" presId="urn:microsoft.com/office/officeart/2005/8/layout/chevron1"/>
    <dgm:cxn modelId="{AD8BA6E2-2A51-4FF0-B13C-7D4073DA747C}" type="presParOf" srcId="{81AFC3DA-E0E7-4941-8157-3AE63CA79AC9}" destId="{FCF6D20D-E33D-4F9E-B336-7A3F9443F5C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21EA82-A4D0-4CFD-8911-784E54DF50F3}" type="doc">
      <dgm:prSet loTypeId="urn:microsoft.com/office/officeart/2005/8/layout/chevron1" loCatId="process" qsTypeId="urn:microsoft.com/office/officeart/2005/8/quickstyle/simple1" qsCatId="simple" csTypeId="urn:microsoft.com/office/officeart/2005/8/colors/accent1_2" csCatId="accent1" phldr="1"/>
      <dgm:spPr/>
    </dgm:pt>
    <dgm:pt modelId="{D9889CFF-9964-4C98-9859-0C5F918AD962}">
      <dgm:prSet phldrT="[Text]"/>
      <dgm:spPr>
        <a:solidFill>
          <a:schemeClr val="bg1">
            <a:lumMod val="65000"/>
          </a:schemeClr>
        </a:solidFill>
      </dgm:spPr>
      <dgm:t>
        <a:bodyPr/>
        <a:lstStyle/>
        <a:p>
          <a:r>
            <a:rPr lang="en-US" dirty="0" smtClean="0"/>
            <a:t>WHY</a:t>
          </a:r>
          <a:endParaRPr lang="en-US" dirty="0"/>
        </a:p>
      </dgm:t>
    </dgm:pt>
    <dgm:pt modelId="{9B55B3BE-00AF-4EED-BEF3-65C38D9BD880}" type="parTrans" cxnId="{0EA1674E-F918-4EBD-9E29-E2A8F2E6D11E}">
      <dgm:prSet/>
      <dgm:spPr/>
      <dgm:t>
        <a:bodyPr/>
        <a:lstStyle/>
        <a:p>
          <a:endParaRPr lang="en-US"/>
        </a:p>
      </dgm:t>
    </dgm:pt>
    <dgm:pt modelId="{AD0F9CAC-C882-403A-86FF-656A456B84F4}" type="sibTrans" cxnId="{0EA1674E-F918-4EBD-9E29-E2A8F2E6D11E}">
      <dgm:prSet/>
      <dgm:spPr/>
      <dgm:t>
        <a:bodyPr/>
        <a:lstStyle/>
        <a:p>
          <a:endParaRPr lang="en-US"/>
        </a:p>
      </dgm:t>
    </dgm:pt>
    <dgm:pt modelId="{CC430317-7E7C-4B3C-86E4-ED83FA8C31DA}">
      <dgm:prSet phldrT="[Text]"/>
      <dgm:spPr>
        <a:solidFill>
          <a:schemeClr val="bg1">
            <a:lumMod val="65000"/>
          </a:schemeClr>
        </a:solidFill>
      </dgm:spPr>
      <dgm:t>
        <a:bodyPr/>
        <a:lstStyle/>
        <a:p>
          <a:r>
            <a:rPr lang="en-US" dirty="0" smtClean="0"/>
            <a:t>HOW</a:t>
          </a:r>
          <a:endParaRPr lang="en-US" dirty="0"/>
        </a:p>
      </dgm:t>
    </dgm:pt>
    <dgm:pt modelId="{355BD429-56A4-40EB-97D4-F4A01CACA667}" type="parTrans" cxnId="{1D43299C-C118-49FC-9A67-59D6F9D9D60D}">
      <dgm:prSet/>
      <dgm:spPr/>
      <dgm:t>
        <a:bodyPr/>
        <a:lstStyle/>
        <a:p>
          <a:endParaRPr lang="en-US"/>
        </a:p>
      </dgm:t>
    </dgm:pt>
    <dgm:pt modelId="{DB4E4C23-66CD-4725-8595-28520E88B6C4}" type="sibTrans" cxnId="{1D43299C-C118-49FC-9A67-59D6F9D9D60D}">
      <dgm:prSet/>
      <dgm:spPr/>
      <dgm:t>
        <a:bodyPr/>
        <a:lstStyle/>
        <a:p>
          <a:endParaRPr lang="en-US"/>
        </a:p>
      </dgm:t>
    </dgm:pt>
    <dgm:pt modelId="{30A93527-1916-4BE4-9846-4E3A22CF4872}">
      <dgm:prSet phldrT="[Text]"/>
      <dgm:spPr>
        <a:solidFill>
          <a:schemeClr val="bg1">
            <a:lumMod val="65000"/>
          </a:schemeClr>
        </a:solidFill>
      </dgm:spPr>
      <dgm:t>
        <a:bodyPr/>
        <a:lstStyle/>
        <a:p>
          <a:r>
            <a:rPr lang="en-US" dirty="0" smtClean="0"/>
            <a:t>NEXT</a:t>
          </a:r>
          <a:endParaRPr lang="en-US" dirty="0"/>
        </a:p>
      </dgm:t>
    </dgm:pt>
    <dgm:pt modelId="{A07B0B8E-6057-463B-A5AA-5A082967B645}" type="parTrans" cxnId="{63AB79FF-EAED-44D9-B7FA-BA484B66B94E}">
      <dgm:prSet/>
      <dgm:spPr/>
      <dgm:t>
        <a:bodyPr/>
        <a:lstStyle/>
        <a:p>
          <a:endParaRPr lang="en-US"/>
        </a:p>
      </dgm:t>
    </dgm:pt>
    <dgm:pt modelId="{2C06C800-B637-4F31-881B-EBE61587F85B}" type="sibTrans" cxnId="{63AB79FF-EAED-44D9-B7FA-BA484B66B94E}">
      <dgm:prSet/>
      <dgm:spPr/>
      <dgm:t>
        <a:bodyPr/>
        <a:lstStyle/>
        <a:p>
          <a:endParaRPr lang="en-US"/>
        </a:p>
      </dgm:t>
    </dgm:pt>
    <dgm:pt modelId="{DAFCB631-9105-41A1-95E4-8B2DFC56CBFF}">
      <dgm:prSet phldrT="[Text]"/>
      <dgm:spPr>
        <a:solidFill>
          <a:srgbClr val="00B0F0"/>
        </a:solidFill>
      </dgm:spPr>
      <dgm:t>
        <a:bodyPr/>
        <a:lstStyle/>
        <a:p>
          <a:r>
            <a:rPr lang="en-US" dirty="0" smtClean="0"/>
            <a:t>CASE</a:t>
          </a:r>
          <a:endParaRPr lang="en-US" dirty="0"/>
        </a:p>
      </dgm:t>
    </dgm:pt>
    <dgm:pt modelId="{EF9537BC-7FB6-4067-9702-E7FC46FF48DB}" type="parTrans" cxnId="{E8A1B83B-4D6E-4137-BDC5-BE7DD00EAA8C}">
      <dgm:prSet/>
      <dgm:spPr/>
      <dgm:t>
        <a:bodyPr/>
        <a:lstStyle/>
        <a:p>
          <a:endParaRPr lang="en-US"/>
        </a:p>
      </dgm:t>
    </dgm:pt>
    <dgm:pt modelId="{288C5718-4CE2-4F15-9062-40D06E735A73}" type="sibTrans" cxnId="{E8A1B83B-4D6E-4137-BDC5-BE7DD00EAA8C}">
      <dgm:prSet/>
      <dgm:spPr/>
      <dgm:t>
        <a:bodyPr/>
        <a:lstStyle/>
        <a:p>
          <a:endParaRPr lang="en-US"/>
        </a:p>
      </dgm:t>
    </dgm:pt>
    <dgm:pt modelId="{2F14F8F6-BC9D-4FD9-8736-D5EEC762BF8F}">
      <dgm:prSet phldrT="[Text]"/>
      <dgm:spPr>
        <a:solidFill>
          <a:schemeClr val="bg1">
            <a:lumMod val="65000"/>
          </a:schemeClr>
        </a:solidFill>
      </dgm:spPr>
      <dgm:t>
        <a:bodyPr/>
        <a:lstStyle/>
        <a:p>
          <a:r>
            <a:rPr lang="en-US" dirty="0" smtClean="0"/>
            <a:t>WHAT</a:t>
          </a:r>
          <a:endParaRPr lang="en-US" dirty="0"/>
        </a:p>
      </dgm:t>
    </dgm:pt>
    <dgm:pt modelId="{1B28F29C-6C12-4452-AF73-9F09856E2361}" type="parTrans" cxnId="{99B6A413-8207-4631-A9D3-788C41F68D16}">
      <dgm:prSet/>
      <dgm:spPr/>
      <dgm:t>
        <a:bodyPr/>
        <a:lstStyle/>
        <a:p>
          <a:endParaRPr lang="en-US"/>
        </a:p>
      </dgm:t>
    </dgm:pt>
    <dgm:pt modelId="{AF0809F8-2B79-4FA1-A7D5-9002CFD4D3FA}" type="sibTrans" cxnId="{99B6A413-8207-4631-A9D3-788C41F68D16}">
      <dgm:prSet/>
      <dgm:spPr/>
      <dgm:t>
        <a:bodyPr/>
        <a:lstStyle/>
        <a:p>
          <a:endParaRPr lang="en-US"/>
        </a:p>
      </dgm:t>
    </dgm:pt>
    <dgm:pt modelId="{81AFC3DA-E0E7-4941-8157-3AE63CA79AC9}" type="pres">
      <dgm:prSet presAssocID="{C521EA82-A4D0-4CFD-8911-784E54DF50F3}" presName="Name0" presStyleCnt="0">
        <dgm:presLayoutVars>
          <dgm:dir/>
          <dgm:animLvl val="lvl"/>
          <dgm:resizeHandles val="exact"/>
        </dgm:presLayoutVars>
      </dgm:prSet>
      <dgm:spPr/>
    </dgm:pt>
    <dgm:pt modelId="{C357D279-6C60-4374-B068-376246A6D5F7}" type="pres">
      <dgm:prSet presAssocID="{2F14F8F6-BC9D-4FD9-8736-D5EEC762BF8F}" presName="parTxOnly" presStyleLbl="node1" presStyleIdx="0" presStyleCnt="5">
        <dgm:presLayoutVars>
          <dgm:chMax val="0"/>
          <dgm:chPref val="0"/>
          <dgm:bulletEnabled val="1"/>
        </dgm:presLayoutVars>
      </dgm:prSet>
      <dgm:spPr/>
      <dgm:t>
        <a:bodyPr/>
        <a:lstStyle/>
        <a:p>
          <a:endParaRPr lang="en-US"/>
        </a:p>
      </dgm:t>
    </dgm:pt>
    <dgm:pt modelId="{48B0FCD4-73C4-471C-B1F0-A5E5AC4FD4CA}" type="pres">
      <dgm:prSet presAssocID="{AF0809F8-2B79-4FA1-A7D5-9002CFD4D3FA}" presName="parTxOnlySpace" presStyleCnt="0"/>
      <dgm:spPr/>
    </dgm:pt>
    <dgm:pt modelId="{CC15EC54-9A46-4B18-B376-69D5E08736D6}" type="pres">
      <dgm:prSet presAssocID="{D9889CFF-9964-4C98-9859-0C5F918AD962}" presName="parTxOnly" presStyleLbl="node1" presStyleIdx="1" presStyleCnt="5" custLinFactNeighborX="-821" custLinFactNeighborY="-1071">
        <dgm:presLayoutVars>
          <dgm:chMax val="0"/>
          <dgm:chPref val="0"/>
          <dgm:bulletEnabled val="1"/>
        </dgm:presLayoutVars>
      </dgm:prSet>
      <dgm:spPr/>
      <dgm:t>
        <a:bodyPr/>
        <a:lstStyle/>
        <a:p>
          <a:endParaRPr lang="en-US"/>
        </a:p>
      </dgm:t>
    </dgm:pt>
    <dgm:pt modelId="{3E35C827-ADB3-4B2A-90C2-BB909936EB2F}" type="pres">
      <dgm:prSet presAssocID="{AD0F9CAC-C882-403A-86FF-656A456B84F4}" presName="parTxOnlySpace" presStyleCnt="0"/>
      <dgm:spPr/>
    </dgm:pt>
    <dgm:pt modelId="{77422B1D-C833-4ACB-9D74-665916FC8078}" type="pres">
      <dgm:prSet presAssocID="{CC430317-7E7C-4B3C-86E4-ED83FA8C31DA}" presName="parTxOnly" presStyleLbl="node1" presStyleIdx="2" presStyleCnt="5">
        <dgm:presLayoutVars>
          <dgm:chMax val="0"/>
          <dgm:chPref val="0"/>
          <dgm:bulletEnabled val="1"/>
        </dgm:presLayoutVars>
      </dgm:prSet>
      <dgm:spPr/>
      <dgm:t>
        <a:bodyPr/>
        <a:lstStyle/>
        <a:p>
          <a:endParaRPr lang="en-US"/>
        </a:p>
      </dgm:t>
    </dgm:pt>
    <dgm:pt modelId="{747C9A1E-09E4-49F2-8AA0-29F870289CCD}" type="pres">
      <dgm:prSet presAssocID="{DB4E4C23-66CD-4725-8595-28520E88B6C4}" presName="parTxOnlySpace" presStyleCnt="0"/>
      <dgm:spPr/>
    </dgm:pt>
    <dgm:pt modelId="{104DCA8B-3DAC-4FA6-8D04-FD19801AD819}" type="pres">
      <dgm:prSet presAssocID="{30A93527-1916-4BE4-9846-4E3A22CF4872}" presName="parTxOnly" presStyleLbl="node1" presStyleIdx="3" presStyleCnt="5">
        <dgm:presLayoutVars>
          <dgm:chMax val="0"/>
          <dgm:chPref val="0"/>
          <dgm:bulletEnabled val="1"/>
        </dgm:presLayoutVars>
      </dgm:prSet>
      <dgm:spPr/>
      <dgm:t>
        <a:bodyPr/>
        <a:lstStyle/>
        <a:p>
          <a:endParaRPr lang="en-US"/>
        </a:p>
      </dgm:t>
    </dgm:pt>
    <dgm:pt modelId="{C86C5426-7AC5-4484-B62C-332C48802216}" type="pres">
      <dgm:prSet presAssocID="{2C06C800-B637-4F31-881B-EBE61587F85B}" presName="parTxOnlySpace" presStyleCnt="0"/>
      <dgm:spPr/>
    </dgm:pt>
    <dgm:pt modelId="{FCF6D20D-E33D-4F9E-B336-7A3F9443F5C4}" type="pres">
      <dgm:prSet presAssocID="{DAFCB631-9105-41A1-95E4-8B2DFC56CBFF}" presName="parTxOnly" presStyleLbl="node1" presStyleIdx="4" presStyleCnt="5">
        <dgm:presLayoutVars>
          <dgm:chMax val="0"/>
          <dgm:chPref val="0"/>
          <dgm:bulletEnabled val="1"/>
        </dgm:presLayoutVars>
      </dgm:prSet>
      <dgm:spPr/>
      <dgm:t>
        <a:bodyPr/>
        <a:lstStyle/>
        <a:p>
          <a:endParaRPr lang="en-US"/>
        </a:p>
      </dgm:t>
    </dgm:pt>
  </dgm:ptLst>
  <dgm:cxnLst>
    <dgm:cxn modelId="{A4DAE653-2AA7-4D8F-9F50-240DAC4256CE}" type="presOf" srcId="{D9889CFF-9964-4C98-9859-0C5F918AD962}" destId="{CC15EC54-9A46-4B18-B376-69D5E08736D6}" srcOrd="0" destOrd="0" presId="urn:microsoft.com/office/officeart/2005/8/layout/chevron1"/>
    <dgm:cxn modelId="{9517BF71-5E1B-43C6-8169-2B95FFB1F5CA}" type="presOf" srcId="{2F14F8F6-BC9D-4FD9-8736-D5EEC762BF8F}" destId="{C357D279-6C60-4374-B068-376246A6D5F7}" srcOrd="0" destOrd="0" presId="urn:microsoft.com/office/officeart/2005/8/layout/chevron1"/>
    <dgm:cxn modelId="{99B6A413-8207-4631-A9D3-788C41F68D16}" srcId="{C521EA82-A4D0-4CFD-8911-784E54DF50F3}" destId="{2F14F8F6-BC9D-4FD9-8736-D5EEC762BF8F}" srcOrd="0" destOrd="0" parTransId="{1B28F29C-6C12-4452-AF73-9F09856E2361}" sibTransId="{AF0809F8-2B79-4FA1-A7D5-9002CFD4D3FA}"/>
    <dgm:cxn modelId="{0EA1674E-F918-4EBD-9E29-E2A8F2E6D11E}" srcId="{C521EA82-A4D0-4CFD-8911-784E54DF50F3}" destId="{D9889CFF-9964-4C98-9859-0C5F918AD962}" srcOrd="1" destOrd="0" parTransId="{9B55B3BE-00AF-4EED-BEF3-65C38D9BD880}" sibTransId="{AD0F9CAC-C882-403A-86FF-656A456B84F4}"/>
    <dgm:cxn modelId="{C38C8801-5C59-459D-8F50-4948C7FFFE1C}" type="presOf" srcId="{C521EA82-A4D0-4CFD-8911-784E54DF50F3}" destId="{81AFC3DA-E0E7-4941-8157-3AE63CA79AC9}" srcOrd="0" destOrd="0" presId="urn:microsoft.com/office/officeart/2005/8/layout/chevron1"/>
    <dgm:cxn modelId="{1D43299C-C118-49FC-9A67-59D6F9D9D60D}" srcId="{C521EA82-A4D0-4CFD-8911-784E54DF50F3}" destId="{CC430317-7E7C-4B3C-86E4-ED83FA8C31DA}" srcOrd="2" destOrd="0" parTransId="{355BD429-56A4-40EB-97D4-F4A01CACA667}" sibTransId="{DB4E4C23-66CD-4725-8595-28520E88B6C4}"/>
    <dgm:cxn modelId="{70258156-0D5B-4F5B-9FA8-9FA0E624CE00}" type="presOf" srcId="{DAFCB631-9105-41A1-95E4-8B2DFC56CBFF}" destId="{FCF6D20D-E33D-4F9E-B336-7A3F9443F5C4}" srcOrd="0" destOrd="0" presId="urn:microsoft.com/office/officeart/2005/8/layout/chevron1"/>
    <dgm:cxn modelId="{E8A1B83B-4D6E-4137-BDC5-BE7DD00EAA8C}" srcId="{C521EA82-A4D0-4CFD-8911-784E54DF50F3}" destId="{DAFCB631-9105-41A1-95E4-8B2DFC56CBFF}" srcOrd="4" destOrd="0" parTransId="{EF9537BC-7FB6-4067-9702-E7FC46FF48DB}" sibTransId="{288C5718-4CE2-4F15-9062-40D06E735A73}"/>
    <dgm:cxn modelId="{63AB79FF-EAED-44D9-B7FA-BA484B66B94E}" srcId="{C521EA82-A4D0-4CFD-8911-784E54DF50F3}" destId="{30A93527-1916-4BE4-9846-4E3A22CF4872}" srcOrd="3" destOrd="0" parTransId="{A07B0B8E-6057-463B-A5AA-5A082967B645}" sibTransId="{2C06C800-B637-4F31-881B-EBE61587F85B}"/>
    <dgm:cxn modelId="{ED8E187A-60D8-4445-8579-9B59035397BD}" type="presOf" srcId="{CC430317-7E7C-4B3C-86E4-ED83FA8C31DA}" destId="{77422B1D-C833-4ACB-9D74-665916FC8078}" srcOrd="0" destOrd="0" presId="urn:microsoft.com/office/officeart/2005/8/layout/chevron1"/>
    <dgm:cxn modelId="{AD50CD8A-877E-442B-B836-B0D341BB8431}" type="presOf" srcId="{30A93527-1916-4BE4-9846-4E3A22CF4872}" destId="{104DCA8B-3DAC-4FA6-8D04-FD19801AD819}" srcOrd="0" destOrd="0" presId="urn:microsoft.com/office/officeart/2005/8/layout/chevron1"/>
    <dgm:cxn modelId="{F07A8BF8-39A1-43B4-BAF0-51B5691E36D8}" type="presParOf" srcId="{81AFC3DA-E0E7-4941-8157-3AE63CA79AC9}" destId="{C357D279-6C60-4374-B068-376246A6D5F7}" srcOrd="0" destOrd="0" presId="urn:microsoft.com/office/officeart/2005/8/layout/chevron1"/>
    <dgm:cxn modelId="{B23AC0F5-9A59-4641-97E8-89102DDA2D4D}" type="presParOf" srcId="{81AFC3DA-E0E7-4941-8157-3AE63CA79AC9}" destId="{48B0FCD4-73C4-471C-B1F0-A5E5AC4FD4CA}" srcOrd="1" destOrd="0" presId="urn:microsoft.com/office/officeart/2005/8/layout/chevron1"/>
    <dgm:cxn modelId="{BF8D65E8-808F-4390-8DC2-ABED95C5EE16}" type="presParOf" srcId="{81AFC3DA-E0E7-4941-8157-3AE63CA79AC9}" destId="{CC15EC54-9A46-4B18-B376-69D5E08736D6}" srcOrd="2" destOrd="0" presId="urn:microsoft.com/office/officeart/2005/8/layout/chevron1"/>
    <dgm:cxn modelId="{34A20BDA-9021-49EE-B852-3BF3079B8F47}" type="presParOf" srcId="{81AFC3DA-E0E7-4941-8157-3AE63CA79AC9}" destId="{3E35C827-ADB3-4B2A-90C2-BB909936EB2F}" srcOrd="3" destOrd="0" presId="urn:microsoft.com/office/officeart/2005/8/layout/chevron1"/>
    <dgm:cxn modelId="{743E992E-9737-40B6-B313-C662546F740C}" type="presParOf" srcId="{81AFC3DA-E0E7-4941-8157-3AE63CA79AC9}" destId="{77422B1D-C833-4ACB-9D74-665916FC8078}" srcOrd="4" destOrd="0" presId="urn:microsoft.com/office/officeart/2005/8/layout/chevron1"/>
    <dgm:cxn modelId="{E04F5D49-22CC-4C05-ACE7-3B38B054F411}" type="presParOf" srcId="{81AFC3DA-E0E7-4941-8157-3AE63CA79AC9}" destId="{747C9A1E-09E4-49F2-8AA0-29F870289CCD}" srcOrd="5" destOrd="0" presId="urn:microsoft.com/office/officeart/2005/8/layout/chevron1"/>
    <dgm:cxn modelId="{2BA57E0F-FD65-40B1-AF6A-D110DBDFEBA6}" type="presParOf" srcId="{81AFC3DA-E0E7-4941-8157-3AE63CA79AC9}" destId="{104DCA8B-3DAC-4FA6-8D04-FD19801AD819}" srcOrd="6" destOrd="0" presId="urn:microsoft.com/office/officeart/2005/8/layout/chevron1"/>
    <dgm:cxn modelId="{28144240-BE08-4993-8220-A29AB7D09B52}" type="presParOf" srcId="{81AFC3DA-E0E7-4941-8157-3AE63CA79AC9}" destId="{C86C5426-7AC5-4484-B62C-332C48802216}" srcOrd="7" destOrd="0" presId="urn:microsoft.com/office/officeart/2005/8/layout/chevron1"/>
    <dgm:cxn modelId="{814E32BA-5010-42E6-8027-765B2E8A0F51}" type="presParOf" srcId="{81AFC3DA-E0E7-4941-8157-3AE63CA79AC9}" destId="{FCF6D20D-E33D-4F9E-B336-7A3F9443F5C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D279-6C60-4374-B068-376246A6D5F7}">
      <dsp:nvSpPr>
        <dsp:cNvPr id="0" name=""/>
        <dsp:cNvSpPr/>
      </dsp:nvSpPr>
      <dsp:spPr>
        <a:xfrm>
          <a:off x="2009" y="1471166"/>
          <a:ext cx="1788169" cy="715267"/>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WHAT</a:t>
          </a:r>
          <a:endParaRPr lang="en-US" sz="2800" kern="1200" dirty="0"/>
        </a:p>
      </dsp:txBody>
      <dsp:txXfrm>
        <a:off x="359643" y="1471166"/>
        <a:ext cx="1072902" cy="715267"/>
      </dsp:txXfrm>
    </dsp:sp>
    <dsp:sp modelId="{CC15EC54-9A46-4B18-B376-69D5E08736D6}">
      <dsp:nvSpPr>
        <dsp:cNvPr id="0" name=""/>
        <dsp:cNvSpPr/>
      </dsp:nvSpPr>
      <dsp:spPr>
        <a:xfrm>
          <a:off x="1609894" y="1463505"/>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WHY</a:t>
          </a:r>
          <a:endParaRPr lang="en-US" sz="2800" kern="1200" dirty="0"/>
        </a:p>
      </dsp:txBody>
      <dsp:txXfrm>
        <a:off x="1967528" y="1463505"/>
        <a:ext cx="1072902" cy="715267"/>
      </dsp:txXfrm>
    </dsp:sp>
    <dsp:sp modelId="{77422B1D-C833-4ACB-9D74-665916FC8078}">
      <dsp:nvSpPr>
        <dsp:cNvPr id="0" name=""/>
        <dsp:cNvSpPr/>
      </dsp:nvSpPr>
      <dsp:spPr>
        <a:xfrm>
          <a:off x="3220715"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HOW</a:t>
          </a:r>
          <a:endParaRPr lang="en-US" sz="2800" kern="1200" dirty="0"/>
        </a:p>
      </dsp:txBody>
      <dsp:txXfrm>
        <a:off x="3578349" y="1471166"/>
        <a:ext cx="1072902" cy="715267"/>
      </dsp:txXfrm>
    </dsp:sp>
    <dsp:sp modelId="{104DCA8B-3DAC-4FA6-8D04-FD19801AD819}">
      <dsp:nvSpPr>
        <dsp:cNvPr id="0" name=""/>
        <dsp:cNvSpPr/>
      </dsp:nvSpPr>
      <dsp:spPr>
        <a:xfrm>
          <a:off x="4830067"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NEXT</a:t>
          </a:r>
          <a:endParaRPr lang="en-US" sz="2800" kern="1200" dirty="0"/>
        </a:p>
      </dsp:txBody>
      <dsp:txXfrm>
        <a:off x="5187701" y="1471166"/>
        <a:ext cx="1072902" cy="715267"/>
      </dsp:txXfrm>
    </dsp:sp>
    <dsp:sp modelId="{FCF6D20D-E33D-4F9E-B336-7A3F9443F5C4}">
      <dsp:nvSpPr>
        <dsp:cNvPr id="0" name=""/>
        <dsp:cNvSpPr/>
      </dsp:nvSpPr>
      <dsp:spPr>
        <a:xfrm>
          <a:off x="6439420"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CASE</a:t>
          </a:r>
          <a:endParaRPr lang="en-US" sz="2800" kern="1200" dirty="0"/>
        </a:p>
      </dsp:txBody>
      <dsp:txXfrm>
        <a:off x="6797054" y="1471166"/>
        <a:ext cx="1072902" cy="715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A1A35-1957-4855-9DCE-F1F06FD41C8D}">
      <dsp:nvSpPr>
        <dsp:cNvPr id="0" name=""/>
        <dsp:cNvSpPr/>
      </dsp:nvSpPr>
      <dsp:spPr>
        <a:xfrm>
          <a:off x="1406804" y="61759"/>
          <a:ext cx="2434590" cy="2434960"/>
        </a:xfrm>
        <a:prstGeom prst="circularArrow">
          <a:avLst>
            <a:gd name="adj1" fmla="val 10980"/>
            <a:gd name="adj2" fmla="val 1142322"/>
            <a:gd name="adj3" fmla="val 4500000"/>
            <a:gd name="adj4" fmla="val 10800000"/>
            <a:gd name="adj5" fmla="val 12500"/>
          </a:avLst>
        </a:prstGeom>
        <a:solidFill>
          <a:srgbClr val="FFC000"/>
        </a:solidFill>
        <a:ln w="25400" cap="flat" cmpd="sng" algn="ctr">
          <a:solidFill>
            <a:srgbClr val="FFC000"/>
          </a:solidFill>
          <a:prstDash val="solid"/>
        </a:ln>
        <a:effectLst/>
      </dsp:spPr>
      <dsp:style>
        <a:lnRef idx="2">
          <a:schemeClr val="accent6"/>
        </a:lnRef>
        <a:fillRef idx="1">
          <a:schemeClr val="lt1"/>
        </a:fillRef>
        <a:effectRef idx="0">
          <a:schemeClr val="accent6"/>
        </a:effectRef>
        <a:fontRef idx="minor">
          <a:schemeClr val="dk1"/>
        </a:fontRef>
      </dsp:style>
    </dsp:sp>
    <dsp:sp modelId="{72E278A8-C796-4D59-935B-C87262C75555}">
      <dsp:nvSpPr>
        <dsp:cNvPr id="0" name=""/>
        <dsp:cNvSpPr/>
      </dsp:nvSpPr>
      <dsp:spPr>
        <a:xfrm>
          <a:off x="1944928" y="940853"/>
          <a:ext cx="1352854" cy="67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1" kern="1200" dirty="0" smtClean="0"/>
            <a:t>One to One</a:t>
          </a:r>
          <a:endParaRPr lang="en-US" sz="2300" b="1" kern="1200" dirty="0"/>
        </a:p>
      </dsp:txBody>
      <dsp:txXfrm>
        <a:off x="1944928" y="940853"/>
        <a:ext cx="1352854" cy="676265"/>
      </dsp:txXfrm>
    </dsp:sp>
    <dsp:sp modelId="{3D90457F-F531-4C78-8F76-E8DB67EDD0F4}">
      <dsp:nvSpPr>
        <dsp:cNvPr id="0" name=""/>
        <dsp:cNvSpPr/>
      </dsp:nvSpPr>
      <dsp:spPr>
        <a:xfrm>
          <a:off x="730605" y="1460824"/>
          <a:ext cx="2434590" cy="2434960"/>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BA994D-9352-477D-B72E-89271BBA78EE}">
      <dsp:nvSpPr>
        <dsp:cNvPr id="0" name=""/>
        <dsp:cNvSpPr/>
      </dsp:nvSpPr>
      <dsp:spPr>
        <a:xfrm>
          <a:off x="1271473" y="2348012"/>
          <a:ext cx="1352854" cy="67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One to Few</a:t>
          </a:r>
          <a:endParaRPr lang="en-US" sz="2300" kern="1200" dirty="0"/>
        </a:p>
      </dsp:txBody>
      <dsp:txXfrm>
        <a:off x="1271473" y="2348012"/>
        <a:ext cx="1352854" cy="676265"/>
      </dsp:txXfrm>
    </dsp:sp>
    <dsp:sp modelId="{F1C250C6-5148-490E-BD8D-5C23B8A48975}">
      <dsp:nvSpPr>
        <dsp:cNvPr id="0" name=""/>
        <dsp:cNvSpPr/>
      </dsp:nvSpPr>
      <dsp:spPr>
        <a:xfrm>
          <a:off x="1580083" y="3027312"/>
          <a:ext cx="2091690" cy="2092528"/>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D5CB9-292F-48A4-8A34-695EBC001372}">
      <dsp:nvSpPr>
        <dsp:cNvPr id="0" name=""/>
        <dsp:cNvSpPr/>
      </dsp:nvSpPr>
      <dsp:spPr>
        <a:xfrm>
          <a:off x="1948129" y="3757193"/>
          <a:ext cx="1352854" cy="67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One to Many</a:t>
          </a:r>
          <a:endParaRPr lang="en-US" sz="2300" kern="1200" dirty="0"/>
        </a:p>
      </dsp:txBody>
      <dsp:txXfrm>
        <a:off x="1948129" y="3757193"/>
        <a:ext cx="1352854" cy="676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6F6FB-990E-4CE4-BCF7-3443FE5BDDA9}">
      <dsp:nvSpPr>
        <dsp:cNvPr id="0" name=""/>
        <dsp:cNvSpPr/>
      </dsp:nvSpPr>
      <dsp:spPr>
        <a:xfrm>
          <a:off x="2634633" y="2553027"/>
          <a:ext cx="2439114" cy="2554803"/>
        </a:xfrm>
        <a:prstGeom prst="gear9">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Feedback</a:t>
          </a:r>
          <a:endParaRPr lang="en-US" sz="2400" b="1" kern="1200" dirty="0"/>
        </a:p>
      </dsp:txBody>
      <dsp:txXfrm>
        <a:off x="3125003" y="3143791"/>
        <a:ext cx="1458374" cy="1328088"/>
      </dsp:txXfrm>
    </dsp:sp>
    <dsp:sp modelId="{BF34E718-3BC3-43C6-AF5C-1058106E8F59}">
      <dsp:nvSpPr>
        <dsp:cNvPr id="0" name=""/>
        <dsp:cNvSpPr/>
      </dsp:nvSpPr>
      <dsp:spPr>
        <a:xfrm>
          <a:off x="533392" y="1447805"/>
          <a:ext cx="2609080" cy="2488991"/>
        </a:xfrm>
        <a:prstGeom prst="gear6">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Interpret</a:t>
          </a:r>
          <a:endParaRPr lang="en-US" sz="2400" b="1" kern="1200" dirty="0"/>
        </a:p>
      </dsp:txBody>
      <dsp:txXfrm>
        <a:off x="1177459" y="2078203"/>
        <a:ext cx="1320946" cy="1228195"/>
      </dsp:txXfrm>
    </dsp:sp>
    <dsp:sp modelId="{133AB837-5C9D-4119-8026-4D3CF0D61129}">
      <dsp:nvSpPr>
        <dsp:cNvPr id="0" name=""/>
        <dsp:cNvSpPr/>
      </dsp:nvSpPr>
      <dsp:spPr>
        <a:xfrm rot="20700000">
          <a:off x="2038713" y="228201"/>
          <a:ext cx="2030764" cy="2030764"/>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t>Message</a:t>
          </a:r>
          <a:endParaRPr lang="en-US" sz="2200" b="1" kern="1200" dirty="0"/>
        </a:p>
      </dsp:txBody>
      <dsp:txXfrm rot="-20700000">
        <a:off x="2484120" y="673608"/>
        <a:ext cx="1139952" cy="1139952"/>
      </dsp:txXfrm>
    </dsp:sp>
    <dsp:sp modelId="{A0906A33-182A-4FAB-A0B6-D48FB10E051D}">
      <dsp:nvSpPr>
        <dsp:cNvPr id="0" name=""/>
        <dsp:cNvSpPr/>
      </dsp:nvSpPr>
      <dsp:spPr>
        <a:xfrm>
          <a:off x="533400" y="1531901"/>
          <a:ext cx="1356361" cy="7541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ctr" defTabSz="889000">
            <a:lnSpc>
              <a:spcPct val="90000"/>
            </a:lnSpc>
            <a:spcBef>
              <a:spcPct val="0"/>
            </a:spcBef>
            <a:spcAft>
              <a:spcPct val="15000"/>
            </a:spcAft>
            <a:buChar char="••"/>
          </a:pPr>
          <a:r>
            <a:rPr lang="en-US" sz="2000" kern="1200" dirty="0" smtClean="0"/>
            <a:t>Encode</a:t>
          </a:r>
          <a:endParaRPr lang="en-US" sz="2000" kern="1200" dirty="0"/>
        </a:p>
        <a:p>
          <a:pPr marL="228600" lvl="1" indent="-228600" algn="ctr" defTabSz="889000">
            <a:lnSpc>
              <a:spcPct val="90000"/>
            </a:lnSpc>
            <a:spcBef>
              <a:spcPct val="0"/>
            </a:spcBef>
            <a:spcAft>
              <a:spcPct val="15000"/>
            </a:spcAft>
            <a:buChar char="••"/>
          </a:pPr>
          <a:r>
            <a:rPr lang="en-US" sz="2000" kern="1200" dirty="0" smtClean="0"/>
            <a:t>Decode</a:t>
          </a:r>
          <a:endParaRPr lang="en-US" sz="2000" kern="1200" dirty="0"/>
        </a:p>
      </dsp:txBody>
      <dsp:txXfrm>
        <a:off x="555487" y="1553988"/>
        <a:ext cx="1312187" cy="709926"/>
      </dsp:txXfrm>
    </dsp:sp>
    <dsp:sp modelId="{BD524605-4312-45CF-82BB-93554DB0A093}">
      <dsp:nvSpPr>
        <dsp:cNvPr id="0" name=""/>
        <dsp:cNvSpPr/>
      </dsp:nvSpPr>
      <dsp:spPr>
        <a:xfrm>
          <a:off x="1990947" y="2143353"/>
          <a:ext cx="3647846" cy="3647846"/>
        </a:xfrm>
        <a:prstGeom prst="circularArrow">
          <a:avLst>
            <a:gd name="adj1" fmla="val 4688"/>
            <a:gd name="adj2" fmla="val 299029"/>
            <a:gd name="adj3" fmla="val 2535592"/>
            <a:gd name="adj4" fmla="val 15820046"/>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816B35-7AAE-4070-B75F-E2B18D2089DF}">
      <dsp:nvSpPr>
        <dsp:cNvPr id="0" name=""/>
        <dsp:cNvSpPr/>
      </dsp:nvSpPr>
      <dsp:spPr>
        <a:xfrm rot="18138084">
          <a:off x="510763" y="1269047"/>
          <a:ext cx="2650388" cy="265038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701C5F-D325-4836-934F-7528AD279183}">
      <dsp:nvSpPr>
        <dsp:cNvPr id="0" name=""/>
        <dsp:cNvSpPr/>
      </dsp:nvSpPr>
      <dsp:spPr>
        <a:xfrm>
          <a:off x="1568977" y="-147079"/>
          <a:ext cx="2857652" cy="2857652"/>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D279-6C60-4374-B068-376246A6D5F7}">
      <dsp:nvSpPr>
        <dsp:cNvPr id="0" name=""/>
        <dsp:cNvSpPr/>
      </dsp:nvSpPr>
      <dsp:spPr>
        <a:xfrm>
          <a:off x="2009"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WHAT</a:t>
          </a:r>
          <a:endParaRPr lang="en-US" sz="2800" kern="1200" dirty="0"/>
        </a:p>
      </dsp:txBody>
      <dsp:txXfrm>
        <a:off x="359643" y="1471166"/>
        <a:ext cx="1072902" cy="715267"/>
      </dsp:txXfrm>
    </dsp:sp>
    <dsp:sp modelId="{CC15EC54-9A46-4B18-B376-69D5E08736D6}">
      <dsp:nvSpPr>
        <dsp:cNvPr id="0" name=""/>
        <dsp:cNvSpPr/>
      </dsp:nvSpPr>
      <dsp:spPr>
        <a:xfrm>
          <a:off x="1609894" y="1463505"/>
          <a:ext cx="1788169" cy="715267"/>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WHY</a:t>
          </a:r>
          <a:endParaRPr lang="en-US" sz="2800" kern="1200" dirty="0"/>
        </a:p>
      </dsp:txBody>
      <dsp:txXfrm>
        <a:off x="1967528" y="1463505"/>
        <a:ext cx="1072902" cy="715267"/>
      </dsp:txXfrm>
    </dsp:sp>
    <dsp:sp modelId="{77422B1D-C833-4ACB-9D74-665916FC8078}">
      <dsp:nvSpPr>
        <dsp:cNvPr id="0" name=""/>
        <dsp:cNvSpPr/>
      </dsp:nvSpPr>
      <dsp:spPr>
        <a:xfrm>
          <a:off x="3220715"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HOW</a:t>
          </a:r>
          <a:endParaRPr lang="en-US" sz="2800" kern="1200" dirty="0"/>
        </a:p>
      </dsp:txBody>
      <dsp:txXfrm>
        <a:off x="3578349" y="1471166"/>
        <a:ext cx="1072902" cy="715267"/>
      </dsp:txXfrm>
    </dsp:sp>
    <dsp:sp modelId="{104DCA8B-3DAC-4FA6-8D04-FD19801AD819}">
      <dsp:nvSpPr>
        <dsp:cNvPr id="0" name=""/>
        <dsp:cNvSpPr/>
      </dsp:nvSpPr>
      <dsp:spPr>
        <a:xfrm>
          <a:off x="4830067"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NEXT</a:t>
          </a:r>
          <a:endParaRPr lang="en-US" sz="2800" kern="1200" dirty="0"/>
        </a:p>
      </dsp:txBody>
      <dsp:txXfrm>
        <a:off x="5187701" y="1471166"/>
        <a:ext cx="1072902" cy="715267"/>
      </dsp:txXfrm>
    </dsp:sp>
    <dsp:sp modelId="{FCF6D20D-E33D-4F9E-B336-7A3F9443F5C4}">
      <dsp:nvSpPr>
        <dsp:cNvPr id="0" name=""/>
        <dsp:cNvSpPr/>
      </dsp:nvSpPr>
      <dsp:spPr>
        <a:xfrm>
          <a:off x="6439420"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CASE</a:t>
          </a:r>
          <a:endParaRPr lang="en-US" sz="2800" kern="1200" dirty="0"/>
        </a:p>
      </dsp:txBody>
      <dsp:txXfrm>
        <a:off x="6797054" y="1471166"/>
        <a:ext cx="1072902" cy="7152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D279-6C60-4374-B068-376246A6D5F7}">
      <dsp:nvSpPr>
        <dsp:cNvPr id="0" name=""/>
        <dsp:cNvSpPr/>
      </dsp:nvSpPr>
      <dsp:spPr>
        <a:xfrm>
          <a:off x="2009"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WHAT</a:t>
          </a:r>
          <a:endParaRPr lang="en-US" sz="2800" kern="1200" dirty="0"/>
        </a:p>
      </dsp:txBody>
      <dsp:txXfrm>
        <a:off x="359643" y="1471166"/>
        <a:ext cx="1072902" cy="715267"/>
      </dsp:txXfrm>
    </dsp:sp>
    <dsp:sp modelId="{CC15EC54-9A46-4B18-B376-69D5E08736D6}">
      <dsp:nvSpPr>
        <dsp:cNvPr id="0" name=""/>
        <dsp:cNvSpPr/>
      </dsp:nvSpPr>
      <dsp:spPr>
        <a:xfrm>
          <a:off x="1609894" y="1463505"/>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WHY</a:t>
          </a:r>
          <a:endParaRPr lang="en-US" sz="2800" kern="1200" dirty="0"/>
        </a:p>
      </dsp:txBody>
      <dsp:txXfrm>
        <a:off x="1967528" y="1463505"/>
        <a:ext cx="1072902" cy="715267"/>
      </dsp:txXfrm>
    </dsp:sp>
    <dsp:sp modelId="{77422B1D-C833-4ACB-9D74-665916FC8078}">
      <dsp:nvSpPr>
        <dsp:cNvPr id="0" name=""/>
        <dsp:cNvSpPr/>
      </dsp:nvSpPr>
      <dsp:spPr>
        <a:xfrm>
          <a:off x="3220715" y="1471166"/>
          <a:ext cx="1788169" cy="715267"/>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HOW</a:t>
          </a:r>
          <a:endParaRPr lang="en-US" sz="2800" kern="1200" dirty="0"/>
        </a:p>
      </dsp:txBody>
      <dsp:txXfrm>
        <a:off x="3578349" y="1471166"/>
        <a:ext cx="1072902" cy="715267"/>
      </dsp:txXfrm>
    </dsp:sp>
    <dsp:sp modelId="{104DCA8B-3DAC-4FA6-8D04-FD19801AD819}">
      <dsp:nvSpPr>
        <dsp:cNvPr id="0" name=""/>
        <dsp:cNvSpPr/>
      </dsp:nvSpPr>
      <dsp:spPr>
        <a:xfrm>
          <a:off x="4830067"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NEXT</a:t>
          </a:r>
          <a:endParaRPr lang="en-US" sz="2800" kern="1200" dirty="0"/>
        </a:p>
      </dsp:txBody>
      <dsp:txXfrm>
        <a:off x="5187701" y="1471166"/>
        <a:ext cx="1072902" cy="715267"/>
      </dsp:txXfrm>
    </dsp:sp>
    <dsp:sp modelId="{FCF6D20D-E33D-4F9E-B336-7A3F9443F5C4}">
      <dsp:nvSpPr>
        <dsp:cNvPr id="0" name=""/>
        <dsp:cNvSpPr/>
      </dsp:nvSpPr>
      <dsp:spPr>
        <a:xfrm>
          <a:off x="6439420"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CASE</a:t>
          </a:r>
          <a:endParaRPr lang="en-US" sz="2800" kern="1200" dirty="0"/>
        </a:p>
      </dsp:txBody>
      <dsp:txXfrm>
        <a:off x="6797054" y="1471166"/>
        <a:ext cx="1072902" cy="7152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D279-6C60-4374-B068-376246A6D5F7}">
      <dsp:nvSpPr>
        <dsp:cNvPr id="0" name=""/>
        <dsp:cNvSpPr/>
      </dsp:nvSpPr>
      <dsp:spPr>
        <a:xfrm>
          <a:off x="2009"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WHAT</a:t>
          </a:r>
          <a:endParaRPr lang="en-US" sz="2800" kern="1200" dirty="0"/>
        </a:p>
      </dsp:txBody>
      <dsp:txXfrm>
        <a:off x="359643" y="1471166"/>
        <a:ext cx="1072902" cy="715267"/>
      </dsp:txXfrm>
    </dsp:sp>
    <dsp:sp modelId="{CC15EC54-9A46-4B18-B376-69D5E08736D6}">
      <dsp:nvSpPr>
        <dsp:cNvPr id="0" name=""/>
        <dsp:cNvSpPr/>
      </dsp:nvSpPr>
      <dsp:spPr>
        <a:xfrm>
          <a:off x="1609894" y="1463505"/>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WHY</a:t>
          </a:r>
          <a:endParaRPr lang="en-US" sz="2800" kern="1200" dirty="0"/>
        </a:p>
      </dsp:txBody>
      <dsp:txXfrm>
        <a:off x="1967528" y="1463505"/>
        <a:ext cx="1072902" cy="715267"/>
      </dsp:txXfrm>
    </dsp:sp>
    <dsp:sp modelId="{77422B1D-C833-4ACB-9D74-665916FC8078}">
      <dsp:nvSpPr>
        <dsp:cNvPr id="0" name=""/>
        <dsp:cNvSpPr/>
      </dsp:nvSpPr>
      <dsp:spPr>
        <a:xfrm>
          <a:off x="3220715"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HOW</a:t>
          </a:r>
          <a:endParaRPr lang="en-US" sz="2800" kern="1200" dirty="0"/>
        </a:p>
      </dsp:txBody>
      <dsp:txXfrm>
        <a:off x="3578349" y="1471166"/>
        <a:ext cx="1072902" cy="715267"/>
      </dsp:txXfrm>
    </dsp:sp>
    <dsp:sp modelId="{104DCA8B-3DAC-4FA6-8D04-FD19801AD819}">
      <dsp:nvSpPr>
        <dsp:cNvPr id="0" name=""/>
        <dsp:cNvSpPr/>
      </dsp:nvSpPr>
      <dsp:spPr>
        <a:xfrm>
          <a:off x="4830067" y="1471166"/>
          <a:ext cx="1788169" cy="715267"/>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NEXT</a:t>
          </a:r>
          <a:endParaRPr lang="en-US" sz="2800" kern="1200" dirty="0"/>
        </a:p>
      </dsp:txBody>
      <dsp:txXfrm>
        <a:off x="5187701" y="1471166"/>
        <a:ext cx="1072902" cy="715267"/>
      </dsp:txXfrm>
    </dsp:sp>
    <dsp:sp modelId="{FCF6D20D-E33D-4F9E-B336-7A3F9443F5C4}">
      <dsp:nvSpPr>
        <dsp:cNvPr id="0" name=""/>
        <dsp:cNvSpPr/>
      </dsp:nvSpPr>
      <dsp:spPr>
        <a:xfrm>
          <a:off x="6439420"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CASE</a:t>
          </a:r>
          <a:endParaRPr lang="en-US" sz="2800" kern="1200" dirty="0"/>
        </a:p>
      </dsp:txBody>
      <dsp:txXfrm>
        <a:off x="6797054" y="1471166"/>
        <a:ext cx="1072902" cy="7152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D279-6C60-4374-B068-376246A6D5F7}">
      <dsp:nvSpPr>
        <dsp:cNvPr id="0" name=""/>
        <dsp:cNvSpPr/>
      </dsp:nvSpPr>
      <dsp:spPr>
        <a:xfrm>
          <a:off x="2009"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WHAT</a:t>
          </a:r>
          <a:endParaRPr lang="en-US" sz="2800" kern="1200" dirty="0"/>
        </a:p>
      </dsp:txBody>
      <dsp:txXfrm>
        <a:off x="359643" y="1471166"/>
        <a:ext cx="1072902" cy="715267"/>
      </dsp:txXfrm>
    </dsp:sp>
    <dsp:sp modelId="{CC15EC54-9A46-4B18-B376-69D5E08736D6}">
      <dsp:nvSpPr>
        <dsp:cNvPr id="0" name=""/>
        <dsp:cNvSpPr/>
      </dsp:nvSpPr>
      <dsp:spPr>
        <a:xfrm>
          <a:off x="1609894" y="1463505"/>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WHY</a:t>
          </a:r>
          <a:endParaRPr lang="en-US" sz="2800" kern="1200" dirty="0"/>
        </a:p>
      </dsp:txBody>
      <dsp:txXfrm>
        <a:off x="1967528" y="1463505"/>
        <a:ext cx="1072902" cy="715267"/>
      </dsp:txXfrm>
    </dsp:sp>
    <dsp:sp modelId="{77422B1D-C833-4ACB-9D74-665916FC8078}">
      <dsp:nvSpPr>
        <dsp:cNvPr id="0" name=""/>
        <dsp:cNvSpPr/>
      </dsp:nvSpPr>
      <dsp:spPr>
        <a:xfrm>
          <a:off x="3220715"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HOW</a:t>
          </a:r>
          <a:endParaRPr lang="en-US" sz="2800" kern="1200" dirty="0"/>
        </a:p>
      </dsp:txBody>
      <dsp:txXfrm>
        <a:off x="3578349" y="1471166"/>
        <a:ext cx="1072902" cy="715267"/>
      </dsp:txXfrm>
    </dsp:sp>
    <dsp:sp modelId="{104DCA8B-3DAC-4FA6-8D04-FD19801AD819}">
      <dsp:nvSpPr>
        <dsp:cNvPr id="0" name=""/>
        <dsp:cNvSpPr/>
      </dsp:nvSpPr>
      <dsp:spPr>
        <a:xfrm>
          <a:off x="4830067" y="1471166"/>
          <a:ext cx="1788169" cy="715267"/>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NEXT</a:t>
          </a:r>
          <a:endParaRPr lang="en-US" sz="2800" kern="1200" dirty="0"/>
        </a:p>
      </dsp:txBody>
      <dsp:txXfrm>
        <a:off x="5187701" y="1471166"/>
        <a:ext cx="1072902" cy="715267"/>
      </dsp:txXfrm>
    </dsp:sp>
    <dsp:sp modelId="{FCF6D20D-E33D-4F9E-B336-7A3F9443F5C4}">
      <dsp:nvSpPr>
        <dsp:cNvPr id="0" name=""/>
        <dsp:cNvSpPr/>
      </dsp:nvSpPr>
      <dsp:spPr>
        <a:xfrm>
          <a:off x="6439420" y="1471166"/>
          <a:ext cx="1788169" cy="715267"/>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CASE</a:t>
          </a:r>
          <a:endParaRPr lang="en-US" sz="2800" kern="1200" dirty="0"/>
        </a:p>
      </dsp:txBody>
      <dsp:txXfrm>
        <a:off x="6797054" y="1471166"/>
        <a:ext cx="1072902" cy="7152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DB6DF3-FA61-45CB-BE27-053A00556DB1}" type="datetimeFigureOut">
              <a:rPr lang="en-US" smtClean="0"/>
              <a:pPr/>
              <a:t>11/16/13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jksdksd jh jhfkjhfsd</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FA7AAB-6417-4573-AFEB-2CFC05049505}" type="slidenum">
              <a:rPr lang="en-US" smtClean="0"/>
              <a:pPr/>
              <a:t>‹#›</a:t>
            </a:fld>
            <a:endParaRPr lang="en-US" dirty="0"/>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C4D45-EFF8-479D-AF6F-9BB9BF232254}" type="datetimeFigureOut">
              <a:rPr lang="en-US" smtClean="0"/>
              <a:pPr/>
              <a:t>11/16/13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jksdksd jh jhfkjhfsd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08339-1CDE-4508-95CE-C65DBDC3BF13}" type="slidenum">
              <a:rPr lang="en-US" smtClean="0"/>
              <a:pPr/>
              <a:t>‹#›</a:t>
            </a:fld>
            <a:endParaRPr lang="en-US" dirty="0"/>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definition</a:t>
            </a:r>
            <a:r>
              <a:rPr lang="en-US" baseline="0" dirty="0" smtClean="0"/>
              <a:t> origins from Sales – when you need to get in touch with your customer.</a:t>
            </a:r>
          </a:p>
          <a:p>
            <a:r>
              <a:rPr lang="en-US" baseline="0" dirty="0" smtClean="0"/>
              <a:t>Being a PM / supervisor / mentor, your colleague / employee / subordinate is your customer.</a:t>
            </a:r>
          </a:p>
          <a:p>
            <a:r>
              <a:rPr lang="en-US" baseline="0" dirty="0" smtClean="0"/>
              <a:t>It consumes values, goals </a:t>
            </a:r>
            <a:r>
              <a:rPr lang="en-US" baseline="0" dirty="0" smtClean="0">
                <a:solidFill>
                  <a:srgbClr val="FF0000"/>
                </a:solidFill>
              </a:rPr>
              <a:t>…… </a:t>
            </a:r>
            <a:r>
              <a:rPr lang="en-US" baseline="0" dirty="0" smtClean="0"/>
              <a:t>that obtains from you.</a:t>
            </a:r>
            <a:endParaRPr lang="en-US" dirty="0"/>
          </a:p>
        </p:txBody>
      </p:sp>
    </p:spTree>
    <p:extLst>
      <p:ext uri="{BB962C8B-B14F-4D97-AF65-F5344CB8AC3E}">
        <p14:creationId xmlns:p14="http://schemas.microsoft.com/office/powerpoint/2010/main" val="376151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Add snapshots from 121 confluence pages</a:t>
            </a:r>
          </a:p>
          <a:p>
            <a:pPr marL="228600" indent="-228600">
              <a:buFont typeface="+mj-lt"/>
              <a:buAutoNum type="arabicPeriod"/>
            </a:pPr>
            <a:r>
              <a:rPr lang="en-US" dirty="0" smtClean="0"/>
              <a:t>Add Sample of tracking tool</a:t>
            </a:r>
          </a:p>
          <a:p>
            <a:endParaRPr lang="en-US" dirty="0"/>
          </a:p>
        </p:txBody>
      </p:sp>
    </p:spTree>
    <p:extLst>
      <p:ext uri="{BB962C8B-B14F-4D97-AF65-F5344CB8AC3E}">
        <p14:creationId xmlns:p14="http://schemas.microsoft.com/office/powerpoint/2010/main" val="231053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Add snapshots from 121 confluence pages</a:t>
            </a:r>
          </a:p>
          <a:p>
            <a:pPr marL="228600" indent="-228600">
              <a:buFont typeface="+mj-lt"/>
              <a:buAutoNum type="arabicPeriod"/>
            </a:pPr>
            <a:r>
              <a:rPr lang="en-US" dirty="0" smtClean="0"/>
              <a:t>Add Sample of tracking tool</a:t>
            </a:r>
          </a:p>
          <a:p>
            <a:endParaRPr lang="en-US" dirty="0"/>
          </a:p>
        </p:txBody>
      </p:sp>
    </p:spTree>
    <p:extLst>
      <p:ext uri="{BB962C8B-B14F-4D97-AF65-F5344CB8AC3E}">
        <p14:creationId xmlns:p14="http://schemas.microsoft.com/office/powerpoint/2010/main" val="23105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5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Effective communication:</a:t>
            </a:r>
          </a:p>
          <a:p>
            <a:pPr marL="228600" indent="-228600">
              <a:buAutoNum type="arabicPeriod"/>
            </a:pPr>
            <a:r>
              <a:rPr lang="en-US" dirty="0" smtClean="0"/>
              <a:t>Flow</a:t>
            </a:r>
          </a:p>
          <a:p>
            <a:pPr marL="228600" indent="-228600">
              <a:buAutoNum type="arabicPeriod"/>
            </a:pPr>
            <a:r>
              <a:rPr lang="en-US" dirty="0" smtClean="0"/>
              <a:t>Levels</a:t>
            </a:r>
            <a:endParaRPr lang="en-US" dirty="0"/>
          </a:p>
        </p:txBody>
      </p:sp>
    </p:spTree>
    <p:extLst>
      <p:ext uri="{BB962C8B-B14F-4D97-AF65-F5344CB8AC3E}">
        <p14:creationId xmlns:p14="http://schemas.microsoft.com/office/powerpoint/2010/main" val="2195212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supervisor-employee relationship is the fundamental organizational unit within the County structure. All teams are built on those. One-to-one meetings are a forum for communication from supervisor to employee, as well as from employee to supervisor.</a:t>
            </a:r>
          </a:p>
        </p:txBody>
      </p:sp>
    </p:spTree>
    <p:extLst>
      <p:ext uri="{BB962C8B-B14F-4D97-AF65-F5344CB8AC3E}">
        <p14:creationId xmlns:p14="http://schemas.microsoft.com/office/powerpoint/2010/main" val="4254500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When employees are informed the feeling of involvement increases, along with the sense of ownership that results in job satisfaction and productivity. The employee's role is to take responsibility for what they need from you as their supervisor. Your responsibility is to provide support and add value that helps the employee perform well</a:t>
            </a:r>
            <a:r>
              <a:rPr lang="en-US" sz="1200" b="0" i="0" kern="1200" dirty="0" smtClean="0">
                <a:solidFill>
                  <a:schemeClr val="tx1"/>
                </a:solidFill>
                <a:effectLst/>
                <a:latin typeface="+mn-lt"/>
                <a:ea typeface="+mn-ea"/>
                <a:cs typeface="+mn-cs"/>
              </a:rPr>
              <a:t>.</a:t>
            </a:r>
            <a:endParaRPr lang="en-US" dirty="0" smtClean="0"/>
          </a:p>
        </p:txBody>
      </p:sp>
    </p:spTree>
    <p:extLst>
      <p:ext uri="{BB962C8B-B14F-4D97-AF65-F5344CB8AC3E}">
        <p14:creationId xmlns:p14="http://schemas.microsoft.com/office/powerpoint/2010/main" val="363740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When employees are informed the feeling of involvement increases, along with the sense of ownership that results in job satisfaction and productivity. The employee's role is to take responsibility for what they need from you as their supervisor. Your responsibility is to provide support and add value that helps the employee perform well.</a:t>
            </a:r>
            <a:endParaRPr lang="en-US" dirty="0" smtClean="0"/>
          </a:p>
          <a:p>
            <a:pPr marL="0" indent="0">
              <a:buFont typeface="Arial" panose="020B0604020202020204" pitchFamily="34" charset="0"/>
              <a:buNone/>
            </a:pPr>
            <a:endParaRPr lang="en-US" sz="1200" b="0" i="0" u="none" strike="noStrike"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Find out about the employee’s current level of morale, stress, etc.</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Track the status of Performance and Development Goals</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Learn if there are obstacles to goal achievement that need to be removed</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Discuss specific issues</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Provide value-added feedback</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Provide coaching</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Share formal and informal information about the unit and organization</a:t>
            </a:r>
          </a:p>
          <a:p>
            <a:endParaRPr lang="en-US" dirty="0"/>
          </a:p>
        </p:txBody>
      </p:sp>
    </p:spTree>
    <p:extLst>
      <p:ext uri="{BB962C8B-B14F-4D97-AF65-F5344CB8AC3E}">
        <p14:creationId xmlns:p14="http://schemas.microsoft.com/office/powerpoint/2010/main" val="363740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Topics</a:t>
            </a:r>
            <a:r>
              <a:rPr lang="en-US" baseline="0" dirty="0" smtClean="0"/>
              <a:t> TBD</a:t>
            </a:r>
          </a:p>
          <a:p>
            <a:pPr marL="228600" indent="-228600">
              <a:buFont typeface="+mj-lt"/>
              <a:buAutoNum type="arabicPeriod"/>
            </a:pPr>
            <a:r>
              <a:rPr lang="en-US" baseline="0" dirty="0" smtClean="0"/>
              <a:t>Length</a:t>
            </a:r>
          </a:p>
          <a:p>
            <a:pPr marL="228600" indent="-228600">
              <a:buFont typeface="+mj-lt"/>
              <a:buAutoNum type="arabicPeriod"/>
            </a:pPr>
            <a:r>
              <a:rPr lang="en-US" baseline="0" dirty="0" smtClean="0"/>
              <a:t>Format</a:t>
            </a:r>
          </a:p>
          <a:p>
            <a:pPr marL="228600" indent="-228600">
              <a:buFont typeface="+mj-lt"/>
              <a:buAutoNum type="arabicPeriod"/>
            </a:pPr>
            <a:endParaRPr lang="en-US" baseline="0" dirty="0" smtClean="0"/>
          </a:p>
          <a:p>
            <a:pPr marL="0" indent="0">
              <a:buFont typeface="+mj-lt"/>
              <a:buNone/>
            </a:pPr>
            <a:r>
              <a:rPr lang="en-US" baseline="0" dirty="0" smtClean="0"/>
              <a:t>*Open-ended questions !!!</a:t>
            </a:r>
            <a:endParaRPr lang="en-US" dirty="0"/>
          </a:p>
        </p:txBody>
      </p:sp>
    </p:spTree>
    <p:extLst>
      <p:ext uri="{BB962C8B-B14F-4D97-AF65-F5344CB8AC3E}">
        <p14:creationId xmlns:p14="http://schemas.microsoft.com/office/powerpoint/2010/main" val="160488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Add agenda</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HOW TO PREPARE !!!</a:t>
            </a:r>
            <a:endParaRPr lang="en-US" dirty="0"/>
          </a:p>
        </p:txBody>
      </p:sp>
    </p:spTree>
    <p:extLst>
      <p:ext uri="{BB962C8B-B14F-4D97-AF65-F5344CB8AC3E}">
        <p14:creationId xmlns:p14="http://schemas.microsoft.com/office/powerpoint/2010/main" val="4011349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Add agenda</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HOW TO PREPARE !!!</a:t>
            </a:r>
            <a:endParaRPr lang="en-US" dirty="0"/>
          </a:p>
        </p:txBody>
      </p:sp>
    </p:spTree>
    <p:extLst>
      <p:ext uri="{BB962C8B-B14F-4D97-AF65-F5344CB8AC3E}">
        <p14:creationId xmlns:p14="http://schemas.microsoft.com/office/powerpoint/2010/main" val="4011349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Add agenda</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HOW TO PREPARE !!!</a:t>
            </a:r>
            <a:endParaRPr lang="en-US" dirty="0"/>
          </a:p>
        </p:txBody>
      </p:sp>
    </p:spTree>
    <p:extLst>
      <p:ext uri="{BB962C8B-B14F-4D97-AF65-F5344CB8AC3E}">
        <p14:creationId xmlns:p14="http://schemas.microsoft.com/office/powerpoint/2010/main" val="4011349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924800" cy="1447800"/>
          </a:xfrm>
        </p:spPr>
        <p:txBody>
          <a:bodyPr/>
          <a:lstStyle>
            <a:lvl1pPr algn="ctr">
              <a:defRPr>
                <a:solidFill>
                  <a:schemeClr val="bg1"/>
                </a:solidFill>
                <a:latin typeface="Segoe UI" pitchFamily="34" charset="0"/>
                <a:ea typeface="Segoe UI" pitchFamily="34" charset="0"/>
                <a:cs typeface="Segoe UI" pitchFamily="34" charset="0"/>
              </a:defRPr>
            </a:lvl1pPr>
          </a:lstStyle>
          <a:p>
            <a:endParaRPr lang="en-US" dirty="0"/>
          </a:p>
        </p:txBody>
      </p:sp>
      <p:sp>
        <p:nvSpPr>
          <p:cNvPr id="6" name="Subtitle 2"/>
          <p:cNvSpPr>
            <a:spLocks noGrp="1"/>
          </p:cNvSpPr>
          <p:nvPr>
            <p:ph type="subTitle" idx="1"/>
          </p:nvPr>
        </p:nvSpPr>
        <p:spPr>
          <a:xfrm>
            <a:off x="1371600" y="4267200"/>
            <a:ext cx="6400800" cy="762000"/>
          </a:xfrm>
        </p:spPr>
        <p:txBody>
          <a:bodyPr>
            <a:normAutofit/>
          </a:bodyPr>
          <a:lstStyle>
            <a:lvl1pPr marL="0" indent="0" algn="ctr">
              <a:buNone/>
              <a:defRPr sz="280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Blank">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234187"/>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741678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72086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7210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021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9097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889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9855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92924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2828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3720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rgbClr val="243C80"/>
            </a:gs>
            <a:gs pos="91000">
              <a:srgbClr val="204898"/>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anchor="ctr"/>
          <a:lstStyle>
            <a:lvl1pPr algn="ctr">
              <a:defRPr sz="4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3350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8081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s Layou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31441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Layou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cap="small" baseline="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Layout (no lin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5"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Layout (no lin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l">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449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1">
                <a:solidFill>
                  <a:srgbClr val="32469A"/>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10200"/>
            <a:ext cx="5486400" cy="7620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Blank">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234187"/>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9906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5" r:id="rId3"/>
    <p:sldLayoutId id="2147483650" r:id="rId4"/>
    <p:sldLayoutId id="2147483674" r:id="rId5"/>
    <p:sldLayoutId id="2147483661" r:id="rId6"/>
    <p:sldLayoutId id="2147483660" r:id="rId7"/>
    <p:sldLayoutId id="2147483657" r:id="rId8"/>
    <p:sldLayoutId id="2147483749" r:id="rId9"/>
    <p:sldLayoutId id="2147483750" r:id="rId10"/>
  </p:sldLayoutIdLst>
  <p:timing>
    <p:tnLst>
      <p:par>
        <p:cTn id="1" dur="indefinite" restart="never" nodeType="tmRoot"/>
      </p:par>
    </p:tnLst>
  </p:timing>
  <p:hf sldNum="0" hdr="0" ftr="0" dt="0"/>
  <p:txStyles>
    <p:titleStyle>
      <a:lvl1pPr algn="l" defTabSz="914400" rtl="0" eaLnBrk="1" latinLnBrk="0" hangingPunct="1">
        <a:spcBef>
          <a:spcPct val="0"/>
        </a:spcBef>
        <a:buNone/>
        <a:defRPr lang="en-US" sz="4000" b="1" kern="1200" dirty="0">
          <a:solidFill>
            <a:srgbClr val="32469A"/>
          </a:solidFill>
          <a:latin typeface="Segoe UI" pitchFamily="34" charset="0"/>
          <a:ea typeface="Segoe UI" pitchFamily="34" charset="0"/>
          <a:cs typeface="Segoe UI" pitchFamily="34" charset="0"/>
        </a:defRPr>
      </a:lvl1pPr>
    </p:titleStyle>
    <p:bodyStyle>
      <a:lvl1pPr marL="228600" indent="-228600" algn="l" defTabSz="914400" rtl="0" eaLnBrk="1" latinLnBrk="0" hangingPunct="1">
        <a:spcBef>
          <a:spcPct val="20000"/>
        </a:spcBef>
        <a:buClr>
          <a:srgbClr val="32469A"/>
        </a:buClr>
        <a:buFont typeface="Calibri" pitchFamily="34" charset="0"/>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Font typeface="Calibri" pitchFamily="34" charset="0"/>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EF54A-E387-426C-A879-9382EF8A0A12}" type="datetimeFigureOut">
              <a:rPr lang="en-US" smtClean="0">
                <a:solidFill>
                  <a:prstClr val="black">
                    <a:tint val="75000"/>
                  </a:prstClr>
                </a:solidFill>
              </a:rPr>
              <a:pPr/>
              <a:t>11/16/13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4582574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8" Type="http://schemas.openxmlformats.org/officeDocument/2006/relationships/hyperlink" Target="http://www.kebuki.com/2012/05/dont-run-another-meeting-without-this.html" TargetMode="External"/><Relationship Id="rId3" Type="http://schemas.openxmlformats.org/officeDocument/2006/relationships/hyperlink" Target="http://www.michaelnichols.org/one-on-one-meeting/" TargetMode="External"/><Relationship Id="rId7" Type="http://schemas.openxmlformats.org/officeDocument/2006/relationships/hyperlink" Target="http://www.edqm.eu/en/certification-technical-advice-160.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agile.dzone.com/articles/one-one-meetings" TargetMode="External"/><Relationship Id="rId5" Type="http://schemas.openxmlformats.org/officeDocument/2006/relationships/hyperlink" Target="http://www.task.fm/How-can-you-have-successful-one-on-one-meetings-with-your-employees" TargetMode="External"/><Relationship Id="rId10" Type="http://schemas.openxmlformats.org/officeDocument/2006/relationships/hyperlink" Target="http://www.co.sanmateo.ca.us/portal/site/HR/menuitem.cad47643f6ef262515598b81917332a0/?vgnextoid=f8e659498aaff210VgnVCM1000001937230aRCRD&amp;vgnextchannel=170a046eb8170310VgnVCM1000001937230aRCRD&amp;vgnextfmt=subDivisionsDetails" TargetMode="External"/><Relationship Id="rId4" Type="http://schemas.openxmlformats.org/officeDocument/2006/relationships/hyperlink" Target="http://allthingsd.com/20120829/one-on-one/" TargetMode="External"/><Relationship Id="rId9" Type="http://schemas.openxmlformats.org/officeDocument/2006/relationships/hyperlink" Target="http://www.sans.edu/research/management-laboratory/article/oneonone-meeting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2" descr="C:\Users\dbibik\Pictures\121mtgs\touchpoints-600x4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84513"/>
            <a:ext cx="9144000" cy="559525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0" y="5486400"/>
            <a:ext cx="9144000" cy="1371600"/>
          </a:xfrm>
          <a:noFill/>
        </p:spPr>
        <p:txBody>
          <a:bodyPr>
            <a:normAutofit/>
          </a:bodyPr>
          <a:lstStyle/>
          <a:p>
            <a:r>
              <a:rPr lang="en-US" sz="4400" dirty="0" smtClean="0"/>
              <a:t>Touch-Point Meetings</a:t>
            </a:r>
            <a:endParaRPr lang="en-US" sz="4400" dirty="0"/>
          </a:p>
        </p:txBody>
      </p:sp>
    </p:spTree>
    <p:extLst>
      <p:ext uri="{BB962C8B-B14F-4D97-AF65-F5344CB8AC3E}">
        <p14:creationId xmlns:p14="http://schemas.microsoft.com/office/powerpoint/2010/main" val="689653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HOW</a:t>
            </a:r>
            <a:endParaRPr lang="en-US" sz="3800" b="0" dirty="0">
              <a:solidFill>
                <a:srgbClr val="FFFFFB"/>
              </a:solidFill>
            </a:endParaRPr>
          </a:p>
        </p:txBody>
      </p:sp>
      <p:pic>
        <p:nvPicPr>
          <p:cNvPr id="2051" name="Picture 3" descr="C:\Users\dbibik\Pictures\121mtgs\norwalk-ct-business-marketing-14-175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3156"/>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1143000" y="4369413"/>
            <a:ext cx="4724400" cy="431187"/>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Inform Team 121s are about to be launched</a:t>
            </a:r>
            <a:endParaRPr lang="en-US" dirty="0"/>
          </a:p>
        </p:txBody>
      </p:sp>
      <p:grpSp>
        <p:nvGrpSpPr>
          <p:cNvPr id="18" name="Group 17"/>
          <p:cNvGrpSpPr/>
          <p:nvPr/>
        </p:nvGrpSpPr>
        <p:grpSpPr>
          <a:xfrm>
            <a:off x="1135743" y="5029200"/>
            <a:ext cx="8084457" cy="1078887"/>
            <a:chOff x="1066800" y="1066800"/>
            <a:chExt cx="8084457" cy="1078887"/>
          </a:xfrm>
        </p:grpSpPr>
        <p:sp>
          <p:nvSpPr>
            <p:cNvPr id="19" name="Rectangle 18"/>
            <p:cNvSpPr/>
            <p:nvPr/>
          </p:nvSpPr>
          <p:spPr>
            <a:xfrm>
              <a:off x="1066800" y="1066800"/>
              <a:ext cx="8077200" cy="107888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162906" y="1143000"/>
              <a:ext cx="7988351" cy="926487"/>
              <a:chOff x="1162906" y="1143000"/>
              <a:chExt cx="7988351" cy="926487"/>
            </a:xfrm>
          </p:grpSpPr>
          <p:sp>
            <p:nvSpPr>
              <p:cNvPr id="21" name="Rectangle 20"/>
              <p:cNvSpPr/>
              <p:nvPr/>
            </p:nvSpPr>
            <p:spPr>
              <a:xfrm>
                <a:off x="1839686" y="1143000"/>
                <a:ext cx="7311571" cy="9264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0000"/>
                    </a:solidFill>
                  </a:rPr>
                  <a:t>Do you think there are steps missing?</a:t>
                </a:r>
                <a:endParaRPr lang="en-US" sz="2800" b="1" dirty="0">
                  <a:solidFill>
                    <a:srgbClr val="FF0000"/>
                  </a:solidFill>
                </a:endParaRPr>
              </a:p>
            </p:txBody>
          </p:sp>
          <p:pic>
            <p:nvPicPr>
              <p:cNvPr id="22" name="Picture 4" descr="C:\Users\dbibik\Pictures\121mtgs\c--documents and settings-kyazbek-desktop-studentblog-resized-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2906" y="1143001"/>
                <a:ext cx="694923" cy="92648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Rounded Rectangle 22"/>
          <p:cNvSpPr/>
          <p:nvPr/>
        </p:nvSpPr>
        <p:spPr>
          <a:xfrm>
            <a:off x="1524000" y="3810000"/>
            <a:ext cx="4724400" cy="43118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Create page template WISELY</a:t>
            </a:r>
            <a:endParaRPr lang="en-US" dirty="0"/>
          </a:p>
        </p:txBody>
      </p:sp>
      <p:sp>
        <p:nvSpPr>
          <p:cNvPr id="24" name="Rounded Rectangle 23"/>
          <p:cNvSpPr/>
          <p:nvPr/>
        </p:nvSpPr>
        <p:spPr>
          <a:xfrm>
            <a:off x="3505200" y="990600"/>
            <a:ext cx="4724400" cy="431187"/>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Control mood: positive, open and friendly</a:t>
            </a:r>
            <a:endParaRPr lang="en-US" dirty="0"/>
          </a:p>
        </p:txBody>
      </p:sp>
      <p:sp>
        <p:nvSpPr>
          <p:cNvPr id="25" name="Rounded Rectangle 24"/>
          <p:cNvSpPr/>
          <p:nvPr/>
        </p:nvSpPr>
        <p:spPr>
          <a:xfrm>
            <a:off x="3124200" y="1524000"/>
            <a:ext cx="4724400" cy="431187"/>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Start with explanation of need again</a:t>
            </a:r>
            <a:endParaRPr lang="en-US" dirty="0"/>
          </a:p>
        </p:txBody>
      </p:sp>
      <p:sp>
        <p:nvSpPr>
          <p:cNvPr id="26" name="Rounded Rectangle 25"/>
          <p:cNvSpPr/>
          <p:nvPr/>
        </p:nvSpPr>
        <p:spPr>
          <a:xfrm>
            <a:off x="2743200" y="2057400"/>
            <a:ext cx="4724400" cy="431187"/>
          </a:xfrm>
          <a:prstGeom prst="round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Send out RECURRING appointments with LINK</a:t>
            </a:r>
            <a:endParaRPr lang="en-US" dirty="0"/>
          </a:p>
        </p:txBody>
      </p:sp>
      <p:sp>
        <p:nvSpPr>
          <p:cNvPr id="27" name="Rounded Rectangle 26"/>
          <p:cNvSpPr/>
          <p:nvPr/>
        </p:nvSpPr>
        <p:spPr>
          <a:xfrm>
            <a:off x="2286000" y="2616813"/>
            <a:ext cx="4724400" cy="431187"/>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Allocate room / place WITHOUT DISTURBANCE</a:t>
            </a:r>
            <a:endParaRPr lang="en-US" dirty="0"/>
          </a:p>
        </p:txBody>
      </p:sp>
      <p:sp>
        <p:nvSpPr>
          <p:cNvPr id="28" name="Rounded Rectangle 27"/>
          <p:cNvSpPr/>
          <p:nvPr/>
        </p:nvSpPr>
        <p:spPr>
          <a:xfrm>
            <a:off x="1905000" y="3226413"/>
            <a:ext cx="4724400" cy="431187"/>
          </a:xfrm>
          <a:prstGeom prst="round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Generate personal spaces per person</a:t>
            </a:r>
            <a:endParaRPr lang="en-US" dirty="0"/>
          </a:p>
        </p:txBody>
      </p:sp>
      <p:pic>
        <p:nvPicPr>
          <p:cNvPr id="2052" name="Picture 4" descr="C:\Users\dbibik\Pictures\121mtgs\The-Top-4-Most-Effective-Calls-to-Action-on-Twitter-v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224" y="3365191"/>
            <a:ext cx="1752776" cy="1587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17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animEffect transition="in" filter="fade">
                                      <p:cBhvr>
                                        <p:cTn id="43" dur="500"/>
                                        <p:tgtEl>
                                          <p:spTgt spid="20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4" grpId="0" animBg="1"/>
      <p:bldP spid="25"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HOW</a:t>
            </a:r>
            <a:endParaRPr lang="en-US" sz="3800" b="0" dirty="0">
              <a:solidFill>
                <a:srgbClr val="FFFFFB"/>
              </a:solidFill>
            </a:endParaRPr>
          </a:p>
        </p:txBody>
      </p:sp>
      <p:sp>
        <p:nvSpPr>
          <p:cNvPr id="2" name="AutoShape 2" descr="data:image/jpeg;base64,/9j/4AAQSkZJRgABAQAAAQABAAD/2wCEAAkGBxAQEBQODRAPDw8PEBAQDhAPEA8QFBYPFhYXFhgWFBQYHCggGBonGxcUIjEtJSkrLi4uFx8zODMsNygtLisBCgoKDg0OGxAQGjUkICQvLC83LCwtLCwsMzAvLCwsLCwsLCwsLCwsLC8sLCwsLCwsLCwsLC8sLSwsLCwsLCwsLP/AABEIAMkA+wMBEQACEQEDEQH/xAAcAAEAAQUBAQAAAAAAAAAAAAAAAwECBAUGCAf/xABIEAACAQEDBwgHBgMFCQEAAAAAAQIDBBFRBRIhMUFhkgYTFSJxgZHRBzJCUqGxwRQWIzNi8KPS4SVTY3KiJENkc5OywtPxF//EABsBAQACAwEBAAAAAAAAAAAAAAABAgMEBQYH/8QANhEBAAIBAgQDBgQGAQUAAAAAAAECAwQREhMhMQVBcRQyYYGx0VHB4fAiMzRCkaEjBhUkUmL/2gAMAwEAAhEDEQA/APuIAAAAAAAAAAAAAAAAAAAAAAABa4Lf4sCnNrfxSAc2t/iwHNrfxS8wKuCuu0+LAoqa3+LAc0t/jICubou0+LAo6a38UvMBza3+LAuUe3xYFQAAAAAAAAAAAAAAAAAAAAAAAAAAAAAAAAAAAAAAAAAAAAAAAAAAACK1WiFKDqVJKMIq9t/vSymTLXHWb3naIWpSbzw17uXr5VtNq/Ibs1DZNr8SSxWHd4s8jr/H7zM1xdI/3/ny+XV0qabHj9/rP+mM8jQemc605e9Kd7+RwLa7Nad5n6s/MmO0Qkp07TQ61mrSml/uqzzk1gns+Hab+l8Z1GKes9P8x+/RS1ceT3q/OG+yNlqFovi06daH5lKWtb1ij2Wi8Qx6qvTpP4fZz8+nti694/FtDfa4AAAAAAAAAAAAAAAAAAAAAAAAAAAABRu7SwOOtVd26rnO/wCy0ZXU4+/P3nu+nazxHjPiU5r8FO0fvf7Ovix8iv8A9T/pnXXdiPPRWZnohTP3G3XR2mOs7J2VjK8x309qd0SxMoWOTarUXm16emElt/S8TNpc98F4tWVq2jbht2l0GRcpRtNJVEs2S6tSPuzWtdh9B0eqrqMUXj5+rm58M4r8LPNphAAAAAAAAAAAAAAAAAAAAAAAAAAAAaDlXbWoxstJ/i2jQ/00trfbpXZecfxnWRhxcEd7fT9ezd0eKJtx27R9UFmoKnFQjqirl5nhJ3tO8tmbbzvKr0m/p8PDHFPeUwrcbWwpJETG/SRJB3/U0L4uGdlZ6MGlW+yWpVNVC0tQq4RqbJfvGR1/CNXyMvDbtPT7SZKc3Ht5w689m5QAAAAAAAAAAAAAAAAAAAAAAAAAAEdetGEZTm7owTlJ7kVveKVm1u0JrWbTtDksnZ1apO2VFc6rzaSfs0loX77cTwGv1FtRlm0/v8HXtEY6xjjy+rPqSuW9mvjx8U9VI6rIm/C0riUDIlKyMrnu2mK9d4JjeF1tsqq05U5e0tDwex+JjiuytbcM7srktb3UpujV/Os75ud+tx9mXwu7t57DwvVc7Dwz3r0+0tXV4opbir2lujptQAAAAAAAAAAAAAAAAAAAAAAAAAHM8qLS6tSFhpvXdUtDWyC0pfXhOB41q9o5NfWfyj83Q0dOGJyz6QmhBRSSVySSSwSPL8LJM7sZzznfs2dhnrG0MkRtC9MyRIuvLboUbImRZMpMrQmstS9XPXH5E1jdivG0sK3SdmrQtkE83RTtCW2D0J/LwRt6TPOnyxfy7T6LRXm0nHPrDrYTUkpRaaaTTWpp6mexiYmN4cqY2naVxKAAAAAAAAAAAAAAAAAAAAAAABjZStsaFKVaeqCvuxexLtdxiz5q4cc3t5MmLHOS0VhzWRqErpV6umraHny3Repbv/mB4fLe2W83t3l08kxG1K9oZNtq3LNWuXyMe2yMdd53QQESyS1XKnlFSydZ/tNeNScM+MLqSi5XyvufWaV2g29Lp7ai/BWevxY8l4pG8uP/AP2awf3Fs4KH/sOj/wBmzf8AtH+/swe1U/BlZL9LFjtFelZqdG1qdepClFyjRSTk0k3dPVpKZfCcuOk3mY6Rv5/ZNdTW0xGzvWzjy2kaqZklLx7BW20k14o2bGrTjUg4y0xnG59jNzh3hrRM1ndFyVtUoOdiqvr0dNJv2qT1eF68dx3PCdRM1nDbvXt6foprMcTtlr2n6uiOw0QAAAAAAAAAAAAAAAAAAAAAAByuWqv2q0qzLTRs7z62DqbI/TiwPN+LanmZOVXtHf1/R0tNTlY+Oe89vRnSaSbehJXvsOTwojq1Oe5yc3t1LBbDWtO8tuI4Y2SoQhxPpjjfkqo/dq0X/qu+p1vCJ/8AJj0lran3Hn89a5rofR/DOypZF/jxlw3v6Gpr5201/Rkw+/D0qeJl1lkyi0MnJdfXTetaY9mBvaa/FHDLDmr/AHIst0pQcLZR/Ms7vkvepbU/j3NmzvbFaMte8fRGLa0Tjt2n6umsdpjVpxqwd8ZxUl5Peeqx5K5KRevaXMvSaWms+SYuqAAAAAAAAAAAAAAAAAAAAA12X8pKzUJVFpm+rSWu+o9Wjdr7jV1mp5GKb+fl6s+nxc28V8mpyPYnSp3S01JvPqt6W5vfu8zykVnvPdu5b8VunZZlSvqpLtn2bEYc9tv4V8Nf7mNA1YZpSxLwq4/0uR/smvulQf8AFgvqdTwn+pr8/pLX1P8ALl56PXOY6f0aRvyrZV+ub8Kc39DS8R/pr/vzZcH8yHo88ZLqwskUlZDKTi1OOuLv/oKXmlt4TtExtLe0pxnFSWmMlqeG1M7dZi1d482jMTWdmDyeq/Zq87FN/hzvq2ZvDbH4fB4m54Zm5d5wW7T1j84/fxTqq8ykZY7x0l053HPAAAAAAAAAAAAAAAAAAAAAclUq/bLW567PZHm08JVdr/eCxPM67P7Rm6e7Xp8/OXTpXk4tvO30bG0VVCLnLUl4vYjWttWN5VrXinaGig3JuUtcnezlWtNp3lu7bRtCeJMQrKWKLxCrlvSnTzsk2lYRpS4atN/Q6PhnTU0+f0lg1H8uXnI9e5jrfRTG/K9m3c83/wBGoaHif9Nb5fWGbT/zIei2jyEw6iORjmEwhmikrQyMkWjNk6UtUtMP821fvA6Giy9eCWLPTeOKE2XbJKdNVKWitQfOUmtd60tfD4I3ctZ2i1e8dYYsN4idrdp6N1kfKEbRRjWjozldJYTWtfvceh02eM+KLx5/Vo5sU47zWWaZ2IAAAAAAAAAAAAAAAAAAGl5U5QdKkqVL8+0Pm6SWtX6HLuv8Wjn+I6nlYuGvvW6R+ctrSYovfit2jqhybY1RpRpR9ldZ4yetnEpj4Y2Z8l+O0zLW5XtOdPm16sNMt8/6fU0dXk68EeTYwU2jinzQwNOGWU8C8KyliZIhSWg9IcL8l2v/AJEn4XM3tB01FPVhze5LzOewcx2/ochflWnupVn/AKWvqc7xT+nn1hn0/vvQbR5SYdFFIxytCGZSV4Y1W/WtDTvT3oiszWd4W+DobDaVVgprXqksJLWd7FljJSLNDJThtswLBU+yWvm3os9rd8MI1sO/V3rAzaLLyM/BPu3+v6/ZbNXm4uLzr9HVnoHNAAAAAAAAAAAAAAAAACkpJJttJJXtvYiJnaN5IjdyWT5O1Widtlfzcb6VmT91a5fPxeB5rJlnUZZy+XaPR1LV5WOMcd+8s/KNq5qm5+1qgsZPV59xjzZIx0mymOnHbZzlHF6W9Le84kzvLoSyoEwpKeBkhSU0C8Ky0/LmN+TLYv8AhK78IN/Q3NH/AD6esMWX3JeXz2Llu/8AQnC/Kd/u2aq/jBfU5ni38j5wz6b333yR5eXRhDMpK0IJmOV4QTKStCTJNq5urmt9Spcuyex/TwNvR5uG3DPaVM1OKu/4NrlexKvScNUvWpvCa1eXedHLXjrs1cV+C27O5N5T+0UU56KtN83WT15629/ngd3Q6nn4t57x0lq6nDy79O09YbU3GuAAAAAAAAAAAAAAAAOd5WWuUsyw0X+JaH137tFa2+259yZyvE88xWMNe9vp+rd0eOI3y27R9WTZqEacI04K6MEoo0K1iI2hNrTad5c3la2c7VuT6lO+Md8tr+nccnWZuO20dob+HHw13nvKKDNNklPBl4VlkQZeFJTwZeFJa7lXDPsFqh71ltC/hyNrSztmrPxj6seSP4ZeWT2blPofoNj/AGlN4WOo/wCJSX1OX4vP/BHr+UtjTe++7yZ5iXQQzZSVoY82Y5XhjzZSVoY1ZXoQvDockW3naen14dWfbsfevqdbDl46/FpZcfDb4MapV+yWqNo1ULRdTtGClsn+/wBWJsabPyM3FPuz0n7k052Lg846x9nYHp3KAAAAAAAAAAAAAAAIrVaI0oSq1HdGEXKT3L6lMl60rNrdoWpWbWisebl8hU5VJTt1Zdeu/wANe7SWpLwXgsTzlbWy3nNbvP0dLLtSIxV7R9U2XrdzVK6L/EqXxhuW2Xd82jHqcvLp07yYMfHbr2hzNFXI4ct+WRGRKspoSLQqyISLQrKeEi8KyxstLOs1aONCqvGDM+GdslfWGO8dJeVT27kPpPoLh/tteeFlcfGpB/8Aicfxmf8AirHx/KW1pY/il9tlI81LobIJyKytCCcikrQgnIqsgmyFoVyfbOZqqT9SXVqdmPd5mbDfhlXJTjrs6W22eNWnKnLVNXX4PY13m5ad42adZms7wk5JW+U6crNW/OszzHvp+zLfh4YnoPC9TzcfBbvX6eTX1mKK2469pb86bTAAAAAAAAAAAAAActylrO0VoWCD6iuq2pr3VpUfk++JxfEs3HaMFfWfyj9/B0NLTgpOWfSGyV0VcrlGK7EkjW32V7uJyhbefqup7C6tNfpW3v1nG1OXmW38nTxY+Cuy2LNVdNGRKqWMiUJ4SLQrKaMy0K7JFItEq7Ifs9L+7p8EfIycy34q8ML6dOEfUjGOObFL5FZtM90xWFZTKbrbIpTIWiEE5FVoQTkVShnILIKmkQs3/J+3Z8Obk+vTuS3w2Pu1eBsVv0amam07/irlGbs9aFuppvNuhXivapPR++7A2NLqZw5YvHz9ERWMlJxz8vV2VKpGcVODUoySlFranpTPZ1tFoiY7S48xMTtK8lAAAAAAAAAAAAMPK9vjZ6M60/ZXVWMnoS8TDqM0Ycc3nyZMOOcl4rDQZAssowdarprWh85Ub1q/Slu1/E85Ted727z1dDNaJnhr2joxuVNvzIKhF9ar626n/XV4mHU5eGvDHmyabHvPFPk5umcqW8liyEJYyCqWMiUJIzJRsljMsrs53l7yoeT7Nn00pVqsubop6k7r3Jrakvi0dDw/Se0ZNp7R1lr6jJy67x3fELZl+2VpOdW015Sf+JJLuincl2Hq6abFSNq1j/DlzktPWZdFyK5d2mzVoU7TVnVss5KM1Vk5OCejOjJ6UlhquvNLW+HY8tJmkbW+HmzYdRas7TPR9x5w8lLqxCOUyq2yGUyEoZSCyKUglFKQSWW1OlUjUWx9ZYxetFoRavFGzr241IbJQnHxi0Um2zT6xKvJC1unKdgqu90r50G/apPTd3X/ABeB6jwbV8dOVPl29Gvrce+2WPPv6uoO454AAAAAAAAAAAORyrV+12tUFps9kedVwlW2Lu0riPP+IZ+bl5cdq/X9Pu6eCnKxcXnb6fv8myr1owi5zd0Ypyk9yNSbbKxXedocDabTKtUlVlrk9CwjsXgczLebW3dSlYrXhgizElemQhIpBCSMgL4zJV2SKZKHzj0zWeUqdnrL1ITqwlulNRa/7JHf8CvEWvXznb/W/wB2hrqztEvlZ6NzUlCjKpONOCvlOUYRWMm7kvEra0VibT2hMRvO0PStF3RSbvuSV/YjwNp3nd34joSmVW2RSmEopSISjlIlKNsJRyJG75N23Q6EnqvlT7Nq+vezHlj+5hy0/uZmVoyi4Wqj+bZ3ndsPaT3XX9zZbSamcOWLQx1iLRNLdpdjk+2Rr0oVqfqzimtz2p70713Hv8OWuWkXr2lxslJpaaz5MgyKAAAAAAAAADX5et/2ezVKy9aMbof53oj8X8DX1ebk4bX/AHv5M2nx8zJFWkyHZOZoxT9efXqN63OWnT2aF3HlqztDoZbcVmq5W259Wzx23Tqdl/VXir+5GLNfpszaan9zn4mo216ZCF6ZAvTCFykBepBC5SCNkGUrFStFKVCvFTpzV0ov4NPY09JlxZbYrxek7TCt6ReNpfPLV6LOs+ZtV0NiqUr5LtaaT8Ed2njvT+KnX4S59tB16Wb3ktyFo2Kar1JuvXXqScc2Md8Y3vTvb8DS1nit9RXgiNoZ8OkrjneesuuczltvZY5BKOUgLJSCUbZKVjYFLwlSFVwkpx0Si70TtExtKNt42dlZ6yqQjNapxTu7dhzLb1nZrTG07JOSFbmq1Wxv1H+PR3J3KS+Xgz2HgGqm9Zxz6/f8mrrqb1jJ8pdYejcwAAAAAAAAAc1y5d9KjDZO1U4y7LpHK8XnbDEfH7t7Qe/afhKds87xMuzi+UiatUm/ajBx7LrvmmYr9W/g9xgJmJlXJgXJkIVTAuUgLlIhC5SAuzgGcEbGcSLXIJWuQFjkSlY2Ba2ErWyRS8C2TJgdTkNNWeF/6muxybRy9TaOZOzBf3ktmlm5QszXtRqwfZmyfzZ2f+n7z7REfvtLDnjfBb5fV257pxQAAAAAAAABpOWFjlVssnT0zoyjWgt8b7/g2aHiOGcuCdu8df38m1o8kUyxv2nowbDbI1qcakdUlpWEtqPITbZvWpwzsgypk6FoilK+Mo+rNa1u3orxrUvNJ6NFLk7WT6s6TWLcl8LiOOrPGeqn3fr+9S4pfykcdU86p0BX96lxS/lI5lTnVOga/vUuKX8o5lTnVV6Cr+9S4pfykc2hzanQlf3qXFLyI51Dm1Oha/vU+KXkOdQ5tVehq+NPil5Ec+hzKnQ9fGnxS8iOfQ5lToevjT4peQ9ox/FPMqp0NXxp8UvIe04/icyqjyLXxp8UvIj2nH8TmVU6FrY0+KXkPasfxOZC3oStjT4peQ9rx/FPMhToOtjT4peRHteP4nMg6CrY0+KXkPa8f4ScyFOgq2NPil5D2zH+EnMhkWXIGm+tJNL2YX6e1sx31nTakInJ+DeJXaFoS1JGixI+T9Pn7c6y007LBxUtjqyvWjucvBYnrf8Ap3SzFuZMdvz/AEYNZfgxcPnP0dmeucgAAAAAAAAAAOVyjyfq0Zyr5Pcbpu+pZpaIt4wez4fQ4Ou8I45m+L/H2+zo4dXWY4cv+fu188s83otNCvRlvg3Huei88/l0mbH70berbikW9y0St+8VnxnwMwcq6eTZT7w2fGfAyOVdPJsfeGz4z4GV5Nzk2U+8NnxnwMjk3TybH3gs+M+BkcjIcqyn3gs+MuBkez5DlWPvBQxlwMj2fInlWU6foYz4GR7NkOVY6foYy4GR7NkOVY6foYy4GR7LlOVZTp6hjLgZHsuVPKsdPUMZcDI9kynKsp09QxlwMeyZTl2OnqGMuBkex5Tl2OnqGMuBj2PKcux09QxlwMex5Tl2OnqGMuBj2PKcuyqy5SeiCqTexRg2y9NDmtO0QTSY7smhYLZauqoOyUX606n5jW6Ov5dp2tF4DktMWydI+P2+7XyanFj895+DrcmZPp2emqNFXRjrb1uW2UntZ6/BgphpFKdnKy5bZLcVmWZmMAAAAAAAAAAAACmasERtBuZqwQ2g3M1YIbQbmasENoNzNWCG0G5mrBDaDczVghtBuZqwQ2g3M1YIbQbmasENoNzNWCG0G5mrBDaDczVghtBuZqwQ2g3M1YIbQbmasENoNzNWCG0G4kSKgAAAAAAAAAAAAAAAAAAAAAAAAAAAAAAAAAAAAAAAAAAAAAAAAAAAAAAAAAAAAAAAAAAAAAAAAAAAAAAAAAAAAAAAAAAAAAAAAAAAAAAAAAAAAAAAAAAAAAA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533400" y="5257800"/>
            <a:ext cx="7924800" cy="914400"/>
            <a:chOff x="685800" y="1524000"/>
            <a:chExt cx="7924800" cy="914400"/>
          </a:xfrm>
        </p:grpSpPr>
        <p:sp>
          <p:nvSpPr>
            <p:cNvPr id="3" name="Rounded Rectangle 2"/>
            <p:cNvSpPr/>
            <p:nvPr/>
          </p:nvSpPr>
          <p:spPr>
            <a:xfrm>
              <a:off x="685800" y="1524000"/>
              <a:ext cx="7924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t>Issues has to be resolved</a:t>
              </a:r>
              <a:endParaRPr lang="en-US" sz="2400" b="1"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600200"/>
              <a:ext cx="914400" cy="73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676400" y="1629951"/>
              <a:ext cx="6781800" cy="702498"/>
            </a:xfrm>
            <a:prstGeom prst="roundRect">
              <a:avLst/>
            </a:prstGeom>
            <a:noFill/>
            <a:ln>
              <a:solidFill>
                <a:srgbClr val="007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533400" y="4191000"/>
            <a:ext cx="7924800" cy="914400"/>
            <a:chOff x="685800" y="1524000"/>
            <a:chExt cx="7924800" cy="914400"/>
          </a:xfrm>
        </p:grpSpPr>
        <p:sp>
          <p:nvSpPr>
            <p:cNvPr id="9" name="Rounded Rectangle 8"/>
            <p:cNvSpPr/>
            <p:nvPr/>
          </p:nvSpPr>
          <p:spPr>
            <a:xfrm>
              <a:off x="685800" y="1524000"/>
              <a:ext cx="7924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t>Feedback: Positive + Value-added</a:t>
              </a:r>
              <a:endParaRPr lang="en-US" b="1" dirty="0"/>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1600200"/>
              <a:ext cx="914400" cy="73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10"/>
            <p:cNvSpPr/>
            <p:nvPr/>
          </p:nvSpPr>
          <p:spPr>
            <a:xfrm>
              <a:off x="1676400" y="1629951"/>
              <a:ext cx="6781800" cy="702498"/>
            </a:xfrm>
            <a:prstGeom prst="roundRect">
              <a:avLst/>
            </a:prstGeom>
            <a:noFill/>
            <a:ln>
              <a:solidFill>
                <a:srgbClr val="007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33400" y="2057400"/>
            <a:ext cx="7924800" cy="914400"/>
            <a:chOff x="685800" y="1524000"/>
            <a:chExt cx="7924800" cy="914400"/>
          </a:xfrm>
        </p:grpSpPr>
        <p:sp>
          <p:nvSpPr>
            <p:cNvPr id="13" name="Rounded Rectangle 12"/>
            <p:cNvSpPr/>
            <p:nvPr/>
          </p:nvSpPr>
          <p:spPr>
            <a:xfrm>
              <a:off x="685800" y="1524000"/>
              <a:ext cx="7924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t>Manager does 90% listening / 10 % talking</a:t>
              </a:r>
              <a:endParaRPr lang="en-US" sz="2400" b="1" dirty="0"/>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600200"/>
              <a:ext cx="914400" cy="73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a:xfrm>
              <a:off x="1676400" y="1629951"/>
              <a:ext cx="6781800" cy="702498"/>
            </a:xfrm>
            <a:prstGeom prst="roundRect">
              <a:avLst/>
            </a:prstGeom>
            <a:noFill/>
            <a:ln>
              <a:solidFill>
                <a:srgbClr val="007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533400" y="1043584"/>
            <a:ext cx="7924800" cy="914400"/>
            <a:chOff x="685800" y="1524000"/>
            <a:chExt cx="7924800" cy="914400"/>
          </a:xfrm>
        </p:grpSpPr>
        <p:sp>
          <p:nvSpPr>
            <p:cNvPr id="27" name="Rounded Rectangle 26"/>
            <p:cNvSpPr/>
            <p:nvPr/>
          </p:nvSpPr>
          <p:spPr>
            <a:xfrm>
              <a:off x="685800" y="1524000"/>
              <a:ext cx="7924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t>Free-form meeting, NOT a Status Report</a:t>
              </a:r>
              <a:endParaRPr lang="en-US" sz="2400" b="1" dirty="0"/>
            </a:p>
          </p:txBody>
        </p:sp>
        <p:pic>
          <p:nvPicPr>
            <p:cNvPr id="2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600200"/>
              <a:ext cx="914400" cy="73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ounded Rectangle 28"/>
            <p:cNvSpPr/>
            <p:nvPr/>
          </p:nvSpPr>
          <p:spPr>
            <a:xfrm>
              <a:off x="1676400" y="1629951"/>
              <a:ext cx="6781800" cy="702498"/>
            </a:xfrm>
            <a:prstGeom prst="roundRect">
              <a:avLst/>
            </a:prstGeom>
            <a:noFill/>
            <a:ln>
              <a:solidFill>
                <a:srgbClr val="007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533400" y="3124200"/>
            <a:ext cx="7924800" cy="914400"/>
            <a:chOff x="685800" y="1524000"/>
            <a:chExt cx="7924800" cy="914400"/>
          </a:xfrm>
        </p:grpSpPr>
        <p:sp>
          <p:nvSpPr>
            <p:cNvPr id="31" name="Rounded Rectangle 30"/>
            <p:cNvSpPr/>
            <p:nvPr/>
          </p:nvSpPr>
          <p:spPr>
            <a:xfrm>
              <a:off x="685800" y="1524000"/>
              <a:ext cx="7924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t>Use open-ended question</a:t>
              </a:r>
              <a:endParaRPr lang="en-US" sz="2400" b="1" dirty="0"/>
            </a:p>
          </p:txBody>
        </p:sp>
        <p:pic>
          <p:nvPicPr>
            <p:cNvPr id="3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600200"/>
              <a:ext cx="914400" cy="73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ounded Rectangle 32"/>
            <p:cNvSpPr/>
            <p:nvPr/>
          </p:nvSpPr>
          <p:spPr>
            <a:xfrm>
              <a:off x="1676400" y="1629951"/>
              <a:ext cx="6781800" cy="702498"/>
            </a:xfrm>
            <a:prstGeom prst="roundRect">
              <a:avLst/>
            </a:prstGeom>
            <a:noFill/>
            <a:ln>
              <a:solidFill>
                <a:srgbClr val="007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166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Pathway</a:t>
            </a:r>
            <a:endParaRPr lang="en-US" sz="3800" b="0" dirty="0">
              <a:solidFill>
                <a:srgbClr val="FFFFFB"/>
              </a:solidFill>
            </a:endParaRPr>
          </a:p>
        </p:txBody>
      </p:sp>
      <p:graphicFrame>
        <p:nvGraphicFramePr>
          <p:cNvPr id="2" name="Diagram 1"/>
          <p:cNvGraphicFramePr/>
          <p:nvPr>
            <p:extLst>
              <p:ext uri="{D42A27DB-BD31-4B8C-83A1-F6EECF244321}">
                <p14:modId xmlns:p14="http://schemas.microsoft.com/office/powerpoint/2010/main" val="2375257438"/>
              </p:ext>
            </p:extLst>
          </p:nvPr>
        </p:nvGraphicFramePr>
        <p:xfrm>
          <a:off x="457200" y="1600200"/>
          <a:ext cx="8229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44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blogs.sundaymercury.net/weirdscience/evoluti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24200"/>
            <a:ext cx="4876800" cy="217133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Next</a:t>
            </a:r>
            <a:endParaRPr lang="en-US" sz="3800" b="0" dirty="0">
              <a:solidFill>
                <a:srgbClr val="FFFFFB"/>
              </a:solidFill>
            </a:endParaRPr>
          </a:p>
        </p:txBody>
      </p:sp>
      <p:sp>
        <p:nvSpPr>
          <p:cNvPr id="10" name="Rounded Rectangle 9"/>
          <p:cNvSpPr/>
          <p:nvPr/>
        </p:nvSpPr>
        <p:spPr>
          <a:xfrm>
            <a:off x="457199" y="1066800"/>
            <a:ext cx="2743201" cy="2057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t>Evolving with Agenda</a:t>
            </a:r>
            <a:endParaRPr lang="en-US" sz="2400" b="1" dirty="0"/>
          </a:p>
        </p:txBody>
      </p:sp>
      <p:sp>
        <p:nvSpPr>
          <p:cNvPr id="11" name="Rounded Rectangle 10"/>
          <p:cNvSpPr/>
          <p:nvPr/>
        </p:nvSpPr>
        <p:spPr>
          <a:xfrm>
            <a:off x="3435122" y="1066800"/>
            <a:ext cx="3281364" cy="6096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None</a:t>
            </a:r>
            <a:endParaRPr lang="en-US" b="1" dirty="0"/>
          </a:p>
        </p:txBody>
      </p:sp>
      <p:sp>
        <p:nvSpPr>
          <p:cNvPr id="12" name="Rounded Rectangle 11"/>
          <p:cNvSpPr/>
          <p:nvPr/>
        </p:nvSpPr>
        <p:spPr>
          <a:xfrm>
            <a:off x="4501922" y="1803400"/>
            <a:ext cx="3281364"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Just a list</a:t>
            </a:r>
            <a:endParaRPr lang="en-US" dirty="0"/>
          </a:p>
        </p:txBody>
      </p:sp>
      <p:sp>
        <p:nvSpPr>
          <p:cNvPr id="13" name="Rounded Rectangle 12"/>
          <p:cNvSpPr/>
          <p:nvPr/>
        </p:nvSpPr>
        <p:spPr>
          <a:xfrm>
            <a:off x="5492522" y="2621749"/>
            <a:ext cx="3270478"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Action Items</a:t>
            </a:r>
            <a:endParaRPr lang="en-US" dirty="0"/>
          </a:p>
        </p:txBody>
      </p:sp>
      <p:sp>
        <p:nvSpPr>
          <p:cNvPr id="14" name="Rounded Rectangle 13"/>
          <p:cNvSpPr/>
          <p:nvPr/>
        </p:nvSpPr>
        <p:spPr>
          <a:xfrm>
            <a:off x="5492522" y="3334656"/>
            <a:ext cx="3270478"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Status Tracking</a:t>
            </a:r>
            <a:endParaRPr lang="en-US" dirty="0"/>
          </a:p>
        </p:txBody>
      </p:sp>
      <p:grpSp>
        <p:nvGrpSpPr>
          <p:cNvPr id="21" name="Group 20"/>
          <p:cNvGrpSpPr/>
          <p:nvPr/>
        </p:nvGrpSpPr>
        <p:grpSpPr>
          <a:xfrm>
            <a:off x="1128486" y="5245713"/>
            <a:ext cx="8084457" cy="1078887"/>
            <a:chOff x="1066800" y="1066800"/>
            <a:chExt cx="8084457" cy="1078887"/>
          </a:xfrm>
        </p:grpSpPr>
        <p:sp>
          <p:nvSpPr>
            <p:cNvPr id="22" name="Rectangle 21"/>
            <p:cNvSpPr/>
            <p:nvPr/>
          </p:nvSpPr>
          <p:spPr>
            <a:xfrm>
              <a:off x="1066800" y="1066800"/>
              <a:ext cx="8077200" cy="107888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162906" y="1143000"/>
              <a:ext cx="7988351" cy="926487"/>
              <a:chOff x="1162906" y="1143000"/>
              <a:chExt cx="7988351" cy="926487"/>
            </a:xfrm>
          </p:grpSpPr>
          <p:sp>
            <p:nvSpPr>
              <p:cNvPr id="24" name="Rectangle 23"/>
              <p:cNvSpPr/>
              <p:nvPr/>
            </p:nvSpPr>
            <p:spPr>
              <a:xfrm>
                <a:off x="1839686" y="1143000"/>
                <a:ext cx="7311571" cy="9264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0000"/>
                    </a:solidFill>
                  </a:rPr>
                  <a:t>Any </a:t>
                </a:r>
                <a:r>
                  <a:rPr lang="en-US" sz="2800" b="1" smtClean="0">
                    <a:solidFill>
                      <a:srgbClr val="FF0000"/>
                    </a:solidFill>
                  </a:rPr>
                  <a:t>ideas of what </a:t>
                </a:r>
                <a:r>
                  <a:rPr lang="en-US" sz="2800" b="1" dirty="0" smtClean="0">
                    <a:solidFill>
                      <a:srgbClr val="FF0000"/>
                    </a:solidFill>
                  </a:rPr>
                  <a:t>else can be added?</a:t>
                </a:r>
                <a:endParaRPr lang="en-US" sz="2800" b="1" dirty="0">
                  <a:solidFill>
                    <a:srgbClr val="FF0000"/>
                  </a:solidFill>
                </a:endParaRPr>
              </a:p>
            </p:txBody>
          </p:sp>
          <p:pic>
            <p:nvPicPr>
              <p:cNvPr id="25" name="Picture 4" descr="C:\Users\dbibik\Pictures\121mtgs\c--documents and settings-kyazbek-desktop-studentblog-resized-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2906" y="1143001"/>
                <a:ext cx="694923" cy="92648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94231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Pathway</a:t>
            </a:r>
            <a:endParaRPr lang="en-US" sz="3800" b="0" dirty="0">
              <a:solidFill>
                <a:srgbClr val="FFFFFB"/>
              </a:solidFill>
            </a:endParaRPr>
          </a:p>
        </p:txBody>
      </p:sp>
      <p:graphicFrame>
        <p:nvGraphicFramePr>
          <p:cNvPr id="2" name="Diagram 1"/>
          <p:cNvGraphicFramePr/>
          <p:nvPr>
            <p:extLst>
              <p:ext uri="{D42A27DB-BD31-4B8C-83A1-F6EECF244321}">
                <p14:modId xmlns:p14="http://schemas.microsoft.com/office/powerpoint/2010/main" val="3100577774"/>
              </p:ext>
            </p:extLst>
          </p:nvPr>
        </p:nvGraphicFramePr>
        <p:xfrm>
          <a:off x="457200" y="1600200"/>
          <a:ext cx="8229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441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Case</a:t>
            </a:r>
            <a:endParaRPr lang="en-US" sz="3800" b="0" dirty="0">
              <a:solidFill>
                <a:srgbClr val="FFFFFB"/>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38200"/>
            <a:ext cx="662465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152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pPr algn="l"/>
            <a:r>
              <a:rPr lang="en-US" sz="3800" b="0" dirty="0" smtClean="0">
                <a:solidFill>
                  <a:srgbClr val="FFFFFB"/>
                </a:solidFill>
              </a:rPr>
              <a:t>Case</a:t>
            </a:r>
            <a:endParaRPr lang="en-US" sz="3800" b="0" dirty="0">
              <a:solidFill>
                <a:srgbClr val="FFFFFB"/>
              </a:solidFill>
            </a:endParaRPr>
          </a:p>
        </p:txBody>
      </p:sp>
      <p:pic>
        <p:nvPicPr>
          <p:cNvPr id="8194" name="Picture 2" descr="http://4.bp.blogspot.com/-ejitAsqFmyA/URDMaoQ2a3I/AAAAAAAAACI/F276TPh4WcA/s1600/Funny-Humor-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4" y="761999"/>
            <a:ext cx="7324726" cy="54935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90800" y="955841"/>
            <a:ext cx="3400812" cy="584775"/>
          </a:xfrm>
          <a:prstGeom prst="rect">
            <a:avLst/>
          </a:prstGeom>
          <a:noFill/>
        </p:spPr>
        <p:txBody>
          <a:bodyPr wrap="square" rtlCol="0">
            <a:spAutoFit/>
          </a:bodyPr>
          <a:lstStyle/>
          <a:p>
            <a:r>
              <a:rPr lang="en-US" sz="3200" b="1" dirty="0" smtClean="0">
                <a:solidFill>
                  <a:schemeClr val="bg1"/>
                </a:solidFill>
              </a:rPr>
              <a:t>This is NOT 121 !!!</a:t>
            </a:r>
            <a:endParaRPr lang="en-US" sz="3200" b="1" dirty="0">
              <a:solidFill>
                <a:schemeClr val="bg1"/>
              </a:solidFill>
            </a:endParaRPr>
          </a:p>
        </p:txBody>
      </p:sp>
      <p:pic>
        <p:nvPicPr>
          <p:cNvPr id="10242" name="Picture 2" descr="http://recruitmentbuzz.co.uk/recruitment/wp-content/uploads/2013/04/angry-bos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1612" y="3875026"/>
            <a:ext cx="3152387" cy="244724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sciencesurvivalblog.com/wp-content/uploads/2009/04/angry_bos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 y="27432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3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4666582"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Choice for prosperity</a:t>
            </a:r>
            <a:endParaRPr lang="en-US" sz="3800" b="0" dirty="0">
              <a:solidFill>
                <a:srgbClr val="FFFFFB"/>
              </a:solidFill>
            </a:endParaRPr>
          </a:p>
        </p:txBody>
      </p:sp>
      <p:pic>
        <p:nvPicPr>
          <p:cNvPr id="4" name="Picture 2" descr="C:\Users\dbibik\Pictures\Assessment\Lightbulb_blu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844" y="18143"/>
            <a:ext cx="4623356" cy="68599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dbibik\Pictures\121mtgs\Asking-Open-Ended-Questions-300x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4" y="3409950"/>
            <a:ext cx="28575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err="1" smtClean="0">
                <a:solidFill>
                  <a:srgbClr val="FFFFFB"/>
                </a:solidFill>
              </a:rPr>
              <a:t>Referrences</a:t>
            </a:r>
            <a:endParaRPr lang="en-US" sz="3800" b="0" dirty="0">
              <a:solidFill>
                <a:srgbClr val="FFFFFB"/>
              </a:solidFill>
            </a:endParaRPr>
          </a:p>
        </p:txBody>
      </p:sp>
      <p:sp>
        <p:nvSpPr>
          <p:cNvPr id="2" name="TextBox 1"/>
          <p:cNvSpPr txBox="1"/>
          <p:nvPr/>
        </p:nvSpPr>
        <p:spPr>
          <a:xfrm>
            <a:off x="914400" y="1371600"/>
            <a:ext cx="7315200" cy="3970318"/>
          </a:xfrm>
          <a:prstGeom prst="rect">
            <a:avLst/>
          </a:prstGeom>
          <a:noFill/>
        </p:spPr>
        <p:txBody>
          <a:bodyPr wrap="square" rtlCol="0">
            <a:spAutoFit/>
          </a:bodyPr>
          <a:lstStyle/>
          <a:p>
            <a:pPr marL="342900" indent="-342900">
              <a:buFont typeface="+mj-lt"/>
              <a:buAutoNum type="arabicPeriod"/>
            </a:pPr>
            <a:r>
              <a:rPr lang="en-US" dirty="0" smtClean="0">
                <a:hlinkClick r:id="rId3"/>
              </a:rPr>
              <a:t>http</a:t>
            </a:r>
            <a:r>
              <a:rPr lang="en-US" dirty="0">
                <a:hlinkClick r:id="rId3"/>
              </a:rPr>
              <a:t>://www.michaelnichols.org/one-on-one-meeting</a:t>
            </a:r>
            <a:r>
              <a:rPr lang="en-US" dirty="0" smtClean="0">
                <a:hlinkClick r:id="rId3"/>
              </a:rPr>
              <a:t>/</a:t>
            </a:r>
            <a:endParaRPr lang="en-US" dirty="0" smtClean="0"/>
          </a:p>
          <a:p>
            <a:pPr marL="342900" indent="-342900">
              <a:buFont typeface="+mj-lt"/>
              <a:buAutoNum type="arabicPeriod"/>
            </a:pPr>
            <a:r>
              <a:rPr lang="en-US" dirty="0">
                <a:hlinkClick r:id="rId4"/>
              </a:rPr>
              <a:t>http://allthingsd.com/20120829/one-on-one</a:t>
            </a:r>
            <a:r>
              <a:rPr lang="en-US" dirty="0" smtClean="0">
                <a:hlinkClick r:id="rId4"/>
              </a:rPr>
              <a:t>/</a:t>
            </a:r>
            <a:endParaRPr lang="en-US" dirty="0" smtClean="0"/>
          </a:p>
          <a:p>
            <a:pPr marL="342900" indent="-342900">
              <a:buFont typeface="+mj-lt"/>
              <a:buAutoNum type="arabicPeriod"/>
            </a:pPr>
            <a:r>
              <a:rPr lang="en-US" dirty="0">
                <a:hlinkClick r:id="rId5"/>
              </a:rPr>
              <a:t>http://</a:t>
            </a:r>
            <a:r>
              <a:rPr lang="en-US" dirty="0" smtClean="0">
                <a:hlinkClick r:id="rId5"/>
              </a:rPr>
              <a:t>www.task.fm/How-can-you-have-successful-one-on-one-meetings-with-your-employees</a:t>
            </a:r>
            <a:endParaRPr lang="en-US" dirty="0" smtClean="0"/>
          </a:p>
          <a:p>
            <a:pPr marL="342900" indent="-342900">
              <a:buFont typeface="+mj-lt"/>
              <a:buAutoNum type="arabicPeriod"/>
            </a:pPr>
            <a:r>
              <a:rPr lang="en-US" dirty="0">
                <a:hlinkClick r:id="rId6"/>
              </a:rPr>
              <a:t>http://</a:t>
            </a:r>
            <a:r>
              <a:rPr lang="en-US" dirty="0" smtClean="0">
                <a:hlinkClick r:id="rId6"/>
              </a:rPr>
              <a:t>agile.dzone.com/articles/one-one-meetings</a:t>
            </a:r>
            <a:endParaRPr lang="en-US" dirty="0" smtClean="0"/>
          </a:p>
          <a:p>
            <a:pPr marL="342900" indent="-342900">
              <a:buFont typeface="+mj-lt"/>
              <a:buAutoNum type="arabicPeriod"/>
            </a:pPr>
            <a:r>
              <a:rPr lang="en-US" dirty="0">
                <a:hlinkClick r:id="rId7"/>
              </a:rPr>
              <a:t>http://</a:t>
            </a:r>
            <a:r>
              <a:rPr lang="en-US" dirty="0" smtClean="0">
                <a:hlinkClick r:id="rId7"/>
              </a:rPr>
              <a:t>www.edqm.eu/en/certification-technical-advice-160.html</a:t>
            </a:r>
            <a:endParaRPr lang="en-US" dirty="0" smtClean="0"/>
          </a:p>
          <a:p>
            <a:pPr marL="342900" indent="-342900">
              <a:buFont typeface="+mj-lt"/>
              <a:buAutoNum type="arabicPeriod"/>
            </a:pPr>
            <a:r>
              <a:rPr lang="en-US" dirty="0">
                <a:hlinkClick r:id="rId8"/>
              </a:rPr>
              <a:t>http://</a:t>
            </a:r>
            <a:r>
              <a:rPr lang="en-US" dirty="0" smtClean="0">
                <a:hlinkClick r:id="rId8"/>
              </a:rPr>
              <a:t>www.kebuki.com/2012/05/dont-run-another-meeting-without-this.html</a:t>
            </a:r>
            <a:endParaRPr lang="en-US" dirty="0" smtClean="0"/>
          </a:p>
          <a:p>
            <a:pPr marL="342900" indent="-342900">
              <a:buFont typeface="+mj-lt"/>
              <a:buAutoNum type="arabicPeriod"/>
            </a:pPr>
            <a:r>
              <a:rPr lang="en-US" dirty="0">
                <a:hlinkClick r:id="rId9"/>
              </a:rPr>
              <a:t>http://</a:t>
            </a:r>
            <a:r>
              <a:rPr lang="en-US" dirty="0" smtClean="0">
                <a:hlinkClick r:id="rId9"/>
              </a:rPr>
              <a:t>www.sans.edu/research/management-laboratory/article/oneonone-meetings</a:t>
            </a:r>
            <a:endParaRPr lang="en-US" dirty="0" smtClean="0"/>
          </a:p>
          <a:p>
            <a:pPr marL="342900" indent="-342900">
              <a:buFont typeface="+mj-lt"/>
              <a:buAutoNum type="arabicPeriod"/>
            </a:pPr>
            <a:r>
              <a:rPr lang="en-US" dirty="0">
                <a:hlinkClick r:id="rId10"/>
              </a:rPr>
              <a:t>http://www.co.sanmateo.ca.us/portal/site/HR/menuitem.cad47643f6ef262515598b81917332a0/?vgnextoid=f8e659498aaff210VgnVCM1000001937230aRCRD&amp;vgnextchannel=170a046eb8170310VgnVCM1000001937230aRCRD&amp;vgnextfmt=subDivisionsDetails</a:t>
            </a:r>
            <a:endParaRPr lang="en-US" dirty="0"/>
          </a:p>
        </p:txBody>
      </p:sp>
    </p:spTree>
    <p:extLst>
      <p:ext uri="{BB962C8B-B14F-4D97-AF65-F5344CB8AC3E}">
        <p14:creationId xmlns:p14="http://schemas.microsoft.com/office/powerpoint/2010/main" val="3036347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Pathway</a:t>
            </a:r>
            <a:endParaRPr lang="en-US" sz="3800" b="0" dirty="0">
              <a:solidFill>
                <a:srgbClr val="FFFFFB"/>
              </a:solidFill>
            </a:endParaRPr>
          </a:p>
        </p:txBody>
      </p:sp>
      <p:graphicFrame>
        <p:nvGraphicFramePr>
          <p:cNvPr id="2" name="Diagram 1"/>
          <p:cNvGraphicFramePr/>
          <p:nvPr>
            <p:extLst>
              <p:ext uri="{D42A27DB-BD31-4B8C-83A1-F6EECF244321}">
                <p14:modId xmlns:p14="http://schemas.microsoft.com/office/powerpoint/2010/main" val="3736638462"/>
              </p:ext>
            </p:extLst>
          </p:nvPr>
        </p:nvGraphicFramePr>
        <p:xfrm>
          <a:off x="457200" y="1600200"/>
          <a:ext cx="8229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76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communication</a:t>
            </a:r>
            <a:endParaRPr lang="en-US" sz="3800" b="0" dirty="0">
              <a:solidFill>
                <a:srgbClr val="FFFFFB"/>
              </a:solidFill>
            </a:endParaRPr>
          </a:p>
        </p:txBody>
      </p:sp>
      <p:graphicFrame>
        <p:nvGraphicFramePr>
          <p:cNvPr id="2" name="Diagram 1"/>
          <p:cNvGraphicFramePr/>
          <p:nvPr>
            <p:extLst>
              <p:ext uri="{D42A27DB-BD31-4B8C-83A1-F6EECF244321}">
                <p14:modId xmlns:p14="http://schemas.microsoft.com/office/powerpoint/2010/main" val="655513417"/>
              </p:ext>
            </p:extLst>
          </p:nvPr>
        </p:nvGraphicFramePr>
        <p:xfrm>
          <a:off x="4876800" y="990600"/>
          <a:ext cx="457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2578888366"/>
              </p:ext>
            </p:extLst>
          </p:nvPr>
        </p:nvGraphicFramePr>
        <p:xfrm>
          <a:off x="-304800" y="990600"/>
          <a:ext cx="5486400" cy="5181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018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What</a:t>
            </a:r>
            <a:endParaRPr lang="en-US" sz="3800" b="0" dirty="0">
              <a:solidFill>
                <a:srgbClr val="FFFFFB"/>
              </a:solidFill>
            </a:endParaRPr>
          </a:p>
        </p:txBody>
      </p:sp>
      <p:grpSp>
        <p:nvGrpSpPr>
          <p:cNvPr id="12" name="Group 11"/>
          <p:cNvGrpSpPr/>
          <p:nvPr/>
        </p:nvGrpSpPr>
        <p:grpSpPr>
          <a:xfrm>
            <a:off x="1828799" y="2514600"/>
            <a:ext cx="5486400" cy="2743200"/>
            <a:chOff x="1828799" y="2514600"/>
            <a:chExt cx="5486400" cy="2743200"/>
          </a:xfrm>
        </p:grpSpPr>
        <p:pic>
          <p:nvPicPr>
            <p:cNvPr id="2050" name="Picture 2" descr="C:\Users\dbibik\Pictures\121mtgs\a4e56fab026dbcd0-oneononeheade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14600"/>
              <a:ext cx="5486399"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828799" y="4724400"/>
              <a:ext cx="5486399" cy="457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b="1" dirty="0" smtClean="0">
                  <a:solidFill>
                    <a:sysClr val="windowText" lastClr="000000"/>
                  </a:solidFill>
                </a:rPr>
                <a:t>121</a:t>
              </a:r>
              <a:endParaRPr lang="en-US" b="1" dirty="0">
                <a:solidFill>
                  <a:sysClr val="windowText" lastClr="000000"/>
                </a:solidFill>
              </a:endParaRPr>
            </a:p>
          </p:txBody>
        </p:sp>
      </p:grpSp>
      <p:sp>
        <p:nvSpPr>
          <p:cNvPr id="6" name="Rounded Rectangle 5"/>
          <p:cNvSpPr/>
          <p:nvPr/>
        </p:nvSpPr>
        <p:spPr>
          <a:xfrm>
            <a:off x="1828798" y="5181600"/>
            <a:ext cx="5486399"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ysClr val="windowText" lastClr="000000"/>
                </a:solidFill>
              </a:rPr>
              <a:t>One-to-One</a:t>
            </a:r>
            <a:endParaRPr lang="en-US" sz="1400" dirty="0">
              <a:solidFill>
                <a:sysClr val="windowText" lastClr="000000"/>
              </a:solidFill>
            </a:endParaRPr>
          </a:p>
        </p:txBody>
      </p:sp>
      <p:sp>
        <p:nvSpPr>
          <p:cNvPr id="7" name="Rounded Rectangle 6"/>
          <p:cNvSpPr/>
          <p:nvPr/>
        </p:nvSpPr>
        <p:spPr>
          <a:xfrm>
            <a:off x="1828800" y="5638800"/>
            <a:ext cx="5486399"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ysClr val="windowText" lastClr="000000"/>
                </a:solidFill>
              </a:rPr>
              <a:t>Face-</a:t>
            </a:r>
            <a:r>
              <a:rPr lang="en-US" sz="2000" dirty="0">
                <a:solidFill>
                  <a:sysClr val="windowText" lastClr="000000"/>
                </a:solidFill>
              </a:rPr>
              <a:t>t</a:t>
            </a:r>
            <a:r>
              <a:rPr lang="en-US" sz="2000" dirty="0" smtClean="0">
                <a:solidFill>
                  <a:sysClr val="windowText" lastClr="000000"/>
                </a:solidFill>
              </a:rPr>
              <a:t>o-Face</a:t>
            </a:r>
            <a:endParaRPr lang="en-US" sz="1400" dirty="0">
              <a:solidFill>
                <a:sysClr val="windowText" lastClr="000000"/>
              </a:solidFill>
            </a:endParaRPr>
          </a:p>
        </p:txBody>
      </p:sp>
      <p:grpSp>
        <p:nvGrpSpPr>
          <p:cNvPr id="11" name="Group 10"/>
          <p:cNvGrpSpPr/>
          <p:nvPr/>
        </p:nvGrpSpPr>
        <p:grpSpPr>
          <a:xfrm>
            <a:off x="1066800" y="1066800"/>
            <a:ext cx="8084457" cy="1078887"/>
            <a:chOff x="1066800" y="1066800"/>
            <a:chExt cx="8084457" cy="1078887"/>
          </a:xfrm>
        </p:grpSpPr>
        <p:sp>
          <p:nvSpPr>
            <p:cNvPr id="10" name="Rectangle 9"/>
            <p:cNvSpPr/>
            <p:nvPr/>
          </p:nvSpPr>
          <p:spPr>
            <a:xfrm>
              <a:off x="1066800" y="1066800"/>
              <a:ext cx="8077200" cy="107888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162906" y="1143000"/>
              <a:ext cx="7988351" cy="926487"/>
              <a:chOff x="1162906" y="1143000"/>
              <a:chExt cx="7988351" cy="926487"/>
            </a:xfrm>
          </p:grpSpPr>
          <p:sp>
            <p:nvSpPr>
              <p:cNvPr id="8" name="Rectangle 7"/>
              <p:cNvSpPr/>
              <p:nvPr/>
            </p:nvSpPr>
            <p:spPr>
              <a:xfrm>
                <a:off x="1839686" y="1143000"/>
                <a:ext cx="7311571" cy="9264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0000"/>
                    </a:solidFill>
                  </a:rPr>
                  <a:t>Which of </a:t>
                </a:r>
                <a:r>
                  <a:rPr lang="en-US" sz="2800" b="1" smtClean="0">
                    <a:solidFill>
                      <a:srgbClr val="FF0000"/>
                    </a:solidFill>
                  </a:rPr>
                  <a:t>you </a:t>
                </a:r>
                <a:r>
                  <a:rPr lang="en-US" sz="2800" b="1" smtClean="0">
                    <a:solidFill>
                      <a:srgbClr val="FF0000"/>
                    </a:solidFill>
                  </a:rPr>
                  <a:t>have </a:t>
                </a:r>
                <a:r>
                  <a:rPr lang="en-US" sz="2800" b="1" dirty="0" smtClean="0">
                    <a:solidFill>
                      <a:srgbClr val="FF0000"/>
                    </a:solidFill>
                  </a:rPr>
                  <a:t>121 meetings?</a:t>
                </a:r>
                <a:endParaRPr lang="en-US" sz="2800" b="1" dirty="0">
                  <a:solidFill>
                    <a:srgbClr val="FF0000"/>
                  </a:solidFill>
                </a:endParaRPr>
              </a:p>
            </p:txBody>
          </p:sp>
          <p:pic>
            <p:nvPicPr>
              <p:cNvPr id="2052" name="Picture 4" descr="C:\Users\dbibik\Pictures\121mtgs\c--documents and settings-kyazbek-desktop-studentblog-resized-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2906" y="1143001"/>
                <a:ext cx="694923" cy="92648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12620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Pathway</a:t>
            </a:r>
            <a:endParaRPr lang="en-US" sz="3800" b="0" dirty="0">
              <a:solidFill>
                <a:srgbClr val="FFFFFB"/>
              </a:solidFill>
            </a:endParaRPr>
          </a:p>
        </p:txBody>
      </p:sp>
      <p:graphicFrame>
        <p:nvGraphicFramePr>
          <p:cNvPr id="2" name="Diagram 1"/>
          <p:cNvGraphicFramePr/>
          <p:nvPr>
            <p:extLst>
              <p:ext uri="{D42A27DB-BD31-4B8C-83A1-F6EECF244321}">
                <p14:modId xmlns:p14="http://schemas.microsoft.com/office/powerpoint/2010/main" val="3153461226"/>
              </p:ext>
            </p:extLst>
          </p:nvPr>
        </p:nvGraphicFramePr>
        <p:xfrm>
          <a:off x="457200" y="1600200"/>
          <a:ext cx="8229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110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WHY</a:t>
            </a:r>
            <a:endParaRPr lang="en-US" sz="3800" b="0" dirty="0">
              <a:solidFill>
                <a:srgbClr val="FFFFFB"/>
              </a:solidFill>
            </a:endParaRPr>
          </a:p>
        </p:txBody>
      </p:sp>
      <p:sp>
        <p:nvSpPr>
          <p:cNvPr id="8" name="Rounded Rectangle 7"/>
          <p:cNvSpPr/>
          <p:nvPr/>
        </p:nvSpPr>
        <p:spPr>
          <a:xfrm>
            <a:off x="152400" y="1981200"/>
            <a:ext cx="12192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b="1" dirty="0" smtClean="0"/>
              <a:t>70%</a:t>
            </a:r>
            <a:endParaRPr lang="en-US" sz="4000" b="1" dirty="0"/>
          </a:p>
        </p:txBody>
      </p:sp>
      <p:sp>
        <p:nvSpPr>
          <p:cNvPr id="9" name="Rounded Rectangle 8"/>
          <p:cNvSpPr/>
          <p:nvPr/>
        </p:nvSpPr>
        <p:spPr>
          <a:xfrm>
            <a:off x="4343400" y="1981200"/>
            <a:ext cx="4724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Leads don’t arrange 121s</a:t>
            </a:r>
            <a:endParaRPr lang="en-US" sz="2400" dirty="0"/>
          </a:p>
        </p:txBody>
      </p:sp>
      <p:sp>
        <p:nvSpPr>
          <p:cNvPr id="11" name="Rounded Rectangle 10"/>
          <p:cNvSpPr/>
          <p:nvPr/>
        </p:nvSpPr>
        <p:spPr>
          <a:xfrm>
            <a:off x="152400" y="4191000"/>
            <a:ext cx="12192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b="1" dirty="0" smtClean="0"/>
              <a:t>30%</a:t>
            </a:r>
            <a:endParaRPr lang="en-US" sz="4000" b="1" dirty="0"/>
          </a:p>
        </p:txBody>
      </p:sp>
      <p:sp>
        <p:nvSpPr>
          <p:cNvPr id="12" name="Rounded Rectangle 11"/>
          <p:cNvSpPr/>
          <p:nvPr/>
        </p:nvSpPr>
        <p:spPr>
          <a:xfrm>
            <a:off x="4343400" y="4191000"/>
            <a:ext cx="4703928"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Not all have 121s on regular basis</a:t>
            </a:r>
            <a:endParaRPr lang="en-US" sz="2400" dirty="0"/>
          </a:p>
        </p:txBody>
      </p:sp>
      <p:pic>
        <p:nvPicPr>
          <p:cNvPr id="1026" name="Picture 2" descr="http://www.tvmoviedepot.com/images/Regular_Show_Not_Cool_Black_Juniors_P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812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76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WHY</a:t>
            </a:r>
            <a:endParaRPr lang="en-US" sz="3800" b="0" dirty="0">
              <a:solidFill>
                <a:srgbClr val="FFFFFB"/>
              </a:solidFill>
            </a:endParaRPr>
          </a:p>
        </p:txBody>
      </p:sp>
      <p:pic>
        <p:nvPicPr>
          <p:cNvPr id="3074" name="Picture 2" descr="C:\Users\dbibik\Pictures\121mtgs\one-on-one-meetin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4" y="1676400"/>
            <a:ext cx="3667125" cy="2743199"/>
          </a:xfrm>
          <a:prstGeom prst="rect">
            <a:avLst/>
          </a:prstGeom>
          <a:noFill/>
          <a:extLst>
            <a:ext uri="{909E8E84-426E-40DD-AFC4-6F175D3DCCD1}">
              <a14:hiddenFill xmlns:a14="http://schemas.microsoft.com/office/drawing/2010/main">
                <a:solidFill>
                  <a:srgbClr val="FFFFFF"/>
                </a:solidFill>
              </a14:hiddenFill>
            </a:ext>
          </a:extLst>
        </p:spPr>
      </p:pic>
      <p:sp>
        <p:nvSpPr>
          <p:cNvPr id="2" name="Pentagon 1"/>
          <p:cNvSpPr/>
          <p:nvPr/>
        </p:nvSpPr>
        <p:spPr>
          <a:xfrm>
            <a:off x="381000" y="1562099"/>
            <a:ext cx="2209800" cy="2971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Morale </a:t>
            </a:r>
            <a:endParaRPr lang="en-US" dirty="0" smtClean="0"/>
          </a:p>
          <a:p>
            <a:pPr marL="285750" indent="-285750">
              <a:buFont typeface="Arial" panose="020B0604020202020204" pitchFamily="34" charset="0"/>
              <a:buChar char="•"/>
            </a:pPr>
            <a:r>
              <a:rPr lang="en-US" dirty="0" smtClean="0"/>
              <a:t>Stress</a:t>
            </a:r>
          </a:p>
          <a:p>
            <a:pPr marL="285750" indent="-285750">
              <a:buFont typeface="Arial" panose="020B0604020202020204" pitchFamily="34" charset="0"/>
              <a:buChar char="•"/>
            </a:pPr>
            <a:r>
              <a:rPr lang="en-US" dirty="0" smtClean="0"/>
              <a:t>Obstacles</a:t>
            </a:r>
          </a:p>
          <a:p>
            <a:pPr marL="285750" indent="-285750">
              <a:buFont typeface="Arial" panose="020B0604020202020204" pitchFamily="34" charset="0"/>
              <a:buChar char="•"/>
            </a:pPr>
            <a:r>
              <a:rPr lang="en-US" dirty="0" smtClean="0"/>
              <a:t>Issues</a:t>
            </a:r>
            <a:endParaRPr lang="en-US" dirty="0" smtClean="0"/>
          </a:p>
          <a:p>
            <a:pPr algn="ctr"/>
            <a:endParaRPr lang="en-US" dirty="0" smtClean="0"/>
          </a:p>
        </p:txBody>
      </p:sp>
      <p:sp>
        <p:nvSpPr>
          <p:cNvPr id="6" name="Pentagon 5"/>
          <p:cNvSpPr/>
          <p:nvPr/>
        </p:nvSpPr>
        <p:spPr>
          <a:xfrm>
            <a:off x="6629400" y="1562099"/>
            <a:ext cx="2286000" cy="2971800"/>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p>
          <a:p>
            <a:endParaRPr lang="en-US" sz="2000" dirty="0" smtClean="0"/>
          </a:p>
          <a:p>
            <a:pPr marL="285750" indent="-285750">
              <a:buFont typeface="Arial" panose="020B0604020202020204" pitchFamily="34" charset="0"/>
              <a:buChar char="•"/>
            </a:pPr>
            <a:r>
              <a:rPr lang="en-US" dirty="0" smtClean="0"/>
              <a:t>Value-added </a:t>
            </a:r>
            <a:r>
              <a:rPr lang="en-US" dirty="0" err="1" smtClean="0"/>
              <a:t>Feeback</a:t>
            </a:r>
            <a:endParaRPr lang="en-US" dirty="0" smtClean="0"/>
          </a:p>
          <a:p>
            <a:pPr marL="285750" indent="-285750">
              <a:buFont typeface="Arial" panose="020B0604020202020204" pitchFamily="34" charset="0"/>
              <a:buChar char="•"/>
            </a:pPr>
            <a:r>
              <a:rPr lang="en-US" dirty="0" smtClean="0"/>
              <a:t>Involvement</a:t>
            </a:r>
          </a:p>
          <a:p>
            <a:pPr marL="285750" indent="-285750">
              <a:buFont typeface="Arial" panose="020B0604020202020204" pitchFamily="34" charset="0"/>
              <a:buChar char="•"/>
            </a:pPr>
            <a:r>
              <a:rPr lang="en-US" dirty="0" smtClean="0"/>
              <a:t>Relationship</a:t>
            </a:r>
          </a:p>
          <a:p>
            <a:pPr marL="285750" indent="-285750">
              <a:buFont typeface="Arial" panose="020B0604020202020204" pitchFamily="34" charset="0"/>
              <a:buChar char="•"/>
            </a:pPr>
            <a:r>
              <a:rPr lang="en-US" dirty="0" smtClean="0"/>
              <a:t>Performance</a:t>
            </a:r>
          </a:p>
          <a:p>
            <a:pPr marL="285750" indent="-285750">
              <a:buFont typeface="Arial" panose="020B0604020202020204" pitchFamily="34" charset="0"/>
              <a:buChar char="•"/>
            </a:pPr>
            <a:r>
              <a:rPr lang="en-US" dirty="0" smtClean="0"/>
              <a:t>Ownership</a:t>
            </a:r>
          </a:p>
          <a:p>
            <a:pPr marL="285750" indent="-285750">
              <a:buFont typeface="Arial" panose="020B0604020202020204" pitchFamily="34" charset="0"/>
              <a:buChar char="•"/>
            </a:pPr>
            <a:r>
              <a:rPr lang="en-US" dirty="0" smtClean="0"/>
              <a:t>Coaching</a:t>
            </a:r>
            <a:endParaRPr lang="en-US" dirty="0" smtClean="0"/>
          </a:p>
          <a:p>
            <a:pPr marL="285750" indent="-285750">
              <a:buFont typeface="Arial" panose="020B0604020202020204" pitchFamily="34" charset="0"/>
              <a:buChar char="•"/>
            </a:pPr>
            <a:endParaRPr lang="en-US" dirty="0" smtClean="0"/>
          </a:p>
          <a:p>
            <a:pPr algn="ctr"/>
            <a:endParaRPr lang="en-US" dirty="0" smtClean="0"/>
          </a:p>
          <a:p>
            <a:pPr algn="ctr"/>
            <a:endParaRPr lang="en-US" dirty="0" smtClean="0"/>
          </a:p>
        </p:txBody>
      </p:sp>
      <p:sp>
        <p:nvSpPr>
          <p:cNvPr id="3" name="Rounded Rectangle 2"/>
          <p:cNvSpPr/>
          <p:nvPr/>
        </p:nvSpPr>
        <p:spPr>
          <a:xfrm>
            <a:off x="381000" y="4819649"/>
            <a:ext cx="8534399" cy="8953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171450" indent="-171450" algn="ctr">
              <a:buFont typeface="Arial" panose="020B0604020202020204" pitchFamily="34" charset="0"/>
              <a:buChar char="•"/>
            </a:pPr>
            <a:r>
              <a:rPr lang="en-US" dirty="0">
                <a:solidFill>
                  <a:schemeClr val="tx1"/>
                </a:solidFill>
              </a:rPr>
              <a:t>Provide support</a:t>
            </a:r>
            <a:endParaRPr lang="en-US" dirty="0" smtClean="0">
              <a:solidFill>
                <a:schemeClr val="tx1"/>
              </a:solidFill>
            </a:endParaRPr>
          </a:p>
          <a:p>
            <a:pPr marL="171450" indent="-171450" algn="ctr">
              <a:buFont typeface="Arial" panose="020B0604020202020204" pitchFamily="34" charset="0"/>
              <a:buChar char="•"/>
            </a:pPr>
            <a:r>
              <a:rPr lang="en-US" dirty="0" smtClean="0">
                <a:solidFill>
                  <a:schemeClr val="tx1"/>
                </a:solidFill>
              </a:rPr>
              <a:t>Discuss </a:t>
            </a:r>
            <a:r>
              <a:rPr lang="en-US" dirty="0">
                <a:solidFill>
                  <a:schemeClr val="tx1"/>
                </a:solidFill>
              </a:rPr>
              <a:t>specific </a:t>
            </a:r>
            <a:r>
              <a:rPr lang="en-US" dirty="0" smtClean="0">
                <a:solidFill>
                  <a:schemeClr val="tx1"/>
                </a:solidFill>
              </a:rPr>
              <a:t>issues</a:t>
            </a:r>
          </a:p>
          <a:p>
            <a:pPr marL="171450" indent="-171450" algn="ctr">
              <a:buFont typeface="Arial" panose="020B0604020202020204" pitchFamily="34" charset="0"/>
              <a:buChar char="•"/>
            </a:pPr>
            <a:r>
              <a:rPr lang="en-US" dirty="0">
                <a:solidFill>
                  <a:schemeClr val="tx1"/>
                </a:solidFill>
              </a:rPr>
              <a:t>Share formal and informal information about the unit and </a:t>
            </a:r>
            <a:r>
              <a:rPr lang="en-US" dirty="0" smtClean="0">
                <a:solidFill>
                  <a:schemeClr val="tx1"/>
                </a:solidFill>
              </a:rPr>
              <a:t>organization</a:t>
            </a:r>
            <a:endParaRPr lang="en-US" dirty="0">
              <a:solidFill>
                <a:schemeClr val="tx1"/>
              </a:solidFill>
            </a:endParaRPr>
          </a:p>
        </p:txBody>
      </p:sp>
    </p:spTree>
    <p:extLst>
      <p:ext uri="{BB962C8B-B14F-4D97-AF65-F5344CB8AC3E}">
        <p14:creationId xmlns:p14="http://schemas.microsoft.com/office/powerpoint/2010/main" val="3746152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Pathway</a:t>
            </a:r>
            <a:endParaRPr lang="en-US" sz="3800" b="0" dirty="0">
              <a:solidFill>
                <a:srgbClr val="FFFFFB"/>
              </a:solidFill>
            </a:endParaRPr>
          </a:p>
        </p:txBody>
      </p:sp>
      <p:graphicFrame>
        <p:nvGraphicFramePr>
          <p:cNvPr id="2" name="Diagram 1"/>
          <p:cNvGraphicFramePr/>
          <p:nvPr>
            <p:extLst>
              <p:ext uri="{D42A27DB-BD31-4B8C-83A1-F6EECF244321}">
                <p14:modId xmlns:p14="http://schemas.microsoft.com/office/powerpoint/2010/main" val="148708408"/>
              </p:ext>
            </p:extLst>
          </p:nvPr>
        </p:nvGraphicFramePr>
        <p:xfrm>
          <a:off x="457200" y="1600200"/>
          <a:ext cx="8229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422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 y="157163"/>
            <a:ext cx="5505450" cy="528637"/>
          </a:xfrm>
          <a:prstGeom prst="rect">
            <a:avLst/>
          </a:prstGeom>
          <a:solidFill>
            <a:srgbClr val="204898"/>
          </a:solidFill>
        </p:spPr>
        <p:txBody>
          <a:bodyPr vert="horz" lIns="91440" tIns="45720" rIns="91440" bIns="45720" rtlCol="0" anchor="ctr">
            <a:normAutofit fontScale="90000" lnSpcReduction="20000"/>
          </a:bodyPr>
          <a:lstStyle>
            <a:lvl1pPr algn="ctr" defTabSz="914400" rtl="0" eaLnBrk="1" latinLnBrk="0" hangingPunct="1">
              <a:spcBef>
                <a:spcPct val="0"/>
              </a:spcBef>
              <a:buNone/>
              <a:defRPr lang="en-US" sz="4000" b="1" kern="1200" cap="small" baseline="0" dirty="0">
                <a:solidFill>
                  <a:srgbClr val="32469A"/>
                </a:solidFill>
                <a:latin typeface="Segoe UI" pitchFamily="34" charset="0"/>
                <a:ea typeface="Segoe UI" pitchFamily="34" charset="0"/>
                <a:cs typeface="Segoe UI" pitchFamily="34" charset="0"/>
              </a:defRPr>
            </a:lvl1pPr>
          </a:lstStyle>
          <a:p>
            <a:r>
              <a:rPr lang="en-US" sz="3800" b="0" dirty="0" smtClean="0">
                <a:solidFill>
                  <a:srgbClr val="FFFFFB"/>
                </a:solidFill>
              </a:rPr>
              <a:t>HOW</a:t>
            </a:r>
            <a:endParaRPr lang="en-US" sz="3800" b="0" dirty="0">
              <a:solidFill>
                <a:srgbClr val="FFFFFB"/>
              </a:solidFill>
            </a:endParaRPr>
          </a:p>
        </p:txBody>
      </p:sp>
      <p:pic>
        <p:nvPicPr>
          <p:cNvPr id="3" name="Picture 2" descr="chronological review, clock, table, tim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457" y="1260475"/>
            <a:ext cx="106521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alert, attention, user, warn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1200" y="266700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entang, check, checklist, equiry, list, poll, task, test, todo, writ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544" y="3913294"/>
            <a:ext cx="935037"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build, code, hammer, options, screwdriver, settings, tools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5062" y="5105400"/>
            <a:ext cx="9366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2362201" y="1430336"/>
            <a:ext cx="5562599" cy="8953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tx1"/>
                </a:solidFill>
              </a:rPr>
              <a:t>REGULARITY</a:t>
            </a:r>
          </a:p>
          <a:p>
            <a:pPr marL="171450" indent="-171450">
              <a:buFont typeface="Arial" panose="020B0604020202020204" pitchFamily="34" charset="0"/>
              <a:buChar char="•"/>
            </a:pPr>
            <a:r>
              <a:rPr lang="en-US" sz="2000" dirty="0" smtClean="0">
                <a:solidFill>
                  <a:schemeClr val="tx1"/>
                </a:solidFill>
              </a:rPr>
              <a:t>Length: 15-30 min</a:t>
            </a:r>
          </a:p>
          <a:p>
            <a:pPr marL="171450" indent="-171450">
              <a:buFont typeface="Arial" panose="020B0604020202020204" pitchFamily="34" charset="0"/>
              <a:buChar char="•"/>
            </a:pPr>
            <a:r>
              <a:rPr lang="en-US" sz="2000" dirty="0" smtClean="0">
                <a:solidFill>
                  <a:schemeClr val="tx1"/>
                </a:solidFill>
              </a:rPr>
              <a:t>Recurrence: Weekly / </a:t>
            </a:r>
            <a:r>
              <a:rPr lang="en-US" sz="2000" dirty="0" err="1" smtClean="0">
                <a:solidFill>
                  <a:schemeClr val="tx1"/>
                </a:solidFill>
              </a:rPr>
              <a:t>biWeekly</a:t>
            </a:r>
            <a:endParaRPr lang="en-US" sz="2000" dirty="0">
              <a:solidFill>
                <a:schemeClr val="tx1"/>
              </a:solidFill>
            </a:endParaRPr>
          </a:p>
        </p:txBody>
      </p:sp>
      <p:sp>
        <p:nvSpPr>
          <p:cNvPr id="9" name="Rounded Rectangle 8"/>
          <p:cNvSpPr/>
          <p:nvPr/>
        </p:nvSpPr>
        <p:spPr>
          <a:xfrm>
            <a:off x="1138890" y="2667000"/>
            <a:ext cx="5562599" cy="895351"/>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tx1"/>
                </a:solidFill>
              </a:rPr>
              <a:t>ATTENTION</a:t>
            </a:r>
          </a:p>
          <a:p>
            <a:pPr marL="171450" indent="-171450">
              <a:buFont typeface="Arial" panose="020B0604020202020204" pitchFamily="34" charset="0"/>
              <a:buChar char="•"/>
            </a:pPr>
            <a:r>
              <a:rPr lang="en-US" sz="2000" dirty="0" smtClean="0">
                <a:solidFill>
                  <a:schemeClr val="tx1"/>
                </a:solidFill>
              </a:rPr>
              <a:t>All the time and focus to just one person</a:t>
            </a:r>
            <a:endParaRPr lang="en-US" sz="2000" dirty="0">
              <a:solidFill>
                <a:schemeClr val="tx1"/>
              </a:solidFill>
            </a:endParaRPr>
          </a:p>
        </p:txBody>
      </p:sp>
      <p:sp>
        <p:nvSpPr>
          <p:cNvPr id="10" name="Rounded Rectangle 9"/>
          <p:cNvSpPr/>
          <p:nvPr/>
        </p:nvSpPr>
        <p:spPr>
          <a:xfrm>
            <a:off x="2362201" y="3913294"/>
            <a:ext cx="5562599" cy="895351"/>
          </a:xfrm>
          <a:prstGeom prst="roundRect">
            <a:avLst/>
          </a:prstGeom>
          <a:ln>
            <a:solidFill>
              <a:srgbClr val="7B57A7"/>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tx1"/>
                </a:solidFill>
              </a:rPr>
              <a:t>OBLIGATION</a:t>
            </a:r>
          </a:p>
          <a:p>
            <a:pPr marL="171450" indent="-171450">
              <a:buFont typeface="Arial" panose="020B0604020202020204" pitchFamily="34" charset="0"/>
              <a:buChar char="•"/>
            </a:pPr>
            <a:r>
              <a:rPr lang="en-US" sz="2000" dirty="0" smtClean="0">
                <a:solidFill>
                  <a:schemeClr val="tx1"/>
                </a:solidFill>
              </a:rPr>
              <a:t>Create action items</a:t>
            </a:r>
          </a:p>
          <a:p>
            <a:pPr marL="171450" indent="-171450">
              <a:buFont typeface="Arial" panose="020B0604020202020204" pitchFamily="34" charset="0"/>
              <a:buChar char="•"/>
            </a:pPr>
            <a:r>
              <a:rPr lang="en-US" sz="2000" dirty="0" smtClean="0">
                <a:solidFill>
                  <a:schemeClr val="tx1"/>
                </a:solidFill>
              </a:rPr>
              <a:t>Track and check accomplishment</a:t>
            </a:r>
            <a:endParaRPr lang="en-US" sz="2000" dirty="0">
              <a:solidFill>
                <a:schemeClr val="tx1"/>
              </a:solidFill>
            </a:endParaRPr>
          </a:p>
        </p:txBody>
      </p:sp>
      <p:sp>
        <p:nvSpPr>
          <p:cNvPr id="11" name="Rounded Rectangle 10"/>
          <p:cNvSpPr/>
          <p:nvPr/>
        </p:nvSpPr>
        <p:spPr>
          <a:xfrm>
            <a:off x="1110457" y="5158023"/>
            <a:ext cx="5562599" cy="895351"/>
          </a:xfrm>
          <a:prstGeom prst="roundRect">
            <a:avLst/>
          </a:prstGeom>
          <a:ln>
            <a:solidFill>
              <a:srgbClr val="FF996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tx1"/>
                </a:solidFill>
              </a:rPr>
              <a:t>FOCUS</a:t>
            </a:r>
          </a:p>
          <a:p>
            <a:pPr marL="171450" indent="-171450">
              <a:buFont typeface="Arial" panose="020B0604020202020204" pitchFamily="34" charset="0"/>
              <a:buChar char="•"/>
            </a:pPr>
            <a:r>
              <a:rPr lang="en-US" sz="2000" dirty="0" smtClean="0">
                <a:solidFill>
                  <a:schemeClr val="tx1"/>
                </a:solidFill>
              </a:rPr>
              <a:t>Resolve problem – not person</a:t>
            </a:r>
            <a:endParaRPr lang="en-US" sz="2000" dirty="0">
              <a:solidFill>
                <a:schemeClr val="tx1"/>
              </a:solidFill>
            </a:endParaRPr>
          </a:p>
        </p:txBody>
      </p:sp>
    </p:spTree>
    <p:extLst>
      <p:ext uri="{BB962C8B-B14F-4D97-AF65-F5344CB8AC3E}">
        <p14:creationId xmlns:p14="http://schemas.microsoft.com/office/powerpoint/2010/main" val="294231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9262</TotalTime>
  <Words>584</Words>
  <Application>Microsoft Office PowerPoint</Application>
  <PresentationFormat>On-screen Show (4:3)</PresentationFormat>
  <Paragraphs>145</Paragraphs>
  <Slides>18</Slides>
  <Notes>12</Notes>
  <HiddenSlides>1</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1_Office Theme</vt:lpstr>
      <vt:lpstr>Touch-Point Meetings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Gryphon Localization Initial Findings</dc:title>
  <dc:creator>Roman Mashchak</dc:creator>
  <cp:lastModifiedBy>Dmytro Bibikov</cp:lastModifiedBy>
  <cp:revision>657</cp:revision>
  <dcterms:created xsi:type="dcterms:W3CDTF">2011-09-23T10:13:30Z</dcterms:created>
  <dcterms:modified xsi:type="dcterms:W3CDTF">2013-11-16T11:41:58Z</dcterms:modified>
</cp:coreProperties>
</file>