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8" r:id="rId2"/>
    <p:sldId id="281" r:id="rId3"/>
    <p:sldId id="282" r:id="rId4"/>
    <p:sldId id="283" r:id="rId5"/>
    <p:sldId id="284" r:id="rId6"/>
    <p:sldId id="292" r:id="rId7"/>
    <p:sldId id="289" r:id="rId8"/>
    <p:sldId id="290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88"/>
          </p14:sldIdLst>
        </p14:section>
        <p14:section name="Overview and Objectives" id="{ABA716BF-3A5C-4ADB-94C9-CFEF84EBA240}">
          <p14:sldIdLst>
            <p14:sldId id="281"/>
            <p14:sldId id="282"/>
            <p14:sldId id="283"/>
            <p14:sldId id="284"/>
            <p14:sldId id="292"/>
            <p14:sldId id="289"/>
            <p14:sldId id="290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0" autoAdjust="0"/>
    <p:restoredTop sz="83977" autoAdjust="0"/>
  </p:normalViewPr>
  <p:slideViewPr>
    <p:cSldViewPr>
      <p:cViewPr varScale="1">
        <p:scale>
          <a:sx n="115" d="100"/>
          <a:sy n="115" d="100"/>
        </p:scale>
        <p:origin x="-7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0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2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86000" y="2286000"/>
            <a:ext cx="6485024" cy="1470025"/>
          </a:xfrm>
        </p:spPr>
        <p:txBody>
          <a:bodyPr/>
          <a:lstStyle/>
          <a:p>
            <a:r>
              <a:rPr lang="en-US" dirty="0"/>
              <a:t>Integration with MS Office: anger management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Volodymyr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Morozov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11/01/2014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904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0"/>
            <a:ext cx="67818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7200" dirty="0" smtClean="0"/>
              <a:t>I’m VSTO plug-in developer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2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6000" dirty="0"/>
              <a:t>I don’t want to implement key hooker for Excel!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144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2578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Okay…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0"/>
            <a:ext cx="4321065" cy="685799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Welcome  to VSTO development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9" name="Smiley Face 8"/>
          <p:cNvSpPr/>
          <p:nvPr/>
        </p:nvSpPr>
        <p:spPr>
          <a:xfrm>
            <a:off x="6517821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5638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4800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39624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30480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Smiley Face 13"/>
          <p:cNvSpPr/>
          <p:nvPr/>
        </p:nvSpPr>
        <p:spPr>
          <a:xfrm>
            <a:off x="2133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12192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304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2654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0"/>
            <a:ext cx="67818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7200" dirty="0" smtClean="0"/>
              <a:t>Still VSTO plug-in developer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37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6000" dirty="0"/>
              <a:t>I want to release Outlook COM </a:t>
            </a:r>
            <a:r>
              <a:rPr lang="en-US" sz="6000" dirty="0" smtClean="0"/>
              <a:t>object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3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2578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/>
              <a:t>Release, I said!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22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0"/>
            <a:ext cx="4321065" cy="685799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Welcome  to VSTO development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9" name="Smiley Face 8"/>
          <p:cNvSpPr/>
          <p:nvPr/>
        </p:nvSpPr>
        <p:spPr>
          <a:xfrm>
            <a:off x="5638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4800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39624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30480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Smiley Face 13"/>
          <p:cNvSpPr/>
          <p:nvPr/>
        </p:nvSpPr>
        <p:spPr>
          <a:xfrm>
            <a:off x="2133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12192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304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2356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0"/>
            <a:ext cx="67818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7200" dirty="0" smtClean="0"/>
              <a:t>VSTO.</a:t>
            </a:r>
          </a:p>
          <a:p>
            <a:r>
              <a:rPr lang="en-US" sz="7200" dirty="0" smtClean="0"/>
              <a:t>plug-in.</a:t>
            </a:r>
          </a:p>
          <a:p>
            <a:r>
              <a:rPr lang="en-US" sz="7200" dirty="0" smtClean="0"/>
              <a:t>developer.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05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6000" dirty="0"/>
              <a:t>I want to delete a document from Most Recently Used </a:t>
            </a:r>
            <a:r>
              <a:rPr lang="en-US" sz="6000" dirty="0" smtClean="0"/>
              <a:t>list.</a:t>
            </a:r>
          </a:p>
          <a:p>
            <a:r>
              <a:rPr lang="en-US" sz="6000" dirty="0" smtClean="0"/>
              <a:t>I </a:t>
            </a:r>
            <a:r>
              <a:rPr lang="en-US" sz="6000" dirty="0"/>
              <a:t>opened it from SharePoint.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02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0"/>
            <a:ext cx="67818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7200" dirty="0" smtClean="0"/>
              <a:t>So, I’m VSTO plug-in developer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/>
              <a:t>What exception?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1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0"/>
            <a:ext cx="4321065" cy="685799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Welcome  to VSTO development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9" name="Smiley Face 8"/>
          <p:cNvSpPr/>
          <p:nvPr/>
        </p:nvSpPr>
        <p:spPr>
          <a:xfrm>
            <a:off x="4822935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39624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30480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Smiley Face 13"/>
          <p:cNvSpPr/>
          <p:nvPr/>
        </p:nvSpPr>
        <p:spPr>
          <a:xfrm>
            <a:off x="2133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12192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304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26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1219200"/>
            <a:ext cx="6781800" cy="56388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7200" dirty="0" smtClean="0"/>
              <a:t>I don’t want to be VSTO plug-in developer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03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6000" dirty="0"/>
              <a:t>I have cool feature called Auto </a:t>
            </a:r>
            <a:r>
              <a:rPr lang="en-US" sz="6000" dirty="0" smtClean="0"/>
              <a:t>Recovery</a:t>
            </a:r>
            <a:r>
              <a:rPr lang="en-US" sz="6000" dirty="0"/>
              <a:t>!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2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Okay, </a:t>
            </a:r>
            <a:r>
              <a:rPr lang="en-US" sz="6000" dirty="0"/>
              <a:t>I </a:t>
            </a:r>
            <a:r>
              <a:rPr lang="en-US" sz="6000" dirty="0" smtClean="0"/>
              <a:t>had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90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0"/>
            <a:ext cx="4321065" cy="685799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Welcome  to VSTO development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9" name="Smiley Face 8"/>
          <p:cNvSpPr/>
          <p:nvPr/>
        </p:nvSpPr>
        <p:spPr>
          <a:xfrm>
            <a:off x="38862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30480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Smiley Face 13"/>
          <p:cNvSpPr/>
          <p:nvPr/>
        </p:nvSpPr>
        <p:spPr>
          <a:xfrm>
            <a:off x="2133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12192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304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473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0"/>
            <a:ext cx="67818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7200" dirty="0" smtClean="0"/>
              <a:t>You know my story…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4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6000" dirty="0"/>
              <a:t>I want </a:t>
            </a:r>
            <a:r>
              <a:rPr lang="en-US" sz="6000" dirty="0" smtClean="0"/>
              <a:t>Office API </a:t>
            </a:r>
            <a:r>
              <a:rPr lang="en-US" sz="6000" dirty="0"/>
              <a:t>to do something!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8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/>
              <a:t>What means </a:t>
            </a:r>
            <a:r>
              <a:rPr lang="en-US" sz="6000" dirty="0" smtClean="0"/>
              <a:t>“busy”?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68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0"/>
            <a:ext cx="4321065" cy="685799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Welcome  to VSTO development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9" name="Smiley Face 8"/>
          <p:cNvSpPr/>
          <p:nvPr/>
        </p:nvSpPr>
        <p:spPr>
          <a:xfrm>
            <a:off x="2971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Smiley Face 13"/>
          <p:cNvSpPr/>
          <p:nvPr/>
        </p:nvSpPr>
        <p:spPr>
          <a:xfrm>
            <a:off x="2133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12192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304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3735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6000" dirty="0"/>
              <a:t>I want my plug-in behave the same way for Word, Excel and </a:t>
            </a:r>
            <a:r>
              <a:rPr lang="en-US" sz="6000" dirty="0" smtClean="0"/>
              <a:t>PowerPoint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0"/>
            <a:ext cx="67818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7200" smtClean="0"/>
              <a:t>Do </a:t>
            </a:r>
            <a:r>
              <a:rPr lang="en-US" sz="7200" dirty="0" smtClean="0"/>
              <a:t>you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0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6000" dirty="0" smtClean="0"/>
              <a:t>have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52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any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6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1" y="0"/>
            <a:ext cx="5867400" cy="685799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14" name="Smiley Face 13"/>
          <p:cNvSpPr/>
          <p:nvPr/>
        </p:nvSpPr>
        <p:spPr>
          <a:xfrm>
            <a:off x="2133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12192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304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47244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38100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2950029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7467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Smiley Face 16"/>
          <p:cNvSpPr/>
          <p:nvPr/>
        </p:nvSpPr>
        <p:spPr>
          <a:xfrm>
            <a:off x="65532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Smiley Face 17"/>
          <p:cNvSpPr/>
          <p:nvPr/>
        </p:nvSpPr>
        <p:spPr>
          <a:xfrm>
            <a:off x="5638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Smiley Face 18"/>
          <p:cNvSpPr/>
          <p:nvPr/>
        </p:nvSpPr>
        <p:spPr>
          <a:xfrm>
            <a:off x="8305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8678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2578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Wait.</a:t>
            </a:r>
          </a:p>
          <a:p>
            <a:r>
              <a:rPr lang="en-US" sz="6000" dirty="0" smtClean="0"/>
              <a:t>What?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0"/>
            <a:ext cx="4321065" cy="685799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Welcome  to VSTO development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2" name="Smiley Face 1"/>
          <p:cNvSpPr/>
          <p:nvPr/>
        </p:nvSpPr>
        <p:spPr>
          <a:xfrm>
            <a:off x="8251371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73914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6517821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5638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4800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39624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30480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Smiley Face 13"/>
          <p:cNvSpPr/>
          <p:nvPr/>
        </p:nvSpPr>
        <p:spPr>
          <a:xfrm>
            <a:off x="2133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12192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304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0"/>
            <a:ext cx="67818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7200" dirty="0" smtClean="0"/>
              <a:t>Again, I’m VSTO plug-in developer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8674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6000" dirty="0" smtClean="0"/>
              <a:t>Let’s </a:t>
            </a:r>
            <a:r>
              <a:rPr lang="en-US" sz="6000" dirty="0"/>
              <a:t>add some footer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777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0"/>
            <a:ext cx="5257800" cy="68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Header?</a:t>
            </a:r>
          </a:p>
          <a:p>
            <a:r>
              <a:rPr lang="en-US" sz="6000" dirty="0" smtClean="0"/>
              <a:t>I </a:t>
            </a:r>
            <a:r>
              <a:rPr lang="en-US" sz="6000" dirty="0"/>
              <a:t>said footer!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76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0"/>
            <a:ext cx="4321065" cy="685799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6000" dirty="0" smtClean="0"/>
              <a:t>Welcome  to VSTO development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6" name="Smiley Face 5"/>
          <p:cNvSpPr/>
          <p:nvPr/>
        </p:nvSpPr>
        <p:spPr>
          <a:xfrm>
            <a:off x="73914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6517821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5638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4800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39624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30480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Smiley Face 13"/>
          <p:cNvSpPr/>
          <p:nvPr/>
        </p:nvSpPr>
        <p:spPr>
          <a:xfrm>
            <a:off x="21336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12192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304800" y="5943600"/>
            <a:ext cx="685800" cy="6858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6687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301</Words>
  <Application>Microsoft Office PowerPoint</Application>
  <PresentationFormat>On-screen Show (4:3)</PresentationFormat>
  <Paragraphs>80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Training</vt:lpstr>
      <vt:lpstr>Integration with MS Office: anger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2014-10-31T12:47:37Z</dcterms:created>
  <dcterms:modified xsi:type="dcterms:W3CDTF">2014-10-31T16:07:24Z</dcterms:modified>
</cp:coreProperties>
</file>