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0" r:id="rId4"/>
    <p:sldId id="289" r:id="rId5"/>
    <p:sldId id="270" r:id="rId6"/>
    <p:sldId id="275" r:id="rId7"/>
    <p:sldId id="274" r:id="rId8"/>
    <p:sldId id="285" r:id="rId9"/>
    <p:sldId id="276" r:id="rId10"/>
    <p:sldId id="277" r:id="rId11"/>
    <p:sldId id="283" r:id="rId12"/>
    <p:sldId id="286" r:id="rId13"/>
    <p:sldId id="287" r:id="rId14"/>
    <p:sldId id="288" r:id="rId15"/>
    <p:sldId id="278" r:id="rId16"/>
    <p:sldId id="279" r:id="rId17"/>
    <p:sldId id="280" r:id="rId18"/>
    <p:sldId id="269" r:id="rId19"/>
    <p:sldId id="281" r:id="rId20"/>
    <p:sldId id="265" r:id="rId21"/>
    <p:sldId id="262" r:id="rId22"/>
    <p:sldId id="271" r:id="rId23"/>
    <p:sldId id="272" r:id="rId24"/>
    <p:sldId id="257" r:id="rId25"/>
    <p:sldId id="258" r:id="rId26"/>
    <p:sldId id="259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4A24-8327-41A1-B450-C57A38DFB645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BE3D-D628-4C9A-A7FB-5E8E262ED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C#/.Net</a:t>
            </a:r>
            <a:br>
              <a:rPr lang="en-US" dirty="0" smtClean="0"/>
            </a:br>
            <a:r>
              <a:rPr lang="en-US" dirty="0" smtClean="0"/>
              <a:t>Controversial Topics &amp; 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to change stack size?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3420207"/>
            <a:ext cx="6449326" cy="885949"/>
          </a:xfrm>
        </p:spPr>
      </p:pic>
    </p:spTree>
    <p:extLst>
      <p:ext uri="{BB962C8B-B14F-4D97-AF65-F5344CB8AC3E}">
        <p14:creationId xmlns:p14="http://schemas.microsoft.com/office/powerpoint/2010/main" val="38397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Compact </a:t>
            </a:r>
            <a:r>
              <a:rPr lang="en-US" dirty="0" err="1" smtClean="0"/>
              <a:t>LOHeap</a:t>
            </a:r>
            <a:endParaRPr lang="en-US" dirty="0" smtClean="0"/>
          </a:p>
          <a:p>
            <a:r>
              <a:rPr lang="en-US" dirty="0" err="1" smtClean="0"/>
              <a:t>GarbageCollector</a:t>
            </a:r>
            <a:r>
              <a:rPr lang="en-US" dirty="0" smtClean="0"/>
              <a:t> in background</a:t>
            </a:r>
          </a:p>
          <a:p>
            <a:r>
              <a:rPr lang="en-US" dirty="0" smtClean="0"/>
              <a:t>Just-In-Time compiling in background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521" y="3962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All these features are part of</a:t>
            </a:r>
          </a:p>
          <a:p>
            <a:pPr marL="0" indent="0" algn="ctr">
              <a:buNone/>
            </a:pPr>
            <a:r>
              <a:rPr lang="en-US" b="1" dirty="0" err="1" smtClean="0"/>
              <a:t>.Net</a:t>
            </a:r>
            <a:r>
              <a:rPr lang="en-US" b="1" dirty="0" smtClean="0"/>
              <a:t> 4.5.0 - 4.5.2</a:t>
            </a:r>
          </a:p>
        </p:txBody>
      </p:sp>
    </p:spTree>
    <p:extLst>
      <p:ext uri="{BB962C8B-B14F-4D97-AF65-F5344CB8AC3E}">
        <p14:creationId xmlns:p14="http://schemas.microsoft.com/office/powerpoint/2010/main" val="17305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IDisposable</a:t>
            </a:r>
            <a:endParaRPr lang="en-US" dirty="0"/>
          </a:p>
        </p:txBody>
      </p:sp>
      <p:pic>
        <p:nvPicPr>
          <p:cNvPr id="4" name="Содержимое 3" descr="Destructo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059" y="1981200"/>
            <a:ext cx="4085882" cy="3763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Destro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10137"/>
            <a:ext cx="5791200" cy="6492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 &amp; IDisposable</a:t>
            </a:r>
            <a:endParaRPr lang="en-US" dirty="0"/>
          </a:p>
        </p:txBody>
      </p:sp>
      <p:pic>
        <p:nvPicPr>
          <p:cNvPr id="4" name="Содержимое 3" descr="Destroy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295400"/>
            <a:ext cx="5003554" cy="5315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ThreadPool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Delegate.BeginInvoke()</a:t>
            </a:r>
            <a:endParaRPr lang="en-US" dirty="0"/>
          </a:p>
          <a:p>
            <a:r>
              <a:rPr lang="en-US" dirty="0" smtClean="0"/>
              <a:t>async await</a:t>
            </a:r>
          </a:p>
          <a:p>
            <a:r>
              <a:rPr lang="en-US" dirty="0" smtClean="0"/>
              <a:t>System.Timer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System.Threading.Thread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 it only:</a:t>
            </a:r>
          </a:p>
          <a:p>
            <a:r>
              <a:rPr lang="en-US" dirty="0"/>
              <a:t>If you need a task to have a particular priority</a:t>
            </a:r>
            <a:r>
              <a:rPr lang="en-US" dirty="0" smtClean="0"/>
              <a:t>.</a:t>
            </a:r>
          </a:p>
          <a:p>
            <a:r>
              <a:rPr lang="en-US" dirty="0"/>
              <a:t>If you have a task that might run a long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/>
              <a:t>If you need to place threads into a single-threaded </a:t>
            </a:r>
            <a:r>
              <a:rPr lang="en-US" dirty="0" smtClean="0"/>
              <a:t>apartment. </a:t>
            </a:r>
            <a:r>
              <a:rPr lang="en-US" dirty="0"/>
              <a:t>[STAThread</a:t>
            </a:r>
            <a:r>
              <a:rPr lang="en-US" dirty="0" smtClean="0"/>
              <a:t>]</a:t>
            </a:r>
          </a:p>
          <a:p>
            <a:r>
              <a:rPr lang="en-US" dirty="0" smtClean="0"/>
              <a:t>if you </a:t>
            </a:r>
            <a:r>
              <a:rPr lang="en-US" dirty="0"/>
              <a:t>should use a dedicated thread to abort that thread, suspend it, or discover it by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IAsyncResult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the legacy </a:t>
            </a:r>
            <a:r>
              <a:rPr lang="en-US" dirty="0" smtClean="0"/>
              <a:t>model.</a:t>
            </a:r>
          </a:p>
          <a:p>
            <a:pPr marL="0" indent="0">
              <a:buNone/>
            </a:pPr>
            <a:r>
              <a:rPr lang="en-US" dirty="0"/>
              <a:t>This model is no longer recommended for new development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should 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programming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6068272" cy="2048161"/>
          </a:xfrm>
        </p:spPr>
      </p:pic>
    </p:spTree>
    <p:extLst>
      <p:ext uri="{BB962C8B-B14F-4D97-AF65-F5344CB8AC3E}">
        <p14:creationId xmlns:p14="http://schemas.microsoft.com/office/powerpoint/2010/main" val="9022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 </a:t>
            </a:r>
            <a:r>
              <a:rPr lang="en-US" dirty="0" smtClean="0"/>
              <a:t>Thread.Abort()</a:t>
            </a:r>
            <a:r>
              <a:rPr lang="en-US" dirty="0"/>
              <a:t> to terminate other threads</a:t>
            </a:r>
            <a:r>
              <a:rPr lang="en-US" dirty="0" smtClean="0"/>
              <a:t>.</a:t>
            </a:r>
          </a:p>
          <a:p>
            <a:r>
              <a:rPr lang="en-US" dirty="0"/>
              <a:t>Don't </a:t>
            </a:r>
            <a:r>
              <a:rPr lang="en-US" dirty="0" smtClean="0"/>
              <a:t>use Thread.Suspend(), </a:t>
            </a:r>
            <a:r>
              <a:rPr lang="en-US" dirty="0"/>
              <a:t> </a:t>
            </a:r>
            <a:r>
              <a:rPr lang="en-US" dirty="0" err="1" smtClean="0"/>
              <a:t>Thread.Resume</a:t>
            </a:r>
            <a:r>
              <a:rPr lang="en-US" dirty="0" smtClean="0"/>
              <a:t>().</a:t>
            </a:r>
          </a:p>
          <a:p>
            <a:r>
              <a:rPr lang="en-US" dirty="0"/>
              <a:t>Don't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tx2"/>
                </a:solidFill>
              </a:rPr>
              <a:t>lock</a:t>
            </a:r>
            <a:r>
              <a:rPr lang="en-US" dirty="0" smtClean="0"/>
              <a:t>(this).</a:t>
            </a:r>
          </a:p>
          <a:p>
            <a:r>
              <a:rPr lang="en-US" dirty="0" smtClean="0"/>
              <a:t>If you are not sure the Monitor.Exit() will be called, then use Mutex.</a:t>
            </a:r>
          </a:p>
        </p:txBody>
      </p:sp>
    </p:spTree>
    <p:extLst>
      <p:ext uri="{BB962C8B-B14F-4D97-AF65-F5344CB8AC3E}">
        <p14:creationId xmlns:p14="http://schemas.microsoft.com/office/powerpoint/2010/main" val="12644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362"/>
          </a:xfrm>
          <a:ln w="0" cmpd="sng">
            <a:solidFill>
              <a:schemeClr val="bg1"/>
            </a:solidFill>
          </a:ln>
        </p:spPr>
        <p:txBody>
          <a:bodyPr anchor="ctr" anchorCtr="0"/>
          <a:lstStyle/>
          <a:p>
            <a:r>
              <a:rPr lang="en-US" dirty="0" smtClean="0"/>
              <a:t>Stack</a:t>
            </a:r>
            <a:br>
              <a:rPr lang="en-US" dirty="0" smtClean="0"/>
            </a:br>
            <a:r>
              <a:rPr lang="en-US" dirty="0" smtClean="0"/>
              <a:t>Managed Heap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soh</a:t>
            </a:r>
            <a:r>
              <a:rPr lang="en-US" sz="2000" dirty="0" smtClean="0"/>
              <a:t>, </a:t>
            </a:r>
            <a:r>
              <a:rPr lang="en-US" sz="2000" dirty="0" err="1" smtClean="0"/>
              <a:t>loh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Weakly and strongly named assembly</a:t>
            </a:r>
          </a:p>
          <a:p>
            <a:r>
              <a:rPr lang="en-US" dirty="0" smtClean="0"/>
              <a:t>“Assembly, Version=1.0.0.1, </a:t>
            </a:r>
            <a:r>
              <a:rPr lang="en-US" dirty="0"/>
              <a:t>Culture=neutral, </a:t>
            </a:r>
            <a:r>
              <a:rPr lang="en-US" dirty="0" smtClean="0"/>
              <a:t>PublicKeyToken=f1cb1c59fa003011“</a:t>
            </a:r>
          </a:p>
          <a:p>
            <a:r>
              <a:rPr lang="en-US" dirty="0" smtClean="0"/>
              <a:t>Tampering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71" y="1295400"/>
            <a:ext cx="3431058" cy="5135564"/>
          </a:xfrm>
        </p:spPr>
      </p:pic>
    </p:spTree>
    <p:extLst>
      <p:ext uri="{BB962C8B-B14F-4D97-AF65-F5344CB8AC3E}">
        <p14:creationId xmlns:p14="http://schemas.microsoft.com/office/powerpoint/2010/main" val="30640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- new </a:t>
            </a:r>
            <a:r>
              <a:rPr lang="en-US" dirty="0"/>
              <a:t>s</a:t>
            </a:r>
            <a:r>
              <a:rPr lang="en-US" dirty="0" smtClean="0"/>
              <a:t>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5953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of Var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4" y="2191310"/>
            <a:ext cx="7240011" cy="3343742"/>
          </a:xfrm>
        </p:spPr>
      </p:pic>
    </p:spTree>
    <p:extLst>
      <p:ext uri="{BB962C8B-B14F-4D97-AF65-F5344CB8AC3E}">
        <p14:creationId xmlns:p14="http://schemas.microsoft.com/office/powerpoint/2010/main" val="42194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93751" cy="896187"/>
          </a:xfrm>
        </p:spPr>
      </p:pic>
    </p:spTree>
    <p:extLst>
      <p:ext uri="{BB962C8B-B14F-4D97-AF65-F5344CB8AC3E}">
        <p14:creationId xmlns:p14="http://schemas.microsoft.com/office/powerpoint/2010/main" val="40620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89" y="1271661"/>
            <a:ext cx="4626412" cy="5106842"/>
          </a:xfrm>
        </p:spPr>
      </p:pic>
    </p:spTree>
    <p:extLst>
      <p:ext uri="{BB962C8B-B14F-4D97-AF65-F5344CB8AC3E}">
        <p14:creationId xmlns:p14="http://schemas.microsoft.com/office/powerpoint/2010/main" val="865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 smtClean="0"/>
              <a:t>Delegates and memory leak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41" y="1371601"/>
            <a:ext cx="4583118" cy="4983162"/>
          </a:xfrm>
        </p:spPr>
      </p:pic>
    </p:spTree>
    <p:extLst>
      <p:ext uri="{BB962C8B-B14F-4D97-AF65-F5344CB8AC3E}">
        <p14:creationId xmlns:p14="http://schemas.microsoft.com/office/powerpoint/2010/main" val="12728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.Net’s</a:t>
            </a:r>
            <a:r>
              <a:rPr lang="en-US" dirty="0" smtClean="0"/>
              <a:t> .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csc</a:t>
            </a:r>
            <a:r>
              <a:rPr lang="en-US" dirty="0"/>
              <a:t> /</a:t>
            </a:r>
            <a:r>
              <a:rPr lang="en-US" dirty="0" err="1"/>
              <a:t>t:module</a:t>
            </a:r>
            <a:r>
              <a:rPr lang="en-US" dirty="0"/>
              <a:t> </a:t>
            </a:r>
            <a:r>
              <a:rPr lang="en-US" dirty="0" smtClean="0"/>
              <a:t>MyModule.cs</a:t>
            </a:r>
          </a:p>
          <a:p>
            <a:r>
              <a:rPr lang="en-US" dirty="0" err="1"/>
              <a:t>csc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 smtClean="0"/>
              <a:t>t:exe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addmodule:MyModule.netmodule </a:t>
            </a:r>
            <a:r>
              <a:rPr lang="en-US" dirty="0" err="1" smtClean="0"/>
              <a:t>Main.cs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of </a:t>
            </a:r>
            <a:r>
              <a:rPr lang="en-US" dirty="0" err="1" smtClean="0"/>
              <a:t>MSSql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procedures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8176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4822162" cy="6120004"/>
          </a:xfrm>
        </p:spPr>
      </p:pic>
    </p:spTree>
    <p:extLst>
      <p:ext uri="{BB962C8B-B14F-4D97-AF65-F5344CB8AC3E}">
        <p14:creationId xmlns:p14="http://schemas.microsoft.com/office/powerpoint/2010/main" val="2307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64722" cy="5440362"/>
          </a:xfrm>
        </p:spPr>
      </p:pic>
    </p:spTree>
    <p:extLst>
      <p:ext uri="{BB962C8B-B14F-4D97-AF65-F5344CB8AC3E}">
        <p14:creationId xmlns:p14="http://schemas.microsoft.com/office/powerpoint/2010/main" val="5607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62"/>
            <a:ext cx="5388598" cy="6855038"/>
          </a:xfrm>
        </p:spPr>
      </p:pic>
    </p:spTree>
    <p:extLst>
      <p:ext uri="{BB962C8B-B14F-4D97-AF65-F5344CB8AC3E}">
        <p14:creationId xmlns:p14="http://schemas.microsoft.com/office/powerpoint/2010/main" val="19493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47857"/>
            <a:ext cx="8686802" cy="4830650"/>
          </a:xfrm>
        </p:spPr>
      </p:pic>
    </p:spTree>
    <p:extLst>
      <p:ext uri="{BB962C8B-B14F-4D97-AF65-F5344CB8AC3E}">
        <p14:creationId xmlns:p14="http://schemas.microsoft.com/office/powerpoint/2010/main" val="19430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r>
              <a:rPr lang="en-US" dirty="0" smtClean="0"/>
              <a:t>Struct or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Heap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363104" cy="2849562"/>
          </a:xfrm>
        </p:spPr>
      </p:pic>
    </p:spTree>
    <p:extLst>
      <p:ext uri="{BB962C8B-B14F-4D97-AF65-F5344CB8AC3E}">
        <p14:creationId xmlns:p14="http://schemas.microsoft.com/office/powerpoint/2010/main" val="16032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locate an array?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21" y="1219200"/>
            <a:ext cx="5879758" cy="5287964"/>
          </a:xfrm>
        </p:spPr>
      </p:pic>
    </p:spTree>
    <p:extLst>
      <p:ext uri="{BB962C8B-B14F-4D97-AF65-F5344CB8AC3E}">
        <p14:creationId xmlns:p14="http://schemas.microsoft.com/office/powerpoint/2010/main" val="33289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201</Words>
  <Application>Microsoft Office PowerPoint</Application>
  <PresentationFormat>On-screen Show (4:3)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Using C#/.Net Controversial Topics &amp; Common Mistakes</vt:lpstr>
      <vt:lpstr>Stack Managed Heap (soh, loh) Heap</vt:lpstr>
      <vt:lpstr>PowerPoint Presentation</vt:lpstr>
      <vt:lpstr>PowerPoint Presentation</vt:lpstr>
      <vt:lpstr>PowerPoint Presentation</vt:lpstr>
      <vt:lpstr>Memory</vt:lpstr>
      <vt:lpstr>Struct or Class?</vt:lpstr>
      <vt:lpstr>Unmanaged Heap</vt:lpstr>
      <vt:lpstr>Where to locate an array?</vt:lpstr>
      <vt:lpstr>How to change stack size?</vt:lpstr>
      <vt:lpstr>Desired improvements</vt:lpstr>
      <vt:lpstr>IDisposable</vt:lpstr>
      <vt:lpstr>PowerPoint Presentation</vt:lpstr>
      <vt:lpstr>NVI &amp; IDisposable</vt:lpstr>
      <vt:lpstr>How to create thread?</vt:lpstr>
      <vt:lpstr>class System.Threading.Thread</vt:lpstr>
      <vt:lpstr>Async methods</vt:lpstr>
      <vt:lpstr>Async programming</vt:lpstr>
      <vt:lpstr>Multithreading guidelines</vt:lpstr>
      <vt:lpstr>Strong name</vt:lpstr>
      <vt:lpstr>Exception handling</vt:lpstr>
      <vt:lpstr>C# - new syntactic sugar</vt:lpstr>
      <vt:lpstr>Using of Var</vt:lpstr>
      <vt:lpstr>Anonymous Method</vt:lpstr>
      <vt:lpstr>Delegates</vt:lpstr>
      <vt:lpstr>Delegates and memory leak</vt:lpstr>
      <vt:lpstr>.Net’s .module</vt:lpstr>
      <vt:lpstr>Using of MSSql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Volodymyr Kramar</dc:creator>
  <cp:lastModifiedBy>Vlad</cp:lastModifiedBy>
  <cp:revision>66</cp:revision>
  <dcterms:created xsi:type="dcterms:W3CDTF">2014-03-26T07:32:47Z</dcterms:created>
  <dcterms:modified xsi:type="dcterms:W3CDTF">2014-11-02T10:04:09Z</dcterms:modified>
</cp:coreProperties>
</file>