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1"/>
  </p:sldMasterIdLst>
  <p:notesMasterIdLst>
    <p:notesMasterId r:id="rId13"/>
  </p:notesMasterIdLst>
  <p:sldIdLst>
    <p:sldId id="256" r:id="rId2"/>
    <p:sldId id="257" r:id="rId3"/>
    <p:sldId id="268" r:id="rId4"/>
    <p:sldId id="267" r:id="rId5"/>
    <p:sldId id="258" r:id="rId6"/>
    <p:sldId id="259" r:id="rId7"/>
    <p:sldId id="260" r:id="rId8"/>
    <p:sldId id="265" r:id="rId9"/>
    <p:sldId id="266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4686" autoAdjust="0"/>
  </p:normalViewPr>
  <p:slideViewPr>
    <p:cSldViewPr snapToGrid="0">
      <p:cViewPr varScale="1">
        <p:scale>
          <a:sx n="55" d="100"/>
          <a:sy n="55" d="100"/>
        </p:scale>
        <p:origin x="130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688923-3E2B-4215-AAF2-5B694A7E6C9A}" type="datetimeFigureOut">
              <a:rPr lang="en-US" smtClean="0"/>
              <a:t>2/28/2015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85C8BE-A1BB-4D05-9F2C-C000508DF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72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Error handling (process entry again later, fail entry, fail worker)</a:t>
            </a:r>
          </a:p>
          <a:p>
            <a:r>
              <a:rPr lang="en-US" dirty="0" smtClean="0"/>
              <a:t>Transactional processing (i.e. problems with processed more than once)</a:t>
            </a:r>
          </a:p>
          <a:p>
            <a:r>
              <a:rPr lang="en-US" dirty="0" smtClean="0"/>
              <a:t>Joining streams (merging two streams - parallel processing)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Java 6 – not guaranteed to work with other versions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Infrastructure investment (manage nodes – </a:t>
            </a:r>
            <a:r>
              <a:rPr lang="en-US" dirty="0" err="1" smtClean="0"/>
              <a:t>DevOps</a:t>
            </a:r>
            <a:r>
              <a:rPr lang="en-US" dirty="0" smtClean="0"/>
              <a:t> scripts, support)</a:t>
            </a:r>
          </a:p>
          <a:p>
            <a:r>
              <a:rPr lang="en-US" dirty="0" smtClean="0"/>
              <a:t>Dependencies to external services (throughput depends on weak points)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5C8BE-A1BB-4D05-9F2C-C000508DFD5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412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9CB8-F204-4D06-B913-C5A26A89888A}" type="datetimeFigureOut">
              <a:rPr lang="en-US" smtClean="0"/>
              <a:t>2/28/2015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506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5B261-8843-42D1-AAFC-05E20E2D9B97}" type="datetimeFigureOut">
              <a:rPr lang="en-US" smtClean="0"/>
              <a:t>2/28/2015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96884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5B261-8843-42D1-AAFC-05E20E2D9B97}" type="datetimeFigureOut">
              <a:rPr lang="en-US" smtClean="0"/>
              <a:t>2/28/2015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9613285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5B261-8843-42D1-AAFC-05E20E2D9B97}" type="datetimeFigureOut">
              <a:rPr lang="en-US" smtClean="0"/>
              <a:t>2/28/2015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23440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5B261-8843-42D1-AAFC-05E20E2D9B97}" type="datetimeFigureOut">
              <a:rPr lang="en-US" smtClean="0"/>
              <a:t>2/28/2015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0300571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5B261-8843-42D1-AAFC-05E20E2D9B97}" type="datetimeFigureOut">
              <a:rPr lang="en-US" smtClean="0"/>
              <a:t>2/28/2015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19693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300-0A13-4A81-945A-7333C271A069}" type="datetimeFigureOut">
              <a:rPr lang="en-US" smtClean="0"/>
              <a:t>2/28/2015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5629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1962-1EA4-46E7-BCB0-F36CE46D1A59}" type="datetimeFigureOut">
              <a:rPr lang="en-US" smtClean="0"/>
              <a:t>2/28/2015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847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smtClean="0"/>
              <a:t>2/28/2015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778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77B-A50F-4D64-8574-E2D6A98A5553}" type="datetimeFigureOut">
              <a:rPr lang="en-US" smtClean="0"/>
              <a:t>2/28/2015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128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A62-1983-43A1-A163-D8AA46534C80}" type="datetimeFigureOut">
              <a:rPr lang="en-US" smtClean="0"/>
              <a:t>2/28/2015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157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3E3B-34E3-4345-B2A1-994B83598A9C}" type="datetimeFigureOut">
              <a:rPr lang="en-US" smtClean="0"/>
              <a:t>2/28/2015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14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6C96-82A1-4D77-8ADA-627AC6FE3D65}" type="datetimeFigureOut">
              <a:rPr lang="en-US" smtClean="0"/>
              <a:t>2/28/2015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100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C1E-28F2-47E9-802D-339E64E2F920}" type="datetimeFigureOut">
              <a:rPr lang="en-US" smtClean="0"/>
              <a:t>2/28/2015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303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71A48-F18A-45B3-BC05-1E27DA3F88AF}" type="datetimeFigureOut">
              <a:rPr lang="en-US" smtClean="0"/>
              <a:t>2/28/2015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80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47F8-9654-4282-85D2-65F41AAE7A75}" type="datetimeFigureOut">
              <a:rPr lang="en-US" smtClean="0"/>
              <a:t>2/28/2015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193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C5B261-8843-42D1-AAFC-05E20E2D9B97}" type="datetimeFigureOut">
              <a:rPr lang="en-US" smtClean="0"/>
              <a:t>2/28/2015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411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storm.apache.org/documentation/Powered-By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Storm use case</a:t>
            </a:r>
            <a:br>
              <a:rPr lang="en-US" dirty="0" smtClean="0"/>
            </a:br>
            <a:r>
              <a:rPr lang="en-US" dirty="0" smtClean="0"/>
              <a:t>Streams</a:t>
            </a:r>
            <a:endParaRPr lang="uk-U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172507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35100"/>
            <a:ext cx="4298334" cy="1320800"/>
          </a:xfrm>
        </p:spPr>
        <p:txBody>
          <a:bodyPr/>
          <a:lstStyle/>
          <a:p>
            <a:r>
              <a:rPr lang="en-US" dirty="0" smtClean="0"/>
              <a:t>Pay attention</a:t>
            </a:r>
            <a:endParaRPr lang="uk-UA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7334" y="3390900"/>
            <a:ext cx="8596668" cy="2650462"/>
          </a:xfrm>
        </p:spPr>
        <p:txBody>
          <a:bodyPr>
            <a:normAutofit/>
          </a:bodyPr>
          <a:lstStyle/>
          <a:p>
            <a:r>
              <a:rPr lang="en-US" dirty="0" smtClean="0"/>
              <a:t>Error handling</a:t>
            </a:r>
          </a:p>
          <a:p>
            <a:r>
              <a:rPr lang="en-US" dirty="0" smtClean="0"/>
              <a:t>Transactional processing</a:t>
            </a:r>
          </a:p>
          <a:p>
            <a:r>
              <a:rPr lang="en-US" dirty="0" smtClean="0"/>
              <a:t>Joining streams</a:t>
            </a:r>
          </a:p>
          <a:p>
            <a:r>
              <a:rPr lang="en-US" dirty="0" smtClean="0"/>
              <a:t>Java 6</a:t>
            </a:r>
            <a:endParaRPr lang="en-US" dirty="0"/>
          </a:p>
          <a:p>
            <a:r>
              <a:rPr lang="en-US" dirty="0"/>
              <a:t>Infrastructure investment</a:t>
            </a:r>
          </a:p>
          <a:p>
            <a:r>
              <a:rPr lang="en-US" dirty="0" smtClean="0"/>
              <a:t>Dependencies to external services</a:t>
            </a:r>
          </a:p>
          <a:p>
            <a:endParaRPr lang="en-US" dirty="0"/>
          </a:p>
          <a:p>
            <a:endParaRPr lang="uk-UA" dirty="0"/>
          </a:p>
        </p:txBody>
      </p:sp>
      <p:pic>
        <p:nvPicPr>
          <p:cNvPr id="1026" name="Picture 2" descr="http://storm.apache.org/images/topolog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668" y="413692"/>
            <a:ext cx="4225925" cy="2977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2957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uk-U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013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Storm – short intro</a:t>
            </a:r>
          </a:p>
          <a:p>
            <a:r>
              <a:rPr lang="en-US" dirty="0" smtClean="0"/>
              <a:t>Application </a:t>
            </a:r>
            <a:r>
              <a:rPr lang="en-US" dirty="0"/>
              <a:t>goal</a:t>
            </a:r>
          </a:p>
          <a:p>
            <a:r>
              <a:rPr lang="en-US" dirty="0" smtClean="0"/>
              <a:t>Application design</a:t>
            </a:r>
          </a:p>
          <a:p>
            <a:r>
              <a:rPr lang="en-US" dirty="0" smtClean="0"/>
              <a:t>Pay attention to…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952502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If there is a need of:</a:t>
            </a:r>
          </a:p>
          <a:p>
            <a:r>
              <a:rPr lang="en-US" dirty="0" smtClean="0"/>
              <a:t>Hadoop of real time</a:t>
            </a:r>
          </a:p>
          <a:p>
            <a:r>
              <a:rPr lang="en-US" dirty="0" smtClean="0"/>
              <a:t>Fault-tolerant (and no data loss)</a:t>
            </a:r>
          </a:p>
          <a:p>
            <a:r>
              <a:rPr lang="en-US" dirty="0" smtClean="0"/>
              <a:t>Scalable</a:t>
            </a:r>
          </a:p>
          <a:p>
            <a:r>
              <a:rPr lang="en-US" dirty="0" smtClean="0"/>
              <a:t>Code your logic, not a framework</a:t>
            </a:r>
          </a:p>
          <a:p>
            <a:endParaRPr lang="en-US" dirty="0" smtClean="0"/>
          </a:p>
        </p:txBody>
      </p:sp>
      <p:pic>
        <p:nvPicPr>
          <p:cNvPr id="4" name="Picture 3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7128" y="4319378"/>
            <a:ext cx="5757079" cy="1952173"/>
          </a:xfrm>
          <a:prstGeom prst="rect">
            <a:avLst/>
          </a:prstGeom>
        </p:spPr>
      </p:pic>
      <p:pic>
        <p:nvPicPr>
          <p:cNvPr id="5" name="Picture 2" descr="http://storm.apache.org/images/topology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668" y="413692"/>
            <a:ext cx="4225925" cy="2977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9227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Insurance company works with healthcare provider network</a:t>
            </a:r>
          </a:p>
          <a:p>
            <a:r>
              <a:rPr lang="en-US" dirty="0" smtClean="0"/>
              <a:t>Notify doctor when patient fills a prescription in a pharmacy</a:t>
            </a:r>
          </a:p>
          <a:p>
            <a:r>
              <a:rPr lang="en-US" dirty="0" smtClean="0"/>
              <a:t>Monitor late refills, </a:t>
            </a:r>
            <a:r>
              <a:rPr lang="en-US" dirty="0" err="1" smtClean="0"/>
              <a:t>unrefills</a:t>
            </a:r>
            <a:endParaRPr lang="en-US" dirty="0" smtClean="0"/>
          </a:p>
          <a:p>
            <a:r>
              <a:rPr lang="en-US" dirty="0"/>
              <a:t>Notify doctor for emergency </a:t>
            </a:r>
            <a:r>
              <a:rPr lang="en-US" dirty="0" smtClean="0"/>
              <a:t>events (Emergency room)</a:t>
            </a:r>
          </a:p>
          <a:p>
            <a:r>
              <a:rPr lang="en-US" dirty="0" smtClean="0"/>
              <a:t>Ability to monitor</a:t>
            </a:r>
            <a:r>
              <a:rPr lang="en-US" dirty="0"/>
              <a:t> </a:t>
            </a:r>
            <a:r>
              <a:rPr lang="en-US" dirty="0" smtClean="0"/>
              <a:t>and delegate events for a patient</a:t>
            </a:r>
          </a:p>
          <a:p>
            <a:r>
              <a:rPr lang="en-US" dirty="0" smtClean="0"/>
              <a:t>Work under high load</a:t>
            </a:r>
          </a:p>
          <a:p>
            <a:r>
              <a:rPr lang="en-US" dirty="0" smtClean="0"/>
              <a:t>Scalability</a:t>
            </a:r>
          </a:p>
          <a:p>
            <a:r>
              <a:rPr lang="en-US" dirty="0" smtClean="0"/>
              <a:t>Guaranteed event processing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782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Storm?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App requirements:</a:t>
            </a:r>
          </a:p>
          <a:p>
            <a:r>
              <a:rPr lang="en-US" dirty="0" smtClean="0"/>
              <a:t>Process events in real time: &lt;5s delay</a:t>
            </a:r>
          </a:p>
          <a:p>
            <a:r>
              <a:rPr lang="en-US" dirty="0" smtClean="0"/>
              <a:t>Tight event throughput: ~100k/min</a:t>
            </a:r>
          </a:p>
          <a:p>
            <a:r>
              <a:rPr lang="en-US" dirty="0" smtClean="0"/>
              <a:t>Guaranteed data processing</a:t>
            </a:r>
          </a:p>
          <a:p>
            <a:r>
              <a:rPr lang="en-US" dirty="0" smtClean="0"/>
              <a:t>Scalability out of the box</a:t>
            </a:r>
          </a:p>
          <a:p>
            <a:endParaRPr lang="en-US" dirty="0" smtClean="0"/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727468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Design: Overview</a:t>
            </a:r>
            <a:endParaRPr lang="uk-UA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2594108"/>
            <a:ext cx="8596312" cy="3014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555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Design: Topologies interaction</a:t>
            </a:r>
            <a:endParaRPr lang="uk-UA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1650" y="2160588"/>
            <a:ext cx="7308738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654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Design: Topology example</a:t>
            </a:r>
            <a:endParaRPr lang="uk-UA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98801" y="1319658"/>
            <a:ext cx="3186928" cy="472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542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Design: Topology example</a:t>
            </a:r>
            <a:endParaRPr lang="uk-U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0012" y="1930400"/>
            <a:ext cx="7111311" cy="4547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68568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376</TotalTime>
  <Words>228</Words>
  <Application>Microsoft Office PowerPoint</Application>
  <PresentationFormat>Widescreen</PresentationFormat>
  <Paragraphs>46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Trebuchet MS</vt:lpstr>
      <vt:lpstr>Wingdings 3</vt:lpstr>
      <vt:lpstr>Facet</vt:lpstr>
      <vt:lpstr>Storm use case Streams</vt:lpstr>
      <vt:lpstr>Agenda</vt:lpstr>
      <vt:lpstr>Storm</vt:lpstr>
      <vt:lpstr>Application goal</vt:lpstr>
      <vt:lpstr>Why Storm?</vt:lpstr>
      <vt:lpstr>Application Design: Overview</vt:lpstr>
      <vt:lpstr>Application Design: Topologies interaction</vt:lpstr>
      <vt:lpstr>Application Design: Topology example</vt:lpstr>
      <vt:lpstr>Application Design: Topology example</vt:lpstr>
      <vt:lpstr>Pay attention</vt:lpstr>
      <vt:lpstr>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Storm use case Streams</dc:title>
  <dc:creator>Valerii Pekarskyi</dc:creator>
  <cp:lastModifiedBy>Yevheniia Bereza</cp:lastModifiedBy>
  <cp:revision>20</cp:revision>
  <dcterms:created xsi:type="dcterms:W3CDTF">2015-02-24T13:29:31Z</dcterms:created>
  <dcterms:modified xsi:type="dcterms:W3CDTF">2015-02-28T11:40:17Z</dcterms:modified>
</cp:coreProperties>
</file>