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8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646E-AE2A-45B0-A9C5-A37EC3830953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8BB6A4B-7BAC-48FD-A30E-4F127BF0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8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646E-AE2A-45B0-A9C5-A37EC3830953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8BB6A4B-7BAC-48FD-A30E-4F127BF0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9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646E-AE2A-45B0-A9C5-A37EC3830953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8BB6A4B-7BAC-48FD-A30E-4F127BF0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43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646E-AE2A-45B0-A9C5-A37EC3830953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8BB6A4B-7BAC-48FD-A30E-4F127BF003B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8073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646E-AE2A-45B0-A9C5-A37EC3830953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8BB6A4B-7BAC-48FD-A30E-4F127BF0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13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646E-AE2A-45B0-A9C5-A37EC3830953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A4B-7BAC-48FD-A30E-4F127BF0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74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646E-AE2A-45B0-A9C5-A37EC3830953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A4B-7BAC-48FD-A30E-4F127BF0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05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646E-AE2A-45B0-A9C5-A37EC3830953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A4B-7BAC-48FD-A30E-4F127BF0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7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284646E-AE2A-45B0-A9C5-A37EC3830953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8BB6A4B-7BAC-48FD-A30E-4F127BF0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5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646E-AE2A-45B0-A9C5-A37EC3830953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A4B-7BAC-48FD-A30E-4F127BF0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7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646E-AE2A-45B0-A9C5-A37EC3830953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8BB6A4B-7BAC-48FD-A30E-4F127BF0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4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646E-AE2A-45B0-A9C5-A37EC3830953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A4B-7BAC-48FD-A30E-4F127BF0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646E-AE2A-45B0-A9C5-A37EC3830953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A4B-7BAC-48FD-A30E-4F127BF0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4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646E-AE2A-45B0-A9C5-A37EC3830953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A4B-7BAC-48FD-A30E-4F127BF0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1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646E-AE2A-45B0-A9C5-A37EC3830953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A4B-7BAC-48FD-A30E-4F127BF0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7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646E-AE2A-45B0-A9C5-A37EC3830953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A4B-7BAC-48FD-A30E-4F127BF0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646E-AE2A-45B0-A9C5-A37EC3830953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A4B-7BAC-48FD-A30E-4F127BF0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4646E-AE2A-45B0-A9C5-A37EC3830953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B6A4B-7BAC-48FD-A30E-4F127BF0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0gen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your first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smtClean="0"/>
              <a:t>blog</a:t>
            </a:r>
          </a:p>
          <a:p>
            <a:r>
              <a:rPr lang="en-US" sz="1200" dirty="0" smtClean="0"/>
              <a:t>by Maksym Palamarenko</a:t>
            </a:r>
            <a:endParaRPr lang="en-US" sz="1200" dirty="0"/>
          </a:p>
        </p:txBody>
      </p:sp>
      <p:pic>
        <p:nvPicPr>
          <p:cNvPr id="3076" name="Picture 4" descr="http://goebl.com/slides/mongodb/media/mongo-data-to-big-dat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" y="0"/>
            <a:ext cx="4724335" cy="322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45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In RDBMS we would start </a:t>
            </a:r>
          </a:p>
          <a:p>
            <a:pPr marL="0" indent="0" algn="ctr">
              <a:buNone/>
            </a:pPr>
            <a:r>
              <a:rPr lang="en-US" sz="3200" dirty="0" smtClean="0"/>
              <a:t>by doing </a:t>
            </a:r>
          </a:p>
          <a:p>
            <a:pPr marL="0" indent="0" algn="ctr">
              <a:buNone/>
            </a:pPr>
            <a:r>
              <a:rPr lang="en-US" sz="3200" dirty="0" smtClean="0"/>
              <a:t>schema design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91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relational ERD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003" y="2152115"/>
            <a:ext cx="7834496" cy="4304668"/>
          </a:xfrm>
        </p:spPr>
      </p:pic>
    </p:spTree>
    <p:extLst>
      <p:ext uri="{BB962C8B-B14F-4D97-AF65-F5344CB8AC3E}">
        <p14:creationId xmlns:p14="http://schemas.microsoft.com/office/powerpoint/2010/main" val="268795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Design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In a </a:t>
            </a:r>
            <a:r>
              <a:rPr lang="en-US" sz="3600" dirty="0" err="1" smtClean="0"/>
              <a:t>MongoDB</a:t>
            </a:r>
            <a:r>
              <a:rPr lang="en-US" sz="3600" dirty="0" smtClean="0"/>
              <a:t> based application we start building…</a:t>
            </a:r>
          </a:p>
          <a:p>
            <a:pPr marL="0" indent="0" algn="ctr">
              <a:buNone/>
            </a:pPr>
            <a:r>
              <a:rPr lang="en-US" sz="3600" dirty="0" smtClean="0"/>
              <a:t> and let the schema evolve!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0452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ERD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55" y="2336800"/>
            <a:ext cx="6010666" cy="3598863"/>
          </a:xfrm>
        </p:spPr>
      </p:pic>
    </p:spTree>
    <p:extLst>
      <p:ext uri="{BB962C8B-B14F-4D97-AF65-F5344CB8AC3E}">
        <p14:creationId xmlns:p14="http://schemas.microsoft.com/office/powerpoint/2010/main" val="23438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shell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55" y="2336800"/>
            <a:ext cx="6010666" cy="3598863"/>
          </a:xfrm>
        </p:spPr>
      </p:pic>
    </p:spTree>
    <p:extLst>
      <p:ext uri="{BB962C8B-B14F-4D97-AF65-F5344CB8AC3E}">
        <p14:creationId xmlns:p14="http://schemas.microsoft.com/office/powerpoint/2010/main" val="55377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starts with an object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13" y="2336800"/>
            <a:ext cx="6007550" cy="3598863"/>
          </a:xfrm>
        </p:spPr>
      </p:pic>
    </p:spTree>
    <p:extLst>
      <p:ext uri="{BB962C8B-B14F-4D97-AF65-F5344CB8AC3E}">
        <p14:creationId xmlns:p14="http://schemas.microsoft.com/office/powerpoint/2010/main" val="8928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 record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37" y="2336800"/>
            <a:ext cx="6042301" cy="3598863"/>
          </a:xfrm>
        </p:spPr>
      </p:pic>
    </p:spTree>
    <p:extLst>
      <p:ext uri="{BB962C8B-B14F-4D97-AF65-F5344CB8AC3E}">
        <p14:creationId xmlns:p14="http://schemas.microsoft.com/office/powerpoint/2010/main" val="403910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for a user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37" y="2336800"/>
            <a:ext cx="6042301" cy="3598863"/>
          </a:xfrm>
        </p:spPr>
      </p:pic>
    </p:spTree>
    <p:extLst>
      <p:ext uri="{BB962C8B-B14F-4D97-AF65-F5344CB8AC3E}">
        <p14:creationId xmlns:p14="http://schemas.microsoft.com/office/powerpoint/2010/main" val="253096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blog post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490" y="2336800"/>
            <a:ext cx="6016996" cy="3598863"/>
          </a:xfrm>
        </p:spPr>
      </p:pic>
    </p:spTree>
    <p:extLst>
      <p:ext uri="{BB962C8B-B14F-4D97-AF65-F5344CB8AC3E}">
        <p14:creationId xmlns:p14="http://schemas.microsoft.com/office/powerpoint/2010/main" val="104658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Post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55" y="2336800"/>
            <a:ext cx="6010666" cy="3598863"/>
          </a:xfrm>
        </p:spPr>
      </p:pic>
    </p:spTree>
    <p:extLst>
      <p:ext uri="{BB962C8B-B14F-4D97-AF65-F5344CB8AC3E}">
        <p14:creationId xmlns:p14="http://schemas.microsoft.com/office/powerpoint/2010/main" val="7220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database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best for PDF or DOC files</a:t>
            </a:r>
          </a:p>
          <a:p>
            <a:r>
              <a:rPr lang="en-US" dirty="0" smtClean="0"/>
              <a:t>A document is an associative array</a:t>
            </a:r>
          </a:p>
          <a:p>
            <a:r>
              <a:rPr lang="en-US" dirty="0" smtClean="0"/>
              <a:t>Document == JSON </a:t>
            </a:r>
          </a:p>
          <a:p>
            <a:r>
              <a:rPr lang="en-US" dirty="0" smtClean="0"/>
              <a:t>Document == PHP Array</a:t>
            </a:r>
          </a:p>
          <a:p>
            <a:r>
              <a:rPr lang="en-US" dirty="0" smtClean="0"/>
              <a:t>Document == Python </a:t>
            </a:r>
            <a:r>
              <a:rPr lang="en-US" dirty="0" err="1" smtClean="0"/>
              <a:t>Dict</a:t>
            </a:r>
            <a:endParaRPr lang="en-US" dirty="0" smtClean="0"/>
          </a:p>
          <a:p>
            <a:r>
              <a:rPr lang="en-US" dirty="0"/>
              <a:t>Document </a:t>
            </a:r>
            <a:r>
              <a:rPr lang="en-US" dirty="0" smtClean="0"/>
              <a:t>== Ruby Hash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an Array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490" y="2336800"/>
            <a:ext cx="6016996" cy="3598863"/>
          </a:xfrm>
        </p:spPr>
      </p:pic>
    </p:spTree>
    <p:extLst>
      <p:ext uri="{BB962C8B-B14F-4D97-AF65-F5344CB8AC3E}">
        <p14:creationId xmlns:p14="http://schemas.microsoft.com/office/powerpoint/2010/main" val="214623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Update to Add a Comment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365" y="2336800"/>
            <a:ext cx="6001245" cy="3598863"/>
          </a:xfrm>
        </p:spPr>
      </p:pic>
    </p:spTree>
    <p:extLst>
      <p:ext uri="{BB962C8B-B14F-4D97-AF65-F5344CB8AC3E}">
        <p14:creationId xmlns:p14="http://schemas.microsoft.com/office/powerpoint/2010/main" val="30406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with Comment Attached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34" y="2336800"/>
            <a:ext cx="6029508" cy="3598863"/>
          </a:xfrm>
        </p:spPr>
      </p:pic>
    </p:spTree>
    <p:extLst>
      <p:ext uri="{BB962C8B-B14F-4D97-AF65-F5344CB8AC3E}">
        <p14:creationId xmlns:p14="http://schemas.microsoft.com/office/powerpoint/2010/main" val="89712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languages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864" y="2336800"/>
            <a:ext cx="5514248" cy="3598863"/>
          </a:xfrm>
        </p:spPr>
      </p:pic>
    </p:spTree>
    <p:extLst>
      <p:ext uri="{BB962C8B-B14F-4D97-AF65-F5344CB8AC3E}">
        <p14:creationId xmlns:p14="http://schemas.microsoft.com/office/powerpoint/2010/main" val="110134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through LINQ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988" y="2631281"/>
            <a:ext cx="6858000" cy="3009900"/>
          </a:xfrm>
        </p:spPr>
      </p:pic>
    </p:spTree>
    <p:extLst>
      <p:ext uri="{BB962C8B-B14F-4D97-AF65-F5344CB8AC3E}">
        <p14:creationId xmlns:p14="http://schemas.microsoft.com/office/powerpoint/2010/main" val="187779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dirty="0" smtClean="0"/>
              <a:t>Questions?</a:t>
            </a:r>
            <a:endParaRPr lang="en-US" sz="6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893" y="2872151"/>
            <a:ext cx="7738171" cy="3106775"/>
          </a:xfrm>
          <a:prstGeom prst="rect">
            <a:avLst/>
          </a:prstGeom>
        </p:spPr>
      </p:pic>
      <p:pic>
        <p:nvPicPr>
          <p:cNvPr id="1032" name="Picture 8" descr="QR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971" y="3092038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1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facts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Programmed in C++</a:t>
            </a:r>
          </a:p>
          <a:p>
            <a:r>
              <a:rPr lang="en-US" dirty="0"/>
              <a:t>Open Source (available on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r>
              <a:rPr lang="en-US" dirty="0"/>
              <a:t>GNU </a:t>
            </a:r>
            <a:r>
              <a:rPr lang="en-US" dirty="0" smtClean="0"/>
              <a:t>AGPL </a:t>
            </a:r>
            <a:r>
              <a:rPr lang="en-US" dirty="0"/>
              <a:t>licensed</a:t>
            </a:r>
          </a:p>
          <a:p>
            <a:r>
              <a:rPr lang="en-US" dirty="0"/>
              <a:t>Runs on Linux, </a:t>
            </a:r>
            <a:r>
              <a:rPr lang="en-US" dirty="0" err="1"/>
              <a:t>MacOS</a:t>
            </a:r>
            <a:r>
              <a:rPr lang="en-US" dirty="0"/>
              <a:t>, Windows, ...</a:t>
            </a:r>
          </a:p>
          <a:p>
            <a:r>
              <a:rPr lang="en-US" dirty="0"/>
              <a:t>Developed by 10gen (</a:t>
            </a:r>
            <a:r>
              <a:rPr lang="en-US" dirty="0">
                <a:hlinkClick r:id="rId2"/>
              </a:rPr>
              <a:t>http://www.10gen.com/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Professional </a:t>
            </a:r>
            <a:r>
              <a:rPr lang="en-US" dirty="0" smtClean="0"/>
              <a:t>Support</a:t>
            </a:r>
            <a:endParaRPr lang="en-US" dirty="0"/>
          </a:p>
          <a:p>
            <a:pPr lvl="1"/>
            <a:r>
              <a:rPr lang="en-US" dirty="0"/>
              <a:t>First Class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flexibility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231" y="2486090"/>
            <a:ext cx="7112039" cy="3598863"/>
          </a:xfrm>
        </p:spPr>
      </p:pic>
    </p:spTree>
    <p:extLst>
      <p:ext uri="{BB962C8B-B14F-4D97-AF65-F5344CB8AC3E}">
        <p14:creationId xmlns:p14="http://schemas.microsoft.com/office/powerpoint/2010/main" val="397308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landscape</a:t>
            </a:r>
            <a:endParaRPr lang="en-US" dirty="0"/>
          </a:p>
        </p:txBody>
      </p:sp>
      <p:pic>
        <p:nvPicPr>
          <p:cNvPr id="2050" name="Picture 2" descr="http://goebl.com/slides/mongodb/media/mongo-db-landscap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953" y="1957860"/>
            <a:ext cx="6360595" cy="473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8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Featured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 hoc queries</a:t>
            </a:r>
          </a:p>
          <a:p>
            <a:r>
              <a:rPr lang="en-US" dirty="0" smtClean="0"/>
              <a:t>Real time aggregation</a:t>
            </a:r>
          </a:p>
          <a:p>
            <a:r>
              <a:rPr lang="en-US" dirty="0" smtClean="0"/>
              <a:t>Rich query capabilities</a:t>
            </a:r>
          </a:p>
          <a:p>
            <a:r>
              <a:rPr lang="en-US" dirty="0" smtClean="0"/>
              <a:t>Strongly consistent</a:t>
            </a:r>
          </a:p>
          <a:p>
            <a:r>
              <a:rPr lang="en-US" dirty="0" smtClean="0"/>
              <a:t>Geospatial features</a:t>
            </a:r>
          </a:p>
          <a:p>
            <a:r>
              <a:rPr lang="en-US" dirty="0" smtClean="0"/>
              <a:t>Support for most programming languages</a:t>
            </a:r>
          </a:p>
          <a:p>
            <a:r>
              <a:rPr lang="en-US" dirty="0" smtClean="0"/>
              <a:t>Flexible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19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out (horizontally) is easier than scaling up (vertically)</a:t>
            </a:r>
          </a:p>
          <a:p>
            <a:r>
              <a:rPr lang="en-US" dirty="0"/>
              <a:t>Data files are Memory mapped (Memory is managed by OS)</a:t>
            </a:r>
          </a:p>
          <a:p>
            <a:r>
              <a:rPr lang="en-US" dirty="0"/>
              <a:t>Writes are "fire-and-forget" by default (safe-mode=off)</a:t>
            </a:r>
          </a:p>
          <a:p>
            <a:r>
              <a:rPr lang="en-US" dirty="0"/>
              <a:t>Store and marshal BSON (binary JSON)</a:t>
            </a:r>
          </a:p>
          <a:p>
            <a:r>
              <a:rPr lang="en-US" dirty="0"/>
              <a:t>A lot of work is delegated to Clients (drivers)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1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2616994"/>
            <a:ext cx="5629275" cy="3038475"/>
          </a:xfrm>
        </p:spPr>
      </p:pic>
    </p:spTree>
    <p:extLst>
      <p:ext uri="{BB962C8B-B14F-4D97-AF65-F5344CB8AC3E}">
        <p14:creationId xmlns:p14="http://schemas.microsoft.com/office/powerpoint/2010/main" val="418902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of our blogging system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(post authors)</a:t>
            </a:r>
          </a:p>
          <a:p>
            <a:r>
              <a:rPr lang="en-US" dirty="0" smtClean="0"/>
              <a:t>Posts</a:t>
            </a:r>
          </a:p>
          <a:p>
            <a:r>
              <a:rPr lang="en-US" dirty="0" smtClean="0"/>
              <a:t>Comments</a:t>
            </a:r>
          </a:p>
          <a:p>
            <a:r>
              <a:rPr lang="en-US" dirty="0" smtClean="0"/>
              <a:t>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1606</TotalTime>
  <Words>254</Words>
  <Application>Microsoft Office PowerPoint</Application>
  <PresentationFormat>Widescreen</PresentationFormat>
  <Paragraphs>66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Trebuchet MS</vt:lpstr>
      <vt:lpstr>Berlin</vt:lpstr>
      <vt:lpstr>Introduction to MongoDB</vt:lpstr>
      <vt:lpstr>Document database</vt:lpstr>
      <vt:lpstr>Some facts</vt:lpstr>
      <vt:lpstr>MongoDB flexibility</vt:lpstr>
      <vt:lpstr>MongoDB landscape</vt:lpstr>
      <vt:lpstr>Full Featured</vt:lpstr>
      <vt:lpstr>More details</vt:lpstr>
      <vt:lpstr>Terminology</vt:lpstr>
      <vt:lpstr>Entities of our blogging system</vt:lpstr>
      <vt:lpstr>Relational design</vt:lpstr>
      <vt:lpstr>Typical relational ERD</vt:lpstr>
      <vt:lpstr>MongoDB Design approach</vt:lpstr>
      <vt:lpstr>MongoDB ERD</vt:lpstr>
      <vt:lpstr>Using the shell</vt:lpstr>
      <vt:lpstr>Everything starts with an object</vt:lpstr>
      <vt:lpstr>Insert a record</vt:lpstr>
      <vt:lpstr>Querying for a user</vt:lpstr>
      <vt:lpstr>Creating a blog post</vt:lpstr>
      <vt:lpstr>Finding the Post</vt:lpstr>
      <vt:lpstr>Querying an Array</vt:lpstr>
      <vt:lpstr>Using Update to Add a Comment</vt:lpstr>
      <vt:lpstr>Post with Comment Attached</vt:lpstr>
      <vt:lpstr>Supported languages</vt:lpstr>
      <vt:lpstr>Accessing through LINQ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Maksym Palamarenko</dc:creator>
  <cp:lastModifiedBy>maxim</cp:lastModifiedBy>
  <cp:revision>22</cp:revision>
  <dcterms:created xsi:type="dcterms:W3CDTF">2013-09-26T14:27:39Z</dcterms:created>
  <dcterms:modified xsi:type="dcterms:W3CDTF">2013-09-28T19:52:46Z</dcterms:modified>
</cp:coreProperties>
</file>