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56" r:id="rId4"/>
    <p:sldId id="262" r:id="rId5"/>
    <p:sldId id="265" r:id="rId6"/>
    <p:sldId id="266" r:id="rId7"/>
    <p:sldId id="267" r:id="rId8"/>
    <p:sldId id="268" r:id="rId9"/>
    <p:sldId id="269" r:id="rId10"/>
    <p:sldId id="257" r:id="rId11"/>
    <p:sldId id="270" r:id="rId12"/>
    <p:sldId id="271" r:id="rId13"/>
    <p:sldId id="272" r:id="rId14"/>
    <p:sldId id="273" r:id="rId15"/>
    <p:sldId id="26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3E7F8-4682-4E1C-A060-FA74772C61E5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4E22-AC8B-474F-AD54-3F1D1B9B4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</a:t>
            </a:r>
            <a:r>
              <a:rPr lang="en-US" baseline="0" dirty="0" smtClean="0"/>
              <a:t> IDEA NOT SLIDE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4E22-AC8B-474F-AD54-3F1D1B9B41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14DCCA9-D15B-4C6F-9DFF-78F962D2A10C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FD849BE-36EB-4192-BDA2-E5EC25A5B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3131" r="1750"/>
          <a:stretch/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6324600"/>
            <a:ext cx="25908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Khrystyna Paprotska,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Pacemaker, Dnipro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09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&quot;No&quot; Symbol 4"/>
          <p:cNvSpPr/>
          <p:nvPr/>
        </p:nvSpPr>
        <p:spPr>
          <a:xfrm>
            <a:off x="450669" y="2438400"/>
            <a:ext cx="2063931" cy="1828800"/>
          </a:xfrm>
          <a:prstGeom prst="noSmoking">
            <a:avLst/>
          </a:prstGeom>
          <a:solidFill>
            <a:srgbClr val="FF0000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058180"/>
            <a:ext cx="259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latin typeface="Comic Sans MS" pitchFamily="66" charset="0"/>
              </a:rPr>
              <a:t>Comic Sans</a:t>
            </a:r>
            <a:endParaRPr lang="uk-UA" sz="28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9" y="2468940"/>
            <a:ext cx="4495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rebuchet MS" pitchFamily="34" charset="0"/>
              </a:rPr>
              <a:t>Default type is wrong</a:t>
            </a:r>
          </a:p>
          <a:p>
            <a:endParaRPr lang="en-US" sz="3200" b="1" i="1" dirty="0" smtClean="0">
              <a:latin typeface="Trebuchet MS" pitchFamily="34" charset="0"/>
            </a:endParaRPr>
          </a:p>
          <a:p>
            <a:r>
              <a:rPr lang="en-US" sz="3200" b="1" i="1" dirty="0" smtClean="0">
                <a:latin typeface="Trebuchet MS" pitchFamily="34" charset="0"/>
              </a:rPr>
              <a:t>Letter is a spirit</a:t>
            </a:r>
            <a:endParaRPr lang="uk-UA" sz="3200" b="1" i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348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200" y="1524000"/>
            <a:ext cx="6400800" cy="2971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Verdana</a:t>
            </a:r>
          </a:p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Tahoma</a:t>
            </a:r>
          </a:p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Trebuchet</a:t>
            </a:r>
          </a:p>
          <a:p>
            <a:r>
              <a:rPr lang="en-US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Arial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52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43200" y="533400"/>
            <a:ext cx="2971800" cy="658513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symbols</a:t>
            </a:r>
            <a:endParaRPr lang="uk-UA" b="1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130425"/>
            <a:ext cx="5486400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 smtClean="0">
                <a:latin typeface="Trebuchet MS" pitchFamily="34" charset="0"/>
              </a:rPr>
              <a:t>M</a:t>
            </a:r>
            <a:r>
              <a:rPr lang="ru-RU" sz="8000" dirty="0" err="1" smtClean="0">
                <a:latin typeface="Trebuchet MS" pitchFamily="34" charset="0"/>
              </a:rPr>
              <a:t>ико</a:t>
            </a:r>
            <a:endParaRPr lang="en-US" sz="8000" dirty="0" smtClean="0"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2107" r="44822" b="22750"/>
          <a:stretch/>
        </p:blipFill>
        <p:spPr>
          <a:xfrm>
            <a:off x="5105400" y="1981200"/>
            <a:ext cx="1676400" cy="14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625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609600"/>
            <a:ext cx="5943600" cy="582313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Beautiful information</a:t>
            </a:r>
            <a:endParaRPr lang="uk-UA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018"/>
            <a:ext cx="9144000" cy="52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5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06849"/>
            <a:ext cx="8001000" cy="44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4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0"/>
            <a:ext cx="5260975" cy="6807200"/>
          </a:xfrm>
        </p:spPr>
      </p:pic>
    </p:spTree>
    <p:extLst>
      <p:ext uri="{BB962C8B-B14F-4D97-AF65-F5344CB8AC3E}">
        <p14:creationId xmlns:p14="http://schemas.microsoft.com/office/powerpoint/2010/main" val="7545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sphotos-f.ak.fbcdn.net/hphotos-ak-snc7/426043_302863853112049_978025345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88640"/>
            <a:ext cx="4646991" cy="65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323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emotivation.us/media/demotivators/demotivation.us_Logic-will-take-you-from-A-to-B-Imagination-will-take-anywhere_13218970114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1"/>
          <a:stretch/>
        </p:blipFill>
        <p:spPr bwMode="auto">
          <a:xfrm>
            <a:off x="1676400" y="457200"/>
            <a:ext cx="5962828" cy="570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mnltd.co.nz/image/502013_(Small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65" y="685800"/>
            <a:ext cx="7189304" cy="51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6324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seconds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990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64008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Kartika" pitchFamily="18" charset="0"/>
                <a:cs typeface="Kartika" pitchFamily="18" charset="0"/>
              </a:rPr>
              <a:t>THIS IS NOT A SLIDE</a:t>
            </a:r>
            <a:endParaRPr lang="uk-UA" sz="2400" b="1" dirty="0">
              <a:cs typeface="Kartika" pitchFamily="18" charset="0"/>
            </a:endParaRPr>
          </a:p>
        </p:txBody>
      </p:sp>
      <p:pic>
        <p:nvPicPr>
          <p:cNvPr id="5" name="Рисунок 4" descr="valentine_bla_bla_bla_card-p137378503124301702bh2r3_400.jpg"/>
          <p:cNvPicPr>
            <a:picLocks noChangeAspect="1"/>
          </p:cNvPicPr>
          <p:nvPr/>
        </p:nvPicPr>
        <p:blipFill>
          <a:blip r:embed="rId2" cstate="print"/>
          <a:srcRect l="17105" t="5263" r="17105" b="6579"/>
          <a:stretch>
            <a:fillRect/>
          </a:stretch>
        </p:blipFill>
        <p:spPr>
          <a:xfrm>
            <a:off x="2303060" y="304800"/>
            <a:ext cx="4326340" cy="57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43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data.over-blog.com/0/30/14/36/docu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1143000"/>
            <a:ext cx="4648200" cy="4648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1000" y="6172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</a:t>
            </a:r>
            <a:endParaRPr lang="uk-UA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8" name="Picture 4" descr="http://techpinions.com/wp-content/uploads/2012/09/wow-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253405"/>
            <a:ext cx="4724400" cy="392819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648200" y="6172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SLIDE</a:t>
            </a:r>
            <a:endParaRPr lang="uk-UA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2.bp.blogspot.com/_Od8cDT3ZrHM/TOxAIz-416I/AAAAAAAAIj0/c1l4XCz5UAQ/s1600/tangled_pascal_1600%2Brapunzel%2Bwallpaper.jpg"/>
          <p:cNvPicPr>
            <a:picLocks noChangeAspect="1" noChangeArrowheads="1"/>
          </p:cNvPicPr>
          <p:nvPr/>
        </p:nvPicPr>
        <p:blipFill>
          <a:blip r:embed="rId2" cstate="print"/>
          <a:srcRect l="25892" t="33833" r="3626"/>
          <a:stretch>
            <a:fillRect/>
          </a:stretch>
        </p:blipFill>
        <p:spPr bwMode="auto">
          <a:xfrm>
            <a:off x="-87243" y="0"/>
            <a:ext cx="9307443" cy="6858000"/>
          </a:xfrm>
          <a:prstGeom prst="rect">
            <a:avLst/>
          </a:prstGeom>
          <a:noFill/>
        </p:spPr>
      </p:pic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219200" y="6248400"/>
            <a:ext cx="6400800" cy="38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USE IMAGES</a:t>
            </a:r>
            <a:endParaRPr lang="uk-UA" sz="2800" dirty="0">
              <a:solidFill>
                <a:srgbClr val="FFC000"/>
              </a:solidFill>
              <a:cs typeface="Aharoni" pitchFamily="2" charset="-79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http://img0.liveinternet.ru/images/attach/c/6/92/830/92830502_9k.jpg"/>
          <p:cNvPicPr>
            <a:picLocks noChangeAspect="1" noChangeArrowheads="1"/>
          </p:cNvPicPr>
          <p:nvPr/>
        </p:nvPicPr>
        <p:blipFill>
          <a:blip r:embed="rId3" cstate="print"/>
          <a:srcRect l="6447" t="14615" r="19261" b="7791"/>
          <a:stretch>
            <a:fillRect/>
          </a:stretch>
        </p:blipFill>
        <p:spPr bwMode="auto">
          <a:xfrm>
            <a:off x="609600" y="457199"/>
            <a:ext cx="7994754" cy="602074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886200" y="533400"/>
            <a:ext cx="1600200" cy="658513"/>
          </a:xfrm>
        </p:spPr>
        <p:txBody>
          <a:bodyPr/>
          <a:lstStyle/>
          <a:p>
            <a:pPr algn="r"/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How?</a:t>
            </a:r>
            <a:endParaRPr lang="uk-UA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" b="5095"/>
          <a:stretch/>
        </p:blipFill>
        <p:spPr>
          <a:xfrm>
            <a:off x="948466" y="1524000"/>
            <a:ext cx="7509734" cy="4724400"/>
          </a:xfrm>
          <a:prstGeom prst="rect">
            <a:avLst/>
          </a:prstGeom>
        </p:spPr>
      </p:pic>
      <p:pic>
        <p:nvPicPr>
          <p:cNvPr id="5" name="Picture 2" descr="http://media.linkedin.com/media-proxy/ext?w=180&amp;h=110&amp;f=c&amp;hash=O9ir7ThE9nTCOiBgKQpAM%2BTJA5g%3D&amp;url=http%3A%2F%2Fdl.dropbox.com%2Fu%2F45523430%2FLIT%2Fshutterstock_4467603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r="11592"/>
          <a:stretch/>
        </p:blipFill>
        <p:spPr bwMode="auto">
          <a:xfrm>
            <a:off x="6492239" y="4038600"/>
            <a:ext cx="173736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19400" y="533400"/>
            <a:ext cx="3429000" cy="582313"/>
          </a:xfrm>
        </p:spPr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Where?</a:t>
            </a:r>
            <a:endParaRPr lang="uk-UA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ITEP.jpg"/>
          <p:cNvPicPr>
            <a:picLocks noChangeAspect="1"/>
          </p:cNvPicPr>
          <p:nvPr/>
        </p:nvPicPr>
        <p:blipFill rotWithShape="1">
          <a:blip r:embed="rId2" cstate="print"/>
          <a:srcRect l="39668" t="24029" r="39570" b="29861"/>
          <a:stretch/>
        </p:blipFill>
        <p:spPr>
          <a:xfrm>
            <a:off x="6172200" y="1600200"/>
            <a:ext cx="2286000" cy="3303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2362200" cy="3543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8600" y="2133600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$</a:t>
            </a:r>
            <a:endParaRPr lang="uk-UA" sz="8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25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9809</TotalTime>
  <Words>48</Words>
  <Application>Microsoft Office PowerPoint</Application>
  <PresentationFormat>On-screen Show (4:3)</PresentationFormat>
  <Paragraphs>23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How?</vt:lpstr>
      <vt:lpstr>Where?</vt:lpstr>
      <vt:lpstr>PowerPoint Presentation</vt:lpstr>
      <vt:lpstr>PowerPoint Presentation</vt:lpstr>
      <vt:lpstr>symbols</vt:lpstr>
      <vt:lpstr>Beautiful information</vt:lpstr>
      <vt:lpstr>PowerPoint Presentation</vt:lpstr>
      <vt:lpstr>PowerPoint Presentation</vt:lpstr>
      <vt:lpstr>PowerPoint Presentation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"Imagination is more important than knowledge. For knowledge is limited, whereas imagination embraces the entire world, stimulating progress, giving birth to evolution." Albert Einstein</dc:title>
  <dc:creator>Khrystyna Paprotska</dc:creator>
  <cp:lastModifiedBy>Khrystyna Paprotska</cp:lastModifiedBy>
  <cp:revision>31</cp:revision>
  <dcterms:created xsi:type="dcterms:W3CDTF">2012-06-18T13:59:32Z</dcterms:created>
  <dcterms:modified xsi:type="dcterms:W3CDTF">2013-04-19T21:47:47Z</dcterms:modified>
</cp:coreProperties>
</file>