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0"/>
  </p:notesMasterIdLst>
  <p:sldIdLst>
    <p:sldId id="283" r:id="rId3"/>
    <p:sldId id="301" r:id="rId4"/>
    <p:sldId id="318" r:id="rId5"/>
    <p:sldId id="309" r:id="rId6"/>
    <p:sldId id="303" r:id="rId7"/>
    <p:sldId id="307" r:id="rId8"/>
    <p:sldId id="310" r:id="rId9"/>
    <p:sldId id="317" r:id="rId10"/>
    <p:sldId id="302" r:id="rId11"/>
    <p:sldId id="304" r:id="rId12"/>
    <p:sldId id="314" r:id="rId13"/>
    <p:sldId id="312" r:id="rId14"/>
    <p:sldId id="311" r:id="rId15"/>
    <p:sldId id="319" r:id="rId16"/>
    <p:sldId id="320" r:id="rId17"/>
    <p:sldId id="316" r:id="rId18"/>
    <p:sldId id="30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ECF"/>
    <a:srgbClr val="96B53D"/>
    <a:srgbClr val="E04000"/>
    <a:srgbClr val="FA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73712" autoAdjust="0"/>
  </p:normalViewPr>
  <p:slideViewPr>
    <p:cSldViewPr>
      <p:cViewPr>
        <p:scale>
          <a:sx n="75" d="100"/>
          <a:sy n="75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B681B-12E1-400E-ACDB-74E9D9A71A63}" type="datetimeFigureOut">
              <a:rPr lang="en-US"/>
              <a:pPr>
                <a:defRPr/>
              </a:pPr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136815-8E27-4871-8322-B0AD638A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Use </a:t>
            </a:r>
            <a:r>
              <a:rPr lang="en-US" sz="1200" b="1" dirty="0" smtClean="0"/>
              <a:t>declarative</a:t>
            </a:r>
            <a:r>
              <a:rPr lang="en-US" sz="1200" dirty="0" smtClean="0"/>
              <a:t> formats for setup automation, to minimize time and cost for new developers joining the project;</a:t>
            </a:r>
          </a:p>
          <a:p>
            <a:r>
              <a:rPr lang="en-US" sz="1200" dirty="0" smtClean="0"/>
              <a:t>Have a </a:t>
            </a:r>
            <a:r>
              <a:rPr lang="en-US" sz="1200" b="1" dirty="0" smtClean="0"/>
              <a:t>clean contract</a:t>
            </a:r>
            <a:r>
              <a:rPr lang="en-US" sz="1200" dirty="0" smtClean="0"/>
              <a:t> with the underlying operating system, offering </a:t>
            </a:r>
            <a:r>
              <a:rPr lang="en-US" sz="1200" b="1" dirty="0" smtClean="0"/>
              <a:t>maximum portability</a:t>
            </a:r>
            <a:r>
              <a:rPr lang="en-US" sz="1200" dirty="0" smtClean="0"/>
              <a:t> between execution environments;</a:t>
            </a:r>
          </a:p>
          <a:p>
            <a:r>
              <a:rPr lang="en-US" sz="1200" dirty="0" smtClean="0"/>
              <a:t>Are suitable for </a:t>
            </a:r>
            <a:r>
              <a:rPr lang="en-US" sz="1200" b="1" dirty="0" smtClean="0"/>
              <a:t>deployment</a:t>
            </a:r>
            <a:r>
              <a:rPr lang="en-US" sz="1200" dirty="0" smtClean="0"/>
              <a:t> on modern </a:t>
            </a:r>
            <a:r>
              <a:rPr lang="en-US" sz="1200" b="1" dirty="0" smtClean="0"/>
              <a:t>cloud platforms</a:t>
            </a:r>
            <a:r>
              <a:rPr lang="en-US" sz="1200" dirty="0" smtClean="0"/>
              <a:t>, obviating the need for servers and systems administration;</a:t>
            </a:r>
          </a:p>
          <a:p>
            <a:r>
              <a:rPr lang="en-US" sz="1200" b="1" dirty="0" smtClean="0"/>
              <a:t>Minimize divergence</a:t>
            </a:r>
            <a:r>
              <a:rPr lang="en-US" sz="1200" dirty="0" smtClean="0"/>
              <a:t> between development and production, enabling </a:t>
            </a:r>
            <a:r>
              <a:rPr lang="en-US" sz="1200" b="1" dirty="0" smtClean="0"/>
              <a:t>continuous deployment</a:t>
            </a:r>
            <a:r>
              <a:rPr lang="en-US" sz="1200" dirty="0" smtClean="0"/>
              <a:t> for maximum agility;</a:t>
            </a:r>
          </a:p>
          <a:p>
            <a:r>
              <a:rPr lang="en-US" sz="1200" dirty="0" smtClean="0"/>
              <a:t>And can </a:t>
            </a:r>
            <a:r>
              <a:rPr lang="en-US" sz="1200" b="1" dirty="0" smtClean="0"/>
              <a:t>scale up</a:t>
            </a:r>
            <a:r>
              <a:rPr lang="en-US" sz="1200" dirty="0" smtClean="0"/>
              <a:t> without significant changes to tooling, architecture, or development practices.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</a:t>
            </a:r>
            <a:r>
              <a:rPr lang="en-US" dirty="0" smtClean="0"/>
              <a:t>-Prod parity (it should looks like production)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management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</a:p>
          <a:p>
            <a:r>
              <a:rPr lang="en-US" dirty="0" err="1" smtClean="0"/>
              <a:t>Configs</a:t>
            </a:r>
            <a:r>
              <a:rPr lang="en-US" dirty="0" smtClean="0"/>
              <a:t> -</a:t>
            </a:r>
            <a:r>
              <a:rPr lang="en-US" baseline="0" dirty="0" smtClean="0"/>
              <a:t> </a:t>
            </a:r>
            <a:r>
              <a:rPr lang="en-US" dirty="0" smtClean="0"/>
              <a:t>it should be external to your code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 your </a:t>
            </a:r>
            <a:r>
              <a:rPr lang="en-US" baseline="0" dirty="0" err="1" smtClean="0"/>
              <a:t>enviroinment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testing</a:t>
            </a:r>
            <a:r>
              <a:rPr lang="en-US" baseline="0" dirty="0" smtClean="0"/>
              <a:t> own cookbooks on Vagrant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testing</a:t>
            </a:r>
            <a:r>
              <a:rPr lang="en-US" baseline="0" dirty="0" smtClean="0"/>
              <a:t> own cookbooks </a:t>
            </a:r>
            <a:r>
              <a:rPr lang="en-US" baseline="0" smtClean="0"/>
              <a:t>on Vagrant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dirty="0" err="1" smtClean="0"/>
              <a:t>Vagrantfile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Vagrant as a </a:t>
            </a:r>
            <a:r>
              <a:rPr lang="en-US" dirty="0" err="1" smtClean="0"/>
              <a:t>Makefile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Make. 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project</a:t>
            </a:r>
            <a:r>
              <a:rPr lang="en-US" baseline="0" dirty="0" smtClean="0"/>
              <a:t> structure </a:t>
            </a:r>
            <a:r>
              <a:rPr lang="en-US" baseline="0" smtClean="0"/>
              <a:t>and video.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36815-8E27-4871-8322-B0AD638A2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8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9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638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6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031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99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2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5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4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149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ish/vagrant-wordpress" TargetMode="External"/><Relationship Id="rId2" Type="http://schemas.openxmlformats.org/officeDocument/2006/relationships/hyperlink" Target="https://github.com/ymainier/vagrant-lam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mattbowen/vagrant-python" TargetMode="External"/><Relationship Id="rId5" Type="http://schemas.openxmlformats.org/officeDocument/2006/relationships/hyperlink" Target="https://github.com/stoune/rails-dev-box" TargetMode="External"/><Relationship Id="rId4" Type="http://schemas.openxmlformats.org/officeDocument/2006/relationships/hyperlink" Target="https://github.com/dirkaholic/vagrant-php-dev-bo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vagrantup.com/v1/docs/getting-started/index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agran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ChangeArrowheads="1"/>
          </p:cNvSpPr>
          <p:nvPr/>
        </p:nvSpPr>
        <p:spPr bwMode="auto">
          <a:xfrm>
            <a:off x="611188" y="2636838"/>
            <a:ext cx="81375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6600" dirty="0" smtClean="0"/>
              <a:t>Vagrant - secret sauce of </a:t>
            </a:r>
            <a:r>
              <a:rPr lang="en-US" sz="6600" dirty="0" err="1" smtClean="0"/>
              <a:t>devops</a:t>
            </a:r>
            <a:endParaRPr lang="en-US" sz="660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bg1"/>
                </a:solidFill>
              </a:rPr>
              <a:t>    Using existing boxes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http://www.vagrantbox.es/</a:t>
            </a:r>
          </a:p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 err="1" smtClean="0"/>
              <a:t>linux</a:t>
            </a:r>
            <a:r>
              <a:rPr lang="en-US" dirty="0" smtClean="0"/>
              <a:t> distributions and others OS:</a:t>
            </a:r>
          </a:p>
          <a:p>
            <a:r>
              <a:rPr lang="en-US" dirty="0" smtClean="0"/>
              <a:t>RHEL/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/Ubuntu Server</a:t>
            </a:r>
          </a:p>
          <a:p>
            <a:r>
              <a:rPr lang="en-US" dirty="0" err="1" smtClean="0"/>
              <a:t>OpenSUSE</a:t>
            </a:r>
            <a:endParaRPr lang="en-US" dirty="0" smtClean="0"/>
          </a:p>
          <a:p>
            <a:r>
              <a:rPr lang="en-US" dirty="0" err="1" smtClean="0"/>
              <a:t>Slackware</a:t>
            </a:r>
            <a:r>
              <a:rPr lang="en-US" dirty="0" smtClean="0"/>
              <a:t>/Gentoo/</a:t>
            </a:r>
            <a:r>
              <a:rPr lang="en-US" dirty="0" err="1" smtClean="0"/>
              <a:t>Archlinux</a:t>
            </a:r>
            <a:endParaRPr lang="en-US" dirty="0"/>
          </a:p>
          <a:p>
            <a:r>
              <a:rPr lang="en-US" dirty="0" err="1" smtClean="0"/>
              <a:t>OpenBSD</a:t>
            </a:r>
            <a:r>
              <a:rPr lang="en-US" dirty="0" smtClean="0"/>
              <a:t>/FreeBSD</a:t>
            </a:r>
          </a:p>
          <a:p>
            <a:r>
              <a:rPr lang="en-US" dirty="0"/>
              <a:t>Scientific Linux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9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bg1"/>
                </a:solidFill>
              </a:rPr>
              <a:t>    Existed projects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vagrant-lamp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vagrant-</a:t>
            </a:r>
            <a:r>
              <a:rPr lang="en-US" b="1" dirty="0" err="1" smtClean="0">
                <a:hlinkClick r:id="rId3"/>
              </a:rPr>
              <a:t>wordpress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vagrant-</a:t>
            </a:r>
            <a:r>
              <a:rPr lang="en-US" b="1" dirty="0" err="1">
                <a:hlinkClick r:id="rId4"/>
              </a:rPr>
              <a:t>php</a:t>
            </a:r>
            <a:r>
              <a:rPr lang="en-US" b="1" dirty="0">
                <a:hlinkClick r:id="rId4"/>
              </a:rPr>
              <a:t>-</a:t>
            </a:r>
            <a:r>
              <a:rPr lang="en-US" b="1" dirty="0" err="1">
                <a:hlinkClick r:id="rId4"/>
              </a:rPr>
              <a:t>dev</a:t>
            </a:r>
            <a:r>
              <a:rPr lang="en-US" b="1" dirty="0">
                <a:hlinkClick r:id="rId4"/>
              </a:rPr>
              <a:t>-box</a:t>
            </a:r>
            <a:endParaRPr lang="en-US" dirty="0"/>
          </a:p>
          <a:p>
            <a:r>
              <a:rPr lang="en-US" b="1" dirty="0">
                <a:hlinkClick r:id="rId5"/>
              </a:rPr>
              <a:t>rails-</a:t>
            </a:r>
            <a:r>
              <a:rPr lang="en-US" b="1" dirty="0" err="1">
                <a:hlinkClick r:id="rId5"/>
              </a:rPr>
              <a:t>dev</a:t>
            </a:r>
            <a:r>
              <a:rPr lang="en-US" b="1" dirty="0">
                <a:hlinkClick r:id="rId5"/>
              </a:rPr>
              <a:t>-box</a:t>
            </a:r>
            <a:endParaRPr lang="en-US" dirty="0"/>
          </a:p>
          <a:p>
            <a:r>
              <a:rPr lang="en-US" b="1" dirty="0">
                <a:hlinkClick r:id="rId6"/>
              </a:rPr>
              <a:t>vagrant-python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of using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customized rails-</a:t>
            </a:r>
            <a:r>
              <a:rPr lang="en-US" dirty="0" err="1" smtClean="0">
                <a:solidFill>
                  <a:schemeClr val="bg1"/>
                </a:solidFill>
              </a:rPr>
              <a:t>dev</a:t>
            </a:r>
            <a:r>
              <a:rPr lang="en-US" dirty="0" smtClean="0">
                <a:solidFill>
                  <a:schemeClr val="bg1"/>
                </a:solidFill>
              </a:rPr>
              <a:t>-box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33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	    </a:t>
            </a:r>
            <a:r>
              <a:rPr lang="en-US" dirty="0" smtClean="0">
                <a:solidFill>
                  <a:schemeClr val="bg1"/>
                </a:solidFill>
              </a:rPr>
              <a:t>Conclusions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encourage you to use good deve</a:t>
            </a:r>
            <a:r>
              <a:rPr lang="en-US" dirty="0" smtClean="0"/>
              <a:t>lopment practices</a:t>
            </a:r>
            <a:endParaRPr lang="en-US" dirty="0" smtClean="0"/>
          </a:p>
          <a:p>
            <a:r>
              <a:rPr lang="en-US" dirty="0" smtClean="0"/>
              <a:t>Vagrant is nice playground for Chef/Puppet</a:t>
            </a:r>
          </a:p>
          <a:p>
            <a:r>
              <a:rPr lang="en-US" dirty="0" smtClean="0"/>
              <a:t>Vagrant is Fun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	    What was not covered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base boxes with </a:t>
            </a:r>
            <a:r>
              <a:rPr lang="en-US" dirty="0" err="1" smtClean="0"/>
              <a:t>Veewee</a:t>
            </a:r>
            <a:endParaRPr lang="en-US" dirty="0" smtClean="0"/>
          </a:p>
          <a:p>
            <a:r>
              <a:rPr lang="en-US" dirty="0" smtClean="0"/>
              <a:t>Multi-VM </a:t>
            </a:r>
            <a:r>
              <a:rPr lang="en-US" dirty="0" err="1" smtClean="0"/>
              <a:t>enviroinment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uk-UA" dirty="0"/>
          </a:p>
        </p:txBody>
      </p:sp>
      <p:pic>
        <p:nvPicPr>
          <p:cNvPr id="1026" name="Picture 2" descr="C:\Users\Petro\AppData\Local\Microsoft\Windows\Temporary Internet Files\Content.IE5\TK326O0L\MC900078711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7" y="1896029"/>
            <a:ext cx="1622066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	    Learn mode: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Getting Started with </a:t>
            </a:r>
            <a:r>
              <a:rPr lang="en-US" dirty="0" smtClean="0">
                <a:hlinkClick r:id="rId2"/>
              </a:rPr>
              <a:t>Vagrant</a:t>
            </a:r>
            <a:endParaRPr lang="en-US" dirty="0" smtClean="0"/>
          </a:p>
          <a:p>
            <a:r>
              <a:rPr lang="en-US" dirty="0" smtClean="0"/>
              <a:t>https://github.com/mitchellh/vagrant</a:t>
            </a:r>
          </a:p>
          <a:p>
            <a:r>
              <a:rPr lang="en-US" dirty="0" smtClean="0"/>
              <a:t>https://github.com/jedi4ever/veewee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semenys\Desktop\Fotolia_2107030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738"/>
            <a:ext cx="91440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8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12 Factor App by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Vagrant the solution?</a:t>
            </a:r>
          </a:p>
          <a:p>
            <a:r>
              <a:rPr lang="en-US" dirty="0" smtClean="0"/>
              <a:t>Vagrant building blocks</a:t>
            </a:r>
          </a:p>
          <a:p>
            <a:r>
              <a:rPr lang="en-US" dirty="0" smtClean="0"/>
              <a:t>Using Vagrant</a:t>
            </a:r>
          </a:p>
        </p:txBody>
      </p:sp>
    </p:spTree>
    <p:extLst>
      <p:ext uri="{BB962C8B-B14F-4D97-AF65-F5344CB8AC3E}">
        <p14:creationId xmlns:p14="http://schemas.microsoft.com/office/powerpoint/2010/main" val="33571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About me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the past</a:t>
            </a:r>
          </a:p>
          <a:p>
            <a:pPr lvl="1"/>
            <a:r>
              <a:rPr lang="en-US" dirty="0" smtClean="0"/>
              <a:t>System/Network administrator at </a:t>
            </a:r>
            <a:r>
              <a:rPr lang="en-US" dirty="0" err="1" smtClean="0"/>
              <a:t>Lviv</a:t>
            </a:r>
            <a:r>
              <a:rPr lang="en-US" dirty="0" smtClean="0"/>
              <a:t> </a:t>
            </a:r>
            <a:r>
              <a:rPr lang="en-US" dirty="0" err="1" smtClean="0"/>
              <a:t>Politechnic</a:t>
            </a:r>
            <a:r>
              <a:rPr lang="en-US" dirty="0" smtClean="0"/>
              <a:t> University</a:t>
            </a:r>
          </a:p>
          <a:p>
            <a:pPr lvl="1"/>
            <a:r>
              <a:rPr lang="en-US" dirty="0" smtClean="0"/>
              <a:t>Embedded/.NET </a:t>
            </a:r>
            <a:r>
              <a:rPr lang="en-US" dirty="0" err="1" smtClean="0"/>
              <a:t>TechLead</a:t>
            </a:r>
            <a:r>
              <a:rPr lang="en-US" dirty="0" smtClean="0"/>
              <a:t> at Cypress Semiconductor</a:t>
            </a:r>
          </a:p>
          <a:p>
            <a:pPr lvl="1"/>
            <a:r>
              <a:rPr lang="en-US" dirty="0" smtClean="0"/>
              <a:t>.NET </a:t>
            </a:r>
            <a:r>
              <a:rPr lang="en-US" dirty="0" err="1" smtClean="0"/>
              <a:t>TechLead</a:t>
            </a:r>
            <a:r>
              <a:rPr lang="en-US" dirty="0" smtClean="0"/>
              <a:t> at </a:t>
            </a:r>
            <a:r>
              <a:rPr lang="en-US" dirty="0" err="1" smtClean="0"/>
              <a:t>Softserve</a:t>
            </a:r>
            <a:endParaRPr lang="en-US" dirty="0" smtClean="0"/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Ruby </a:t>
            </a:r>
            <a:r>
              <a:rPr lang="en-US" dirty="0" err="1"/>
              <a:t>TechLead</a:t>
            </a:r>
            <a:r>
              <a:rPr lang="en-US" dirty="0"/>
              <a:t> at </a:t>
            </a:r>
            <a:r>
              <a:rPr lang="en-US" dirty="0" err="1"/>
              <a:t>Softserve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6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7643192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The 12 Factor App by </a:t>
            </a:r>
            <a:r>
              <a:rPr lang="en-US" sz="3600" dirty="0" err="1" smtClean="0">
                <a:solidFill>
                  <a:schemeClr val="bg1"/>
                </a:solidFill>
              </a:rPr>
              <a:t>Heroku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twelve-factor app is a methodology for building software-as-a-service apps that:</a:t>
            </a:r>
          </a:p>
          <a:p>
            <a:r>
              <a:rPr lang="en-US" sz="2400" dirty="0"/>
              <a:t>Use </a:t>
            </a:r>
            <a:r>
              <a:rPr lang="en-US" sz="2400" b="1" dirty="0"/>
              <a:t>declarative</a:t>
            </a:r>
            <a:r>
              <a:rPr lang="en-US" sz="2400" dirty="0"/>
              <a:t> formats for setup </a:t>
            </a:r>
            <a:r>
              <a:rPr lang="en-US" sz="2400" dirty="0" smtClean="0"/>
              <a:t>automation</a:t>
            </a:r>
            <a:endParaRPr lang="en-US" sz="2400" dirty="0"/>
          </a:p>
          <a:p>
            <a:r>
              <a:rPr lang="en-US" sz="2400" dirty="0"/>
              <a:t>Have a </a:t>
            </a:r>
            <a:r>
              <a:rPr lang="en-US" sz="2400" b="1" dirty="0"/>
              <a:t>clean contract</a:t>
            </a:r>
            <a:r>
              <a:rPr lang="en-US" sz="2400" dirty="0"/>
              <a:t> with the underlying operating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 dirty="0"/>
              <a:t>Are suitable for </a:t>
            </a:r>
            <a:r>
              <a:rPr lang="en-US" sz="2400" b="1" dirty="0"/>
              <a:t>deployment</a:t>
            </a:r>
            <a:r>
              <a:rPr lang="en-US" sz="2400" dirty="0"/>
              <a:t> on modern </a:t>
            </a:r>
            <a:r>
              <a:rPr lang="en-US" sz="2400" b="1" dirty="0"/>
              <a:t>cloud </a:t>
            </a:r>
            <a:r>
              <a:rPr lang="en-US" sz="2400" b="1" dirty="0" smtClean="0"/>
              <a:t>platforms</a:t>
            </a:r>
            <a:endParaRPr lang="en-US" sz="2400" dirty="0"/>
          </a:p>
          <a:p>
            <a:r>
              <a:rPr lang="en-US" sz="2400" b="1" dirty="0"/>
              <a:t>Minimize divergence</a:t>
            </a:r>
            <a:r>
              <a:rPr lang="en-US" sz="2400" dirty="0"/>
              <a:t> between development and </a:t>
            </a:r>
            <a:r>
              <a:rPr lang="en-US" sz="2400" dirty="0" smtClean="0"/>
              <a:t>production</a:t>
            </a:r>
            <a:endParaRPr lang="en-US" sz="2400" dirty="0"/>
          </a:p>
          <a:p>
            <a:r>
              <a:rPr lang="en-US" sz="2400" dirty="0"/>
              <a:t>And can </a:t>
            </a:r>
            <a:r>
              <a:rPr lang="en-US" sz="2400" b="1" dirty="0"/>
              <a:t>scale up</a:t>
            </a:r>
            <a:r>
              <a:rPr lang="en-US" sz="2400" dirty="0"/>
              <a:t> without significant changes to </a:t>
            </a:r>
            <a:r>
              <a:rPr lang="en-US" sz="2400" dirty="0" smtClean="0"/>
              <a:t>tooling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pic>
        <p:nvPicPr>
          <p:cNvPr id="27650" name="Picture 2" descr="http://logos.heroku.com/images/heroku-logo-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220791"/>
            <a:ext cx="1190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philosophy how to build apps: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-Prod parity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 smtClean="0"/>
              <a:t>Reproducible build process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7650" name="Picture 2" descr="http://logos.heroku.com/images/heroku-logo-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220791"/>
            <a:ext cx="1190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23728" y="260648"/>
            <a:ext cx="7643192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smtClean="0">
                <a:solidFill>
                  <a:schemeClr val="bg1"/>
                </a:solidFill>
              </a:rPr>
              <a:t>The 12 Factor App by Heroku 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02" y="2060848"/>
            <a:ext cx="4943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 descr="C:\Users\Petro\AppData\Local\Microsoft\Windows\Temporary Internet Files\Content.IE5\HYG0PANN\MC90041124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67" y="2362767"/>
            <a:ext cx="1386944" cy="13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19056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 Vagrant the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Virtualized development made easy.</a:t>
            </a:r>
          </a:p>
          <a:p>
            <a:r>
              <a:rPr lang="en-US" dirty="0"/>
              <a:t>Create and configure lightweight, reproducible, and portable development environments.</a:t>
            </a:r>
          </a:p>
          <a:p>
            <a:endParaRPr lang="uk-UA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62125"/>
            <a:ext cx="84486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12687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http://vagrantup.com/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55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19056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Vagrant?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and highly configurable.</a:t>
            </a:r>
            <a:endParaRPr lang="en-US" dirty="0"/>
          </a:p>
          <a:p>
            <a:r>
              <a:rPr lang="en-US" dirty="0" smtClean="0"/>
              <a:t>It is using existed time proven solutions:</a:t>
            </a:r>
          </a:p>
          <a:p>
            <a:pPr lvl="1"/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Chef/Puppet(you can use it as your playground)</a:t>
            </a:r>
          </a:p>
          <a:p>
            <a:r>
              <a:rPr lang="en-US" dirty="0" smtClean="0"/>
              <a:t>It’s reproducible</a:t>
            </a:r>
          </a:p>
          <a:p>
            <a:r>
              <a:rPr lang="en-US" dirty="0" smtClean="0"/>
              <a:t>It’s scalable</a:t>
            </a:r>
          </a:p>
          <a:p>
            <a:r>
              <a:rPr lang="en-US" dirty="0" smtClean="0"/>
              <a:t>No divergence. Development = Production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06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19056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Vagrant disadvantages: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 better on Linux</a:t>
            </a:r>
            <a:endParaRPr lang="en-US" dirty="0"/>
          </a:p>
          <a:p>
            <a:r>
              <a:rPr lang="en-US" dirty="0" smtClean="0"/>
              <a:t>It requires fast </a:t>
            </a:r>
            <a:r>
              <a:rPr lang="en-US" dirty="0" err="1" smtClean="0"/>
              <a:t>mashine</a:t>
            </a:r>
            <a:r>
              <a:rPr lang="en-US" dirty="0" smtClean="0"/>
              <a:t> (a lot of RAM, SSD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3-rd party boxes </a:t>
            </a:r>
            <a:r>
              <a:rPr lang="en-US" smtClean="0"/>
              <a:t>updated rarely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90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bg1"/>
                </a:solidFill>
              </a:rPr>
              <a:t>    Vagrant building blocks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The base box</a:t>
            </a:r>
            <a:br>
              <a:rPr lang="en-US" dirty="0" smtClean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vagrant box add lucid32  http://files.vagrantup.com/lucid32.box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Vagrant::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Config.run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do 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config.vm.box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"lucid32"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/>
              <a:t>Provisioning</a:t>
            </a:r>
            <a:endParaRPr lang="en-US" dirty="0"/>
          </a:p>
          <a:p>
            <a:pPr lvl="1"/>
            <a:r>
              <a:rPr lang="en-US" dirty="0" smtClean="0"/>
              <a:t>Chef or Puppet or what you like(shell scripts?)</a:t>
            </a:r>
            <a:endParaRPr lang="en-US" dirty="0"/>
          </a:p>
          <a:p>
            <a:r>
              <a:rPr lang="en-US" dirty="0"/>
              <a:t>The Vagrant </a:t>
            </a:r>
            <a:r>
              <a:rPr lang="en-US" dirty="0" smtClean="0"/>
              <a:t>VM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97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yellow</Template>
  <TotalTime>4576</TotalTime>
  <Words>302</Words>
  <Application>Microsoft Office PowerPoint</Application>
  <PresentationFormat>On-screen Show (4:3)</PresentationFormat>
  <Paragraphs>99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violet</vt:lpstr>
      <vt:lpstr>blue page</vt:lpstr>
      <vt:lpstr>PowerPoint Presentation</vt:lpstr>
      <vt:lpstr>Agenda</vt:lpstr>
      <vt:lpstr>About me</vt:lpstr>
      <vt:lpstr>The 12 Factor App by Heroku </vt:lpstr>
      <vt:lpstr>PowerPoint Presentation</vt:lpstr>
      <vt:lpstr>Is Vagrant the solution?</vt:lpstr>
      <vt:lpstr>Why Vagrant?</vt:lpstr>
      <vt:lpstr>Vagrant disadvantages:</vt:lpstr>
      <vt:lpstr>      Vagrant building blocks </vt:lpstr>
      <vt:lpstr>      Using existing boxes </vt:lpstr>
      <vt:lpstr>      Existed projects </vt:lpstr>
      <vt:lpstr>Demo of using  customized rails-dev-box</vt:lpstr>
      <vt:lpstr>      Conclusions  </vt:lpstr>
      <vt:lpstr>      What was not covered  </vt:lpstr>
      <vt:lpstr>Questions?</vt:lpstr>
      <vt:lpstr>      Learn mode:  </vt:lpstr>
      <vt:lpstr>PowerPoint Presentation</vt:lpstr>
    </vt:vector>
  </TitlesOfParts>
  <Company>ХАТА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Petro</cp:lastModifiedBy>
  <cp:revision>117</cp:revision>
  <cp:lastPrinted>2011-01-19T12:02:18Z</cp:lastPrinted>
  <dcterms:created xsi:type="dcterms:W3CDTF">2010-12-28T15:43:11Z</dcterms:created>
  <dcterms:modified xsi:type="dcterms:W3CDTF">2012-12-01T03:35:59Z</dcterms:modified>
</cp:coreProperties>
</file>