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F3B7-8150-43C8-BED1-77183C69355F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B461-B782-4732-8B47-758A4823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How to </a:t>
            </a:r>
            <a:endParaRPr lang="en-US" sz="8800" dirty="0"/>
          </a:p>
        </p:txBody>
      </p:sp>
      <p:pic>
        <p:nvPicPr>
          <p:cNvPr id="1026" name="Picture 2" descr="C:\Users\amarusyk\Desktop\for presentat\images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89657"/>
            <a:ext cx="5216385" cy="347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10242" name="Picture 2" descr="C:\Users\amarusyk\Desktop\for presentat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539382" cy="24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10242" name="Picture 2" descr="C:\Users\amarusyk\Desktop\for presentat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539382" cy="24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marusyk\Desktop\for presentat\images - reje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at </a:t>
            </a:r>
            <a:r>
              <a:rPr lang="en-US" dirty="0"/>
              <a:t>l</a:t>
            </a:r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12290" name="Picture 2" descr="C:\Users\amarusyk\Desktop\for presentat\images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879875" cy="38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marusyk\Desktop\for presentat\Accepted-Rejected-1320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2141">
            <a:off x="6665765" y="4968167"/>
            <a:ext cx="2105740" cy="10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marusyk\Desktop\for presentat\imagesg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40" y="1988840"/>
            <a:ext cx="3284571" cy="30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Zen-management</a:t>
            </a:r>
            <a:endParaRPr lang="en-US" dirty="0"/>
          </a:p>
        </p:txBody>
      </p:sp>
      <p:pic>
        <p:nvPicPr>
          <p:cNvPr id="2050" name="Picture 2" descr="C:\Users\amarusyk\Desktop\for presentat\1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649416" cy="42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is getting bigger</a:t>
            </a:r>
            <a:endParaRPr lang="en-US" dirty="0"/>
          </a:p>
        </p:txBody>
      </p:sp>
      <p:pic>
        <p:nvPicPr>
          <p:cNvPr id="3074" name="Picture 2" descr="C:\Users\amarusyk\Desktop\for presentat\4f4d76bebb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700808"/>
            <a:ext cx="60388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morning</a:t>
            </a:r>
            <a:endParaRPr lang="en-US" dirty="0"/>
          </a:p>
        </p:txBody>
      </p:sp>
      <p:pic>
        <p:nvPicPr>
          <p:cNvPr id="4098" name="Picture 2" descr="C:\Users\amarusyk\Desktop\for presentat\no-depress-300x23612851415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256584" cy="41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thought</a:t>
            </a:r>
            <a:endParaRPr lang="en-US" dirty="0"/>
          </a:p>
        </p:txBody>
      </p:sp>
      <p:pic>
        <p:nvPicPr>
          <p:cNvPr id="5122" name="Picture 2" descr="C:\Users\amarusyk\Desktop\for presentat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334024" cy="28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 descr="C:\Users\amarusyk\Desktop\for presentat\no_tr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16" y="2530141"/>
            <a:ext cx="2223835" cy="221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marusyk\Desktop\for presentat\no-support-48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30140"/>
            <a:ext cx="2216472" cy="221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marusyk\Desktop\for presentat\no-respect-48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41" y="2530141"/>
            <a:ext cx="2216472" cy="221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thought</a:t>
            </a:r>
            <a:endParaRPr lang="en-US" dirty="0"/>
          </a:p>
        </p:txBody>
      </p:sp>
      <p:pic>
        <p:nvPicPr>
          <p:cNvPr id="5122" name="Picture 2" descr="C:\Users\amarusyk\Desktop\for presentat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334024" cy="28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marusyk\Desktop\for presentat\images - reje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94" y="45811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try</a:t>
            </a:r>
            <a:endParaRPr lang="en-US" dirty="0"/>
          </a:p>
        </p:txBody>
      </p:sp>
      <p:pic>
        <p:nvPicPr>
          <p:cNvPr id="8194" name="Picture 2" descr="C:\Users\amarusyk\Desktop\for presenta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51372"/>
            <a:ext cx="4094758" cy="31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try</a:t>
            </a:r>
            <a:endParaRPr lang="en-US" dirty="0"/>
          </a:p>
        </p:txBody>
      </p:sp>
      <p:pic>
        <p:nvPicPr>
          <p:cNvPr id="8194" name="Picture 2" descr="C:\Users\amarusyk\Desktop\for presenta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51372"/>
            <a:ext cx="4094758" cy="31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marusyk\Desktop\for presentat\images - reje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</vt:lpstr>
      <vt:lpstr>Zen-management</vt:lpstr>
      <vt:lpstr>Team is getting bigger</vt:lpstr>
      <vt:lpstr>Ordinary morning</vt:lpstr>
      <vt:lpstr>First thought</vt:lpstr>
      <vt:lpstr>Results</vt:lpstr>
      <vt:lpstr>First thought</vt:lpstr>
      <vt:lpstr>Second try</vt:lpstr>
      <vt:lpstr>Second try</vt:lpstr>
      <vt:lpstr>Multitasking</vt:lpstr>
      <vt:lpstr>Multitasking</vt:lpstr>
      <vt:lpstr>Success at last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</dc:title>
  <dc:creator>Alina Marusyk</dc:creator>
  <cp:lastModifiedBy>Alina Marusyk</cp:lastModifiedBy>
  <cp:revision>3</cp:revision>
  <dcterms:created xsi:type="dcterms:W3CDTF">2012-08-04T09:03:10Z</dcterms:created>
  <dcterms:modified xsi:type="dcterms:W3CDTF">2012-08-04T09:40:46Z</dcterms:modified>
</cp:coreProperties>
</file>