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F2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7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A74F-5D8A-4768-8EE5-4DDD0778B1A6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5FBF-0670-4B15-A424-8115ED0F13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A74F-5D8A-4768-8EE5-4DDD0778B1A6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5FBF-0670-4B15-A424-8115ED0F13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A74F-5D8A-4768-8EE5-4DDD0778B1A6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5FBF-0670-4B15-A424-8115ED0F13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A74F-5D8A-4768-8EE5-4DDD0778B1A6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5FBF-0670-4B15-A424-8115ED0F13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A74F-5D8A-4768-8EE5-4DDD0778B1A6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5FBF-0670-4B15-A424-8115ED0F13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A74F-5D8A-4768-8EE5-4DDD0778B1A6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5FBF-0670-4B15-A424-8115ED0F13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A74F-5D8A-4768-8EE5-4DDD0778B1A6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5FBF-0670-4B15-A424-8115ED0F13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A74F-5D8A-4768-8EE5-4DDD0778B1A6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5FBF-0670-4B15-A424-8115ED0F13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A74F-5D8A-4768-8EE5-4DDD0778B1A6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5FBF-0670-4B15-A424-8115ED0F13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A74F-5D8A-4768-8EE5-4DDD0778B1A6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5FBF-0670-4B15-A424-8115ED0F13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A74F-5D8A-4768-8EE5-4DDD0778B1A6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5FBF-0670-4B15-A424-8115ED0F13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DA74F-5D8A-4768-8EE5-4DDD0778B1A6}" type="datetimeFigureOut">
              <a:rPr lang="en-US" smtClean="0"/>
              <a:t>7/30/2012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A5FBF-0670-4B15-A424-8115ED0F13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"/>
            <a:ext cx="64008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R&amp;D-like project for SoftServe side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4648200" cy="990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It’s a matter of project phase: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572000"/>
            <a:ext cx="4648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old enough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	to search for something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38400" y="5410200"/>
            <a:ext cx="518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bg1"/>
                </a:solidFill>
                <a:latin typeface="Arial Black" pitchFamily="34" charset="0"/>
                <a:ea typeface="+mj-ea"/>
                <a:cs typeface="+mj-cs"/>
              </a:rPr>
              <a:t>NEW &amp; INTERESTING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3733800" cy="12954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It’s a matter of 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38400" y="609600"/>
            <a:ext cx="3733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TECHNOLOGY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67400" y="838200"/>
            <a:ext cx="22860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stack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05200" y="2667000"/>
            <a:ext cx="441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>
              <a:spcBef>
                <a:spcPct val="0"/>
              </a:spcBef>
            </a:pPr>
            <a:r>
              <a:rPr lang="en-US" sz="2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 CAN INSPIRE</a:t>
            </a:r>
            <a:endParaRPr lang="en-US" sz="2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26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It’s a matter of project phase:</vt:lpstr>
      <vt:lpstr>It’s a matter of </vt:lpstr>
      <vt:lpstr>Slide 4</vt:lpstr>
    </vt:vector>
  </TitlesOfParts>
  <Company>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</dc:title>
  <dc:creator>Maksym Titov</dc:creator>
  <cp:lastModifiedBy>Maksym Titov</cp:lastModifiedBy>
  <cp:revision>9</cp:revision>
  <dcterms:created xsi:type="dcterms:W3CDTF">2012-07-30T10:28:12Z</dcterms:created>
  <dcterms:modified xsi:type="dcterms:W3CDTF">2012-07-30T11:58:06Z</dcterms:modified>
</cp:coreProperties>
</file>