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9" r:id="rId2"/>
    <p:sldId id="258" r:id="rId3"/>
    <p:sldId id="256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684" autoAdjust="0"/>
  </p:normalViewPr>
  <p:slideViewPr>
    <p:cSldViewPr>
      <p:cViewPr>
        <p:scale>
          <a:sx n="100" d="100"/>
          <a:sy n="100" d="100"/>
        </p:scale>
        <p:origin x="-1758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838F-5A61-42FE-B367-D87B808716CD}" type="datetimeFigureOut">
              <a:rPr lang="ru-RU" smtClean="0"/>
              <a:t>02.08.2012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B78D-AEFC-48ED-9A77-E838A27C4E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838F-5A61-42FE-B367-D87B808716CD}" type="datetimeFigureOut">
              <a:rPr lang="ru-RU" smtClean="0"/>
              <a:t>02.08.2012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B78D-AEFC-48ED-9A77-E838A27C4E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838F-5A61-42FE-B367-D87B808716CD}" type="datetimeFigureOut">
              <a:rPr lang="ru-RU" smtClean="0"/>
              <a:t>02.08.2012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B78D-AEFC-48ED-9A77-E838A27C4E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838F-5A61-42FE-B367-D87B808716CD}" type="datetimeFigureOut">
              <a:rPr lang="ru-RU" smtClean="0"/>
              <a:t>02.08.2012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B78D-AEFC-48ED-9A77-E838A27C4E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838F-5A61-42FE-B367-D87B808716CD}" type="datetimeFigureOut">
              <a:rPr lang="ru-RU" smtClean="0"/>
              <a:t>02.08.2012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B78D-AEFC-48ED-9A77-E838A27C4E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838F-5A61-42FE-B367-D87B808716CD}" type="datetimeFigureOut">
              <a:rPr lang="ru-RU" smtClean="0"/>
              <a:t>02.08.2012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B78D-AEFC-48ED-9A77-E838A27C4E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838F-5A61-42FE-B367-D87B808716CD}" type="datetimeFigureOut">
              <a:rPr lang="ru-RU" smtClean="0"/>
              <a:t>02.08.2012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B78D-AEFC-48ED-9A77-E838A27C4E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838F-5A61-42FE-B367-D87B808716CD}" type="datetimeFigureOut">
              <a:rPr lang="ru-RU" smtClean="0"/>
              <a:t>02.08.2012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B78D-AEFC-48ED-9A77-E838A27C4E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838F-5A61-42FE-B367-D87B808716CD}" type="datetimeFigureOut">
              <a:rPr lang="ru-RU" smtClean="0"/>
              <a:t>02.08.2012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B78D-AEFC-48ED-9A77-E838A27C4E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838F-5A61-42FE-B367-D87B808716CD}" type="datetimeFigureOut">
              <a:rPr lang="ru-RU" smtClean="0"/>
              <a:t>02.08.2012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B78D-AEFC-48ED-9A77-E838A27C4E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838F-5A61-42FE-B367-D87B808716CD}" type="datetimeFigureOut">
              <a:rPr lang="ru-RU" smtClean="0"/>
              <a:t>02.08.2012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B78D-AEFC-48ED-9A77-E838A27C4E0A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ru-RU" smtClean="0"/>
              <a:t>Вставка рисунка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2">
                <a:tint val="100000"/>
                <a:shade val="90000"/>
                <a:hueMod val="100000"/>
                <a:satMod val="130000"/>
                <a:lumMod val="90000"/>
              </a:schemeClr>
            </a:gs>
            <a:gs pos="100000">
              <a:schemeClr val="bg2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5838F-5A61-42FE-B367-D87B808716CD}" type="datetimeFigureOut">
              <a:rPr lang="ru-RU" smtClean="0"/>
              <a:t>02.08.2012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2B78D-AEFC-48ED-9A77-E838A27C4E0A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0223" y="2917393"/>
            <a:ext cx="64061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Types Of Clients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5220072" y="4067780"/>
            <a:ext cx="2230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Vadim</a:t>
            </a:r>
            <a:r>
              <a:rPr lang="en-US" dirty="0" smtClean="0"/>
              <a:t> </a:t>
            </a:r>
            <a:r>
              <a:rPr lang="en-US" dirty="0" err="1" smtClean="0"/>
              <a:t>Mateushev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42823" y="4437112"/>
            <a:ext cx="1909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04.08.2012 </a:t>
            </a:r>
            <a:r>
              <a:rPr lang="en-US" sz="1200" dirty="0" err="1" smtClean="0"/>
              <a:t>Chernivtsi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876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4052"/>
            <a:ext cx="4898346" cy="423593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3227528" y="1187460"/>
            <a:ext cx="1272464" cy="649972"/>
            <a:chOff x="3227528" y="1115452"/>
            <a:chExt cx="1272464" cy="649972"/>
          </a:xfrm>
        </p:grpSpPr>
        <p:sp>
          <p:nvSpPr>
            <p:cNvPr id="4" name="Down Arrow 3"/>
            <p:cNvSpPr/>
            <p:nvPr/>
          </p:nvSpPr>
          <p:spPr>
            <a:xfrm>
              <a:off x="3793996" y="1560036"/>
              <a:ext cx="216024" cy="205388"/>
            </a:xfrm>
            <a:prstGeom prst="downArrow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27528" y="1115452"/>
              <a:ext cx="1272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Company</a:t>
              </a:r>
              <a:endParaRPr lang="en-US" dirty="0"/>
            </a:p>
          </p:txBody>
        </p:sp>
      </p:grpSp>
      <p:cxnSp>
        <p:nvCxnSpPr>
          <p:cNvPr id="10" name="Прямая соединительная линия 24"/>
          <p:cNvCxnSpPr/>
          <p:nvPr/>
        </p:nvCxnSpPr>
        <p:spPr>
          <a:xfrm>
            <a:off x="0" y="908720"/>
            <a:ext cx="7452320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lumMod val="60000"/>
                    <a:lumOff val="40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323528" y="116632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Relationships</a:t>
            </a:r>
            <a:endParaRPr lang="en-US" sz="4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5536543" y="1187460"/>
            <a:ext cx="979673" cy="619633"/>
            <a:chOff x="5536543" y="1115452"/>
            <a:chExt cx="979673" cy="619633"/>
          </a:xfrm>
        </p:grpSpPr>
        <p:sp>
          <p:nvSpPr>
            <p:cNvPr id="8" name="Down Arrow 7"/>
            <p:cNvSpPr/>
            <p:nvPr/>
          </p:nvSpPr>
          <p:spPr>
            <a:xfrm rot="2273894">
              <a:off x="5536543" y="1519061"/>
              <a:ext cx="216024" cy="216024"/>
            </a:xfrm>
            <a:prstGeom prst="downArrow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66303" y="1115452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55576" y="1187460"/>
            <a:ext cx="1476686" cy="677713"/>
            <a:chOff x="755576" y="1115452"/>
            <a:chExt cx="1476686" cy="677713"/>
          </a:xfrm>
        </p:grpSpPr>
        <p:sp>
          <p:nvSpPr>
            <p:cNvPr id="6" name="Down Arrow 5"/>
            <p:cNvSpPr/>
            <p:nvPr/>
          </p:nvSpPr>
          <p:spPr>
            <a:xfrm rot="19422794">
              <a:off x="1820450" y="1577141"/>
              <a:ext cx="216024" cy="216024"/>
            </a:xfrm>
            <a:prstGeom prst="downArrow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5576" y="1115452"/>
              <a:ext cx="1476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Competitor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28601" y="5147900"/>
            <a:ext cx="1643399" cy="1449452"/>
            <a:chOff x="2928601" y="5075892"/>
            <a:chExt cx="1643399" cy="1449452"/>
          </a:xfrm>
        </p:grpSpPr>
        <p:sp>
          <p:nvSpPr>
            <p:cNvPr id="7" name="Down Arrow 6"/>
            <p:cNvSpPr/>
            <p:nvPr/>
          </p:nvSpPr>
          <p:spPr>
            <a:xfrm rot="10800000">
              <a:off x="3618148" y="5930892"/>
              <a:ext cx="216024" cy="205388"/>
            </a:xfrm>
            <a:prstGeom prst="downArrow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28601" y="6156012"/>
              <a:ext cx="1643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Our problem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227528" y="5075892"/>
              <a:ext cx="984432" cy="792088"/>
            </a:xfrm>
            <a:prstGeom prst="ellipse">
              <a:avLst/>
            </a:prstGeom>
            <a:no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48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bg2">
                <a:tint val="100000"/>
                <a:shade val="90000"/>
                <a:hueMod val="100000"/>
                <a:satMod val="130000"/>
                <a:lumMod val="90000"/>
              </a:schemeClr>
            </a:gs>
            <a:gs pos="100000">
              <a:schemeClr val="tx2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031" y="116632"/>
            <a:ext cx="43344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Types Of </a:t>
            </a:r>
            <a:r>
              <a:rPr lang="en-US" sz="4000" dirty="0" smtClean="0"/>
              <a:t>Clients</a:t>
            </a:r>
            <a:endParaRPr lang="en-US" sz="4000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827584" y="1321604"/>
            <a:ext cx="0" cy="489654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827584" y="6218148"/>
            <a:ext cx="612068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99792" y="6218148"/>
            <a:ext cx="1529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Rigidity</a:t>
            </a:r>
            <a:endParaRPr lang="ru-RU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12031" y="2780928"/>
            <a:ext cx="615553" cy="236668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800" dirty="0" smtClean="0"/>
              <a:t>Emotionality</a:t>
            </a:r>
            <a:endParaRPr lang="ru-RU"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827584" y="1897668"/>
            <a:ext cx="5328592" cy="4320480"/>
            <a:chOff x="827584" y="1897668"/>
            <a:chExt cx="5328592" cy="4320480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>
              <a:off x="827584" y="1897668"/>
              <a:ext cx="5328592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827584" y="4057908"/>
              <a:ext cx="5328592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156176" y="1897668"/>
              <a:ext cx="0" cy="432048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3491880" y="1897668"/>
              <a:ext cx="0" cy="432048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 rot="20090643">
            <a:off x="1369726" y="4835126"/>
            <a:ext cx="1541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Passive</a:t>
            </a:r>
            <a:endParaRPr lang="ru-RU" sz="2800" i="1" dirty="0"/>
          </a:p>
        </p:txBody>
      </p:sp>
      <p:sp>
        <p:nvSpPr>
          <p:cNvPr id="21" name="TextBox 20"/>
          <p:cNvSpPr txBox="1"/>
          <p:nvPr/>
        </p:nvSpPr>
        <p:spPr>
          <a:xfrm rot="20090643">
            <a:off x="3991605" y="4821122"/>
            <a:ext cx="1715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Exacting</a:t>
            </a:r>
            <a:endParaRPr lang="ru-RU" sz="2800" i="1" dirty="0"/>
          </a:p>
        </p:txBody>
      </p:sp>
      <p:sp>
        <p:nvSpPr>
          <p:cNvPr id="22" name="TextBox 21"/>
          <p:cNvSpPr txBox="1"/>
          <p:nvPr/>
        </p:nvSpPr>
        <p:spPr>
          <a:xfrm rot="20090643">
            <a:off x="3705518" y="2638572"/>
            <a:ext cx="2284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Aggressive</a:t>
            </a:r>
            <a:endParaRPr lang="ru-RU" sz="2800" i="1" dirty="0"/>
          </a:p>
        </p:txBody>
      </p:sp>
      <p:sp>
        <p:nvSpPr>
          <p:cNvPr id="23" name="TextBox 22"/>
          <p:cNvSpPr txBox="1"/>
          <p:nvPr/>
        </p:nvSpPr>
        <p:spPr>
          <a:xfrm rot="20090643">
            <a:off x="1260790" y="2747938"/>
            <a:ext cx="1875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Talkative</a:t>
            </a:r>
            <a:endParaRPr lang="ru-RU" sz="2800" i="1" dirty="0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0" y="908720"/>
            <a:ext cx="7452320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lumMod val="60000"/>
                    <a:lumOff val="40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6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bg2">
                <a:tint val="100000"/>
                <a:shade val="90000"/>
                <a:hueMod val="100000"/>
                <a:satMod val="130000"/>
                <a:lumMod val="90000"/>
              </a:schemeClr>
            </a:gs>
            <a:gs pos="100000">
              <a:schemeClr val="tx2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Прямая соединительная линия 24"/>
          <p:cNvCxnSpPr/>
          <p:nvPr/>
        </p:nvCxnSpPr>
        <p:spPr>
          <a:xfrm>
            <a:off x="0" y="908720"/>
            <a:ext cx="7452320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lumMod val="60000"/>
                    <a:lumOff val="40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2031" y="116632"/>
            <a:ext cx="43344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Types Of </a:t>
            </a:r>
            <a:r>
              <a:rPr lang="en-US" sz="4000" dirty="0" smtClean="0"/>
              <a:t>Clients</a:t>
            </a:r>
            <a:endParaRPr lang="en-US" sz="4000" dirty="0"/>
          </a:p>
        </p:txBody>
      </p:sp>
      <p:grpSp>
        <p:nvGrpSpPr>
          <p:cNvPr id="1038" name="Group 1037"/>
          <p:cNvGrpSpPr/>
          <p:nvPr/>
        </p:nvGrpSpPr>
        <p:grpSpPr>
          <a:xfrm>
            <a:off x="414933" y="1497037"/>
            <a:ext cx="7037387" cy="4740275"/>
            <a:chOff x="388938" y="1335088"/>
            <a:chExt cx="7037387" cy="4740275"/>
          </a:xfrm>
        </p:grpSpPr>
        <p:sp>
          <p:nvSpPr>
            <p:cNvPr id="7" name="AutoShape 7"/>
            <p:cNvSpPr>
              <a:spLocks noChangeAspect="1" noChangeArrowheads="1" noTextEdit="1"/>
            </p:cNvSpPr>
            <p:nvPr/>
          </p:nvSpPr>
          <p:spPr bwMode="auto">
            <a:xfrm>
              <a:off x="395288" y="1341438"/>
              <a:ext cx="7024687" cy="4727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85750" indent="-285750">
                <a:buFont typeface="Wingdings" pitchFamily="2" charset="2"/>
                <a:buChar char="ü"/>
              </a:pPr>
              <a:endParaRPr lang="en-US" dirty="0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876550" y="1335088"/>
              <a:ext cx="12700" cy="4740275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064000" y="1808163"/>
              <a:ext cx="12700" cy="42672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181600" y="1808163"/>
              <a:ext cx="12700" cy="42672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297613" y="1808163"/>
              <a:ext cx="12700" cy="42672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876550" y="1808163"/>
              <a:ext cx="4549775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88938" y="2281238"/>
              <a:ext cx="7037387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88938" y="2754313"/>
              <a:ext cx="7037387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388938" y="3227388"/>
              <a:ext cx="7037387" cy="11113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88938" y="3698876"/>
              <a:ext cx="7037387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88938" y="4171951"/>
              <a:ext cx="7037387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88938" y="4645026"/>
              <a:ext cx="7037387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88938" y="5118101"/>
              <a:ext cx="7037387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88938" y="5591176"/>
              <a:ext cx="7037387" cy="11113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88938" y="1335088"/>
              <a:ext cx="12700" cy="4740275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7413625" y="1335088"/>
              <a:ext cx="12700" cy="4740275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88938" y="1335088"/>
              <a:ext cx="7037387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88938" y="6062663"/>
              <a:ext cx="7037387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990600" y="1692276"/>
              <a:ext cx="1416050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itchFamily="34" charset="0"/>
                  <a:cs typeface="Arial" pitchFamily="34" charset="0"/>
                </a:rPr>
                <a:t>Talk tactics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229100" y="1455738"/>
              <a:ext cx="1962150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itchFamily="34" charset="0"/>
                  <a:cs typeface="Arial" pitchFamily="34" charset="0"/>
                </a:rPr>
                <a:t>Types Of Clients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111500" y="1958976"/>
              <a:ext cx="8191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itchFamily="34" charset="0"/>
                  <a:cs typeface="Arial" pitchFamily="34" charset="0"/>
                </a:rPr>
                <a:t>Exacting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159250" y="1958976"/>
              <a:ext cx="1030287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itchFamily="34" charset="0"/>
                  <a:cs typeface="Arial" pitchFamily="34" charset="0"/>
                </a:rPr>
                <a:t>Aggressive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5424488" y="1958976"/>
              <a:ext cx="7334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itchFamily="34" charset="0"/>
                  <a:cs typeface="Arial" pitchFamily="34" charset="0"/>
                </a:rPr>
                <a:t>Passive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4" name="Rectangle 31"/>
            <p:cNvSpPr>
              <a:spLocks noChangeArrowheads="1"/>
            </p:cNvSpPr>
            <p:nvPr/>
          </p:nvSpPr>
          <p:spPr bwMode="auto">
            <a:xfrm>
              <a:off x="6470650" y="1958976"/>
              <a:ext cx="868362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itchFamily="34" charset="0"/>
                  <a:cs typeface="Arial" pitchFamily="34" charset="0"/>
                </a:rPr>
                <a:t>Talkative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25" name="Rectangle 32"/>
          <p:cNvSpPr>
            <a:spLocks noChangeArrowheads="1"/>
          </p:cNvSpPr>
          <p:nvPr/>
        </p:nvSpPr>
        <p:spPr bwMode="auto">
          <a:xfrm>
            <a:off x="513358" y="2581747"/>
            <a:ext cx="14033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itchFamily="34" charset="0"/>
                <a:cs typeface="Arial" pitchFamily="34" charset="0"/>
              </a:rPr>
              <a:t>Listen attentively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Rectangle 33"/>
          <p:cNvSpPr>
            <a:spLocks noChangeArrowheads="1"/>
          </p:cNvSpPr>
          <p:nvPr/>
        </p:nvSpPr>
        <p:spPr bwMode="auto">
          <a:xfrm>
            <a:off x="513358" y="3053234"/>
            <a:ext cx="108585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itchFamily="34" charset="0"/>
                <a:cs typeface="Arial" pitchFamily="34" charset="0"/>
              </a:rPr>
              <a:t>Be persistent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34"/>
          <p:cNvSpPr>
            <a:spLocks noChangeArrowheads="1"/>
          </p:cNvSpPr>
          <p:nvPr/>
        </p:nvSpPr>
        <p:spPr bwMode="auto">
          <a:xfrm>
            <a:off x="513358" y="3526309"/>
            <a:ext cx="2128837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itchFamily="34" charset="0"/>
                <a:cs typeface="Arial" pitchFamily="34" charset="0"/>
              </a:rPr>
              <a:t>Use more closed questions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35"/>
          <p:cNvSpPr>
            <a:spLocks noChangeArrowheads="1"/>
          </p:cNvSpPr>
          <p:nvPr/>
        </p:nvSpPr>
        <p:spPr bwMode="auto">
          <a:xfrm>
            <a:off x="513358" y="3999384"/>
            <a:ext cx="196367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itchFamily="34" charset="0"/>
                <a:cs typeface="Arial" pitchFamily="34" charset="0"/>
              </a:rPr>
              <a:t>Use more </a:t>
            </a:r>
            <a:r>
              <a:rPr lang="en-US" sz="1200" dirty="0">
                <a:solidFill>
                  <a:srgbClr val="FFFFFF"/>
                </a:solidFill>
                <a:latin typeface="Verdana" pitchFamily="34" charset="0"/>
                <a:cs typeface="Arial" pitchFamily="34" charset="0"/>
              </a:rPr>
              <a:t>open </a:t>
            </a:r>
            <a:r>
              <a:rPr lang="en-US" sz="1200" dirty="0" smtClean="0">
                <a:solidFill>
                  <a:srgbClr val="FFFFFF"/>
                </a:solidFill>
                <a:latin typeface="Verdana" pitchFamily="34" charset="0"/>
                <a:cs typeface="Arial" pitchFamily="34" charset="0"/>
              </a:rPr>
              <a:t>questions</a:t>
            </a:r>
            <a:endParaRPr lang="en-US" sz="1200" dirty="0">
              <a:solidFill>
                <a:srgbClr val="FFFFFF"/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1034" name="Rectangle 37"/>
          <p:cNvSpPr>
            <a:spLocks noChangeArrowheads="1"/>
          </p:cNvSpPr>
          <p:nvPr/>
        </p:nvSpPr>
        <p:spPr bwMode="auto">
          <a:xfrm>
            <a:off x="513358" y="4472459"/>
            <a:ext cx="1981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itchFamily="34" charset="0"/>
                <a:cs typeface="Arial" pitchFamily="34" charset="0"/>
              </a:rPr>
              <a:t>Propose your action plan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38"/>
          <p:cNvSpPr>
            <a:spLocks noChangeArrowheads="1"/>
          </p:cNvSpPr>
          <p:nvPr/>
        </p:nvSpPr>
        <p:spPr bwMode="auto">
          <a:xfrm>
            <a:off x="513358" y="4945534"/>
            <a:ext cx="23733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itchFamily="34" charset="0"/>
                <a:cs typeface="Arial" pitchFamily="34" charset="0"/>
              </a:rPr>
              <a:t>Be precise in your statements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6" name="Rectangle 39"/>
          <p:cNvSpPr>
            <a:spLocks noChangeArrowheads="1"/>
          </p:cNvSpPr>
          <p:nvPr/>
        </p:nvSpPr>
        <p:spPr bwMode="auto">
          <a:xfrm>
            <a:off x="513358" y="5417022"/>
            <a:ext cx="750887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itchFamily="34" charset="0"/>
                <a:cs typeface="Arial" pitchFamily="34" charset="0"/>
              </a:rPr>
              <a:t>Be polite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7" name="Rectangle 40"/>
          <p:cNvSpPr>
            <a:spLocks noChangeArrowheads="1"/>
          </p:cNvSpPr>
          <p:nvPr/>
        </p:nvSpPr>
        <p:spPr bwMode="auto">
          <a:xfrm>
            <a:off x="513358" y="5890097"/>
            <a:ext cx="1647825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itchFamily="34" charset="0"/>
                <a:cs typeface="Arial" pitchFamily="34" charset="0"/>
              </a:rPr>
              <a:t>Keep cool your head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5" name="Freeform 1044"/>
          <p:cNvSpPr/>
          <p:nvPr/>
        </p:nvSpPr>
        <p:spPr>
          <a:xfrm>
            <a:off x="3419872" y="2581747"/>
            <a:ext cx="203820" cy="177949"/>
          </a:xfrm>
          <a:custGeom>
            <a:avLst/>
            <a:gdLst>
              <a:gd name="connsiteX0" fmla="*/ 0 w 395287"/>
              <a:gd name="connsiteY0" fmla="*/ 90487 h 238125"/>
              <a:gd name="connsiteX1" fmla="*/ 23812 w 395287"/>
              <a:gd name="connsiteY1" fmla="*/ 109537 h 238125"/>
              <a:gd name="connsiteX2" fmla="*/ 52387 w 395287"/>
              <a:gd name="connsiteY2" fmla="*/ 133350 h 238125"/>
              <a:gd name="connsiteX3" fmla="*/ 76200 w 395287"/>
              <a:gd name="connsiteY3" fmla="*/ 166687 h 238125"/>
              <a:gd name="connsiteX4" fmla="*/ 90487 w 395287"/>
              <a:gd name="connsiteY4" fmla="*/ 176212 h 238125"/>
              <a:gd name="connsiteX5" fmla="*/ 114300 w 395287"/>
              <a:gd name="connsiteY5" fmla="*/ 209550 h 238125"/>
              <a:gd name="connsiteX6" fmla="*/ 138112 w 395287"/>
              <a:gd name="connsiteY6" fmla="*/ 238125 h 238125"/>
              <a:gd name="connsiteX7" fmla="*/ 152400 w 395287"/>
              <a:gd name="connsiteY7" fmla="*/ 228600 h 238125"/>
              <a:gd name="connsiteX8" fmla="*/ 171450 w 395287"/>
              <a:gd name="connsiteY8" fmla="*/ 200025 h 238125"/>
              <a:gd name="connsiteX9" fmla="*/ 180975 w 395287"/>
              <a:gd name="connsiteY9" fmla="*/ 171450 h 238125"/>
              <a:gd name="connsiteX10" fmla="*/ 195262 w 395287"/>
              <a:gd name="connsiteY10" fmla="*/ 157162 h 238125"/>
              <a:gd name="connsiteX11" fmla="*/ 214312 w 395287"/>
              <a:gd name="connsiteY11" fmla="*/ 128587 h 238125"/>
              <a:gd name="connsiteX12" fmla="*/ 228600 w 395287"/>
              <a:gd name="connsiteY12" fmla="*/ 114300 h 238125"/>
              <a:gd name="connsiteX13" fmla="*/ 261937 w 395287"/>
              <a:gd name="connsiteY13" fmla="*/ 76200 h 238125"/>
              <a:gd name="connsiteX14" fmla="*/ 276225 w 395287"/>
              <a:gd name="connsiteY14" fmla="*/ 71437 h 238125"/>
              <a:gd name="connsiteX15" fmla="*/ 300037 w 395287"/>
              <a:gd name="connsiteY15" fmla="*/ 52387 h 238125"/>
              <a:gd name="connsiteX16" fmla="*/ 328612 w 395287"/>
              <a:gd name="connsiteY16" fmla="*/ 33337 h 238125"/>
              <a:gd name="connsiteX17" fmla="*/ 361950 w 395287"/>
              <a:gd name="connsiteY17" fmla="*/ 23812 h 238125"/>
              <a:gd name="connsiteX18" fmla="*/ 395287 w 395287"/>
              <a:gd name="connsiteY18" fmla="*/ 4762 h 238125"/>
              <a:gd name="connsiteX19" fmla="*/ 395287 w 395287"/>
              <a:gd name="connsiteY19" fmla="*/ 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5287" h="238125">
                <a:moveTo>
                  <a:pt x="0" y="90487"/>
                </a:moveTo>
                <a:cubicBezTo>
                  <a:pt x="7937" y="96837"/>
                  <a:pt x="16162" y="102843"/>
                  <a:pt x="23812" y="109537"/>
                </a:cubicBezTo>
                <a:cubicBezTo>
                  <a:pt x="53148" y="135206"/>
                  <a:pt x="23148" y="113856"/>
                  <a:pt x="52387" y="133350"/>
                </a:cubicBezTo>
                <a:cubicBezTo>
                  <a:pt x="62017" y="152611"/>
                  <a:pt x="59649" y="152895"/>
                  <a:pt x="76200" y="166687"/>
                </a:cubicBezTo>
                <a:cubicBezTo>
                  <a:pt x="80597" y="170351"/>
                  <a:pt x="86440" y="172165"/>
                  <a:pt x="90487" y="176212"/>
                </a:cubicBezTo>
                <a:cubicBezTo>
                  <a:pt x="107650" y="193375"/>
                  <a:pt x="100775" y="193320"/>
                  <a:pt x="114300" y="209550"/>
                </a:cubicBezTo>
                <a:cubicBezTo>
                  <a:pt x="144858" y="246220"/>
                  <a:pt x="114463" y="202650"/>
                  <a:pt x="138112" y="238125"/>
                </a:cubicBezTo>
                <a:cubicBezTo>
                  <a:pt x="142875" y="234950"/>
                  <a:pt x="148631" y="232908"/>
                  <a:pt x="152400" y="228600"/>
                </a:cubicBezTo>
                <a:cubicBezTo>
                  <a:pt x="159938" y="219985"/>
                  <a:pt x="171450" y="200025"/>
                  <a:pt x="171450" y="200025"/>
                </a:cubicBezTo>
                <a:cubicBezTo>
                  <a:pt x="174625" y="190500"/>
                  <a:pt x="173876" y="178550"/>
                  <a:pt x="180975" y="171450"/>
                </a:cubicBezTo>
                <a:cubicBezTo>
                  <a:pt x="185737" y="166687"/>
                  <a:pt x="191127" y="162478"/>
                  <a:pt x="195262" y="157162"/>
                </a:cubicBezTo>
                <a:cubicBezTo>
                  <a:pt x="202290" y="148126"/>
                  <a:pt x="206217" y="136681"/>
                  <a:pt x="214312" y="128587"/>
                </a:cubicBezTo>
                <a:cubicBezTo>
                  <a:pt x="219075" y="123825"/>
                  <a:pt x="224465" y="119616"/>
                  <a:pt x="228600" y="114300"/>
                </a:cubicBezTo>
                <a:cubicBezTo>
                  <a:pt x="246784" y="90921"/>
                  <a:pt x="240145" y="87096"/>
                  <a:pt x="261937" y="76200"/>
                </a:cubicBezTo>
                <a:cubicBezTo>
                  <a:pt x="266427" y="73955"/>
                  <a:pt x="271462" y="73025"/>
                  <a:pt x="276225" y="71437"/>
                </a:cubicBezTo>
                <a:cubicBezTo>
                  <a:pt x="293824" y="45040"/>
                  <a:pt x="275681" y="65918"/>
                  <a:pt x="300037" y="52387"/>
                </a:cubicBezTo>
                <a:cubicBezTo>
                  <a:pt x="310044" y="46827"/>
                  <a:pt x="317506" y="36113"/>
                  <a:pt x="328612" y="33337"/>
                </a:cubicBezTo>
                <a:cubicBezTo>
                  <a:pt x="338285" y="30919"/>
                  <a:pt x="352381" y="27913"/>
                  <a:pt x="361950" y="23812"/>
                </a:cubicBezTo>
                <a:cubicBezTo>
                  <a:pt x="368488" y="21010"/>
                  <a:pt x="389308" y="10741"/>
                  <a:pt x="395287" y="4762"/>
                </a:cubicBezTo>
                <a:lnTo>
                  <a:pt x="395287" y="0"/>
                </a:lnTo>
              </a:path>
            </a:pathLst>
          </a:custGeom>
          <a:noFill/>
          <a:ln w="635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4598478" y="2581746"/>
            <a:ext cx="203820" cy="177949"/>
          </a:xfrm>
          <a:custGeom>
            <a:avLst/>
            <a:gdLst>
              <a:gd name="connsiteX0" fmla="*/ 0 w 395287"/>
              <a:gd name="connsiteY0" fmla="*/ 90487 h 238125"/>
              <a:gd name="connsiteX1" fmla="*/ 23812 w 395287"/>
              <a:gd name="connsiteY1" fmla="*/ 109537 h 238125"/>
              <a:gd name="connsiteX2" fmla="*/ 52387 w 395287"/>
              <a:gd name="connsiteY2" fmla="*/ 133350 h 238125"/>
              <a:gd name="connsiteX3" fmla="*/ 76200 w 395287"/>
              <a:gd name="connsiteY3" fmla="*/ 166687 h 238125"/>
              <a:gd name="connsiteX4" fmla="*/ 90487 w 395287"/>
              <a:gd name="connsiteY4" fmla="*/ 176212 h 238125"/>
              <a:gd name="connsiteX5" fmla="*/ 114300 w 395287"/>
              <a:gd name="connsiteY5" fmla="*/ 209550 h 238125"/>
              <a:gd name="connsiteX6" fmla="*/ 138112 w 395287"/>
              <a:gd name="connsiteY6" fmla="*/ 238125 h 238125"/>
              <a:gd name="connsiteX7" fmla="*/ 152400 w 395287"/>
              <a:gd name="connsiteY7" fmla="*/ 228600 h 238125"/>
              <a:gd name="connsiteX8" fmla="*/ 171450 w 395287"/>
              <a:gd name="connsiteY8" fmla="*/ 200025 h 238125"/>
              <a:gd name="connsiteX9" fmla="*/ 180975 w 395287"/>
              <a:gd name="connsiteY9" fmla="*/ 171450 h 238125"/>
              <a:gd name="connsiteX10" fmla="*/ 195262 w 395287"/>
              <a:gd name="connsiteY10" fmla="*/ 157162 h 238125"/>
              <a:gd name="connsiteX11" fmla="*/ 214312 w 395287"/>
              <a:gd name="connsiteY11" fmla="*/ 128587 h 238125"/>
              <a:gd name="connsiteX12" fmla="*/ 228600 w 395287"/>
              <a:gd name="connsiteY12" fmla="*/ 114300 h 238125"/>
              <a:gd name="connsiteX13" fmla="*/ 261937 w 395287"/>
              <a:gd name="connsiteY13" fmla="*/ 76200 h 238125"/>
              <a:gd name="connsiteX14" fmla="*/ 276225 w 395287"/>
              <a:gd name="connsiteY14" fmla="*/ 71437 h 238125"/>
              <a:gd name="connsiteX15" fmla="*/ 300037 w 395287"/>
              <a:gd name="connsiteY15" fmla="*/ 52387 h 238125"/>
              <a:gd name="connsiteX16" fmla="*/ 328612 w 395287"/>
              <a:gd name="connsiteY16" fmla="*/ 33337 h 238125"/>
              <a:gd name="connsiteX17" fmla="*/ 361950 w 395287"/>
              <a:gd name="connsiteY17" fmla="*/ 23812 h 238125"/>
              <a:gd name="connsiteX18" fmla="*/ 395287 w 395287"/>
              <a:gd name="connsiteY18" fmla="*/ 4762 h 238125"/>
              <a:gd name="connsiteX19" fmla="*/ 395287 w 395287"/>
              <a:gd name="connsiteY19" fmla="*/ 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5287" h="238125">
                <a:moveTo>
                  <a:pt x="0" y="90487"/>
                </a:moveTo>
                <a:cubicBezTo>
                  <a:pt x="7937" y="96837"/>
                  <a:pt x="16162" y="102843"/>
                  <a:pt x="23812" y="109537"/>
                </a:cubicBezTo>
                <a:cubicBezTo>
                  <a:pt x="53148" y="135206"/>
                  <a:pt x="23148" y="113856"/>
                  <a:pt x="52387" y="133350"/>
                </a:cubicBezTo>
                <a:cubicBezTo>
                  <a:pt x="62017" y="152611"/>
                  <a:pt x="59649" y="152895"/>
                  <a:pt x="76200" y="166687"/>
                </a:cubicBezTo>
                <a:cubicBezTo>
                  <a:pt x="80597" y="170351"/>
                  <a:pt x="86440" y="172165"/>
                  <a:pt x="90487" y="176212"/>
                </a:cubicBezTo>
                <a:cubicBezTo>
                  <a:pt x="107650" y="193375"/>
                  <a:pt x="100775" y="193320"/>
                  <a:pt x="114300" y="209550"/>
                </a:cubicBezTo>
                <a:cubicBezTo>
                  <a:pt x="144858" y="246220"/>
                  <a:pt x="114463" y="202650"/>
                  <a:pt x="138112" y="238125"/>
                </a:cubicBezTo>
                <a:cubicBezTo>
                  <a:pt x="142875" y="234950"/>
                  <a:pt x="148631" y="232908"/>
                  <a:pt x="152400" y="228600"/>
                </a:cubicBezTo>
                <a:cubicBezTo>
                  <a:pt x="159938" y="219985"/>
                  <a:pt x="171450" y="200025"/>
                  <a:pt x="171450" y="200025"/>
                </a:cubicBezTo>
                <a:cubicBezTo>
                  <a:pt x="174625" y="190500"/>
                  <a:pt x="173876" y="178550"/>
                  <a:pt x="180975" y="171450"/>
                </a:cubicBezTo>
                <a:cubicBezTo>
                  <a:pt x="185737" y="166687"/>
                  <a:pt x="191127" y="162478"/>
                  <a:pt x="195262" y="157162"/>
                </a:cubicBezTo>
                <a:cubicBezTo>
                  <a:pt x="202290" y="148126"/>
                  <a:pt x="206217" y="136681"/>
                  <a:pt x="214312" y="128587"/>
                </a:cubicBezTo>
                <a:cubicBezTo>
                  <a:pt x="219075" y="123825"/>
                  <a:pt x="224465" y="119616"/>
                  <a:pt x="228600" y="114300"/>
                </a:cubicBezTo>
                <a:cubicBezTo>
                  <a:pt x="246784" y="90921"/>
                  <a:pt x="240145" y="87096"/>
                  <a:pt x="261937" y="76200"/>
                </a:cubicBezTo>
                <a:cubicBezTo>
                  <a:pt x="266427" y="73955"/>
                  <a:pt x="271462" y="73025"/>
                  <a:pt x="276225" y="71437"/>
                </a:cubicBezTo>
                <a:cubicBezTo>
                  <a:pt x="293824" y="45040"/>
                  <a:pt x="275681" y="65918"/>
                  <a:pt x="300037" y="52387"/>
                </a:cubicBezTo>
                <a:cubicBezTo>
                  <a:pt x="310044" y="46827"/>
                  <a:pt x="317506" y="36113"/>
                  <a:pt x="328612" y="33337"/>
                </a:cubicBezTo>
                <a:cubicBezTo>
                  <a:pt x="338285" y="30919"/>
                  <a:pt x="352381" y="27913"/>
                  <a:pt x="361950" y="23812"/>
                </a:cubicBezTo>
                <a:cubicBezTo>
                  <a:pt x="368488" y="21010"/>
                  <a:pt x="389308" y="10741"/>
                  <a:pt x="395287" y="4762"/>
                </a:cubicBezTo>
                <a:lnTo>
                  <a:pt x="395287" y="0"/>
                </a:lnTo>
              </a:path>
            </a:pathLst>
          </a:custGeom>
          <a:noFill/>
          <a:ln w="635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5715285" y="2581747"/>
            <a:ext cx="203820" cy="177949"/>
          </a:xfrm>
          <a:custGeom>
            <a:avLst/>
            <a:gdLst>
              <a:gd name="connsiteX0" fmla="*/ 0 w 395287"/>
              <a:gd name="connsiteY0" fmla="*/ 90487 h 238125"/>
              <a:gd name="connsiteX1" fmla="*/ 23812 w 395287"/>
              <a:gd name="connsiteY1" fmla="*/ 109537 h 238125"/>
              <a:gd name="connsiteX2" fmla="*/ 52387 w 395287"/>
              <a:gd name="connsiteY2" fmla="*/ 133350 h 238125"/>
              <a:gd name="connsiteX3" fmla="*/ 76200 w 395287"/>
              <a:gd name="connsiteY3" fmla="*/ 166687 h 238125"/>
              <a:gd name="connsiteX4" fmla="*/ 90487 w 395287"/>
              <a:gd name="connsiteY4" fmla="*/ 176212 h 238125"/>
              <a:gd name="connsiteX5" fmla="*/ 114300 w 395287"/>
              <a:gd name="connsiteY5" fmla="*/ 209550 h 238125"/>
              <a:gd name="connsiteX6" fmla="*/ 138112 w 395287"/>
              <a:gd name="connsiteY6" fmla="*/ 238125 h 238125"/>
              <a:gd name="connsiteX7" fmla="*/ 152400 w 395287"/>
              <a:gd name="connsiteY7" fmla="*/ 228600 h 238125"/>
              <a:gd name="connsiteX8" fmla="*/ 171450 w 395287"/>
              <a:gd name="connsiteY8" fmla="*/ 200025 h 238125"/>
              <a:gd name="connsiteX9" fmla="*/ 180975 w 395287"/>
              <a:gd name="connsiteY9" fmla="*/ 171450 h 238125"/>
              <a:gd name="connsiteX10" fmla="*/ 195262 w 395287"/>
              <a:gd name="connsiteY10" fmla="*/ 157162 h 238125"/>
              <a:gd name="connsiteX11" fmla="*/ 214312 w 395287"/>
              <a:gd name="connsiteY11" fmla="*/ 128587 h 238125"/>
              <a:gd name="connsiteX12" fmla="*/ 228600 w 395287"/>
              <a:gd name="connsiteY12" fmla="*/ 114300 h 238125"/>
              <a:gd name="connsiteX13" fmla="*/ 261937 w 395287"/>
              <a:gd name="connsiteY13" fmla="*/ 76200 h 238125"/>
              <a:gd name="connsiteX14" fmla="*/ 276225 w 395287"/>
              <a:gd name="connsiteY14" fmla="*/ 71437 h 238125"/>
              <a:gd name="connsiteX15" fmla="*/ 300037 w 395287"/>
              <a:gd name="connsiteY15" fmla="*/ 52387 h 238125"/>
              <a:gd name="connsiteX16" fmla="*/ 328612 w 395287"/>
              <a:gd name="connsiteY16" fmla="*/ 33337 h 238125"/>
              <a:gd name="connsiteX17" fmla="*/ 361950 w 395287"/>
              <a:gd name="connsiteY17" fmla="*/ 23812 h 238125"/>
              <a:gd name="connsiteX18" fmla="*/ 395287 w 395287"/>
              <a:gd name="connsiteY18" fmla="*/ 4762 h 238125"/>
              <a:gd name="connsiteX19" fmla="*/ 395287 w 395287"/>
              <a:gd name="connsiteY19" fmla="*/ 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5287" h="238125">
                <a:moveTo>
                  <a:pt x="0" y="90487"/>
                </a:moveTo>
                <a:cubicBezTo>
                  <a:pt x="7937" y="96837"/>
                  <a:pt x="16162" y="102843"/>
                  <a:pt x="23812" y="109537"/>
                </a:cubicBezTo>
                <a:cubicBezTo>
                  <a:pt x="53148" y="135206"/>
                  <a:pt x="23148" y="113856"/>
                  <a:pt x="52387" y="133350"/>
                </a:cubicBezTo>
                <a:cubicBezTo>
                  <a:pt x="62017" y="152611"/>
                  <a:pt x="59649" y="152895"/>
                  <a:pt x="76200" y="166687"/>
                </a:cubicBezTo>
                <a:cubicBezTo>
                  <a:pt x="80597" y="170351"/>
                  <a:pt x="86440" y="172165"/>
                  <a:pt x="90487" y="176212"/>
                </a:cubicBezTo>
                <a:cubicBezTo>
                  <a:pt x="107650" y="193375"/>
                  <a:pt x="100775" y="193320"/>
                  <a:pt x="114300" y="209550"/>
                </a:cubicBezTo>
                <a:cubicBezTo>
                  <a:pt x="144858" y="246220"/>
                  <a:pt x="114463" y="202650"/>
                  <a:pt x="138112" y="238125"/>
                </a:cubicBezTo>
                <a:cubicBezTo>
                  <a:pt x="142875" y="234950"/>
                  <a:pt x="148631" y="232908"/>
                  <a:pt x="152400" y="228600"/>
                </a:cubicBezTo>
                <a:cubicBezTo>
                  <a:pt x="159938" y="219985"/>
                  <a:pt x="171450" y="200025"/>
                  <a:pt x="171450" y="200025"/>
                </a:cubicBezTo>
                <a:cubicBezTo>
                  <a:pt x="174625" y="190500"/>
                  <a:pt x="173876" y="178550"/>
                  <a:pt x="180975" y="171450"/>
                </a:cubicBezTo>
                <a:cubicBezTo>
                  <a:pt x="185737" y="166687"/>
                  <a:pt x="191127" y="162478"/>
                  <a:pt x="195262" y="157162"/>
                </a:cubicBezTo>
                <a:cubicBezTo>
                  <a:pt x="202290" y="148126"/>
                  <a:pt x="206217" y="136681"/>
                  <a:pt x="214312" y="128587"/>
                </a:cubicBezTo>
                <a:cubicBezTo>
                  <a:pt x="219075" y="123825"/>
                  <a:pt x="224465" y="119616"/>
                  <a:pt x="228600" y="114300"/>
                </a:cubicBezTo>
                <a:cubicBezTo>
                  <a:pt x="246784" y="90921"/>
                  <a:pt x="240145" y="87096"/>
                  <a:pt x="261937" y="76200"/>
                </a:cubicBezTo>
                <a:cubicBezTo>
                  <a:pt x="266427" y="73955"/>
                  <a:pt x="271462" y="73025"/>
                  <a:pt x="276225" y="71437"/>
                </a:cubicBezTo>
                <a:cubicBezTo>
                  <a:pt x="293824" y="45040"/>
                  <a:pt x="275681" y="65918"/>
                  <a:pt x="300037" y="52387"/>
                </a:cubicBezTo>
                <a:cubicBezTo>
                  <a:pt x="310044" y="46827"/>
                  <a:pt x="317506" y="36113"/>
                  <a:pt x="328612" y="33337"/>
                </a:cubicBezTo>
                <a:cubicBezTo>
                  <a:pt x="338285" y="30919"/>
                  <a:pt x="352381" y="27913"/>
                  <a:pt x="361950" y="23812"/>
                </a:cubicBezTo>
                <a:cubicBezTo>
                  <a:pt x="368488" y="21010"/>
                  <a:pt x="389308" y="10741"/>
                  <a:pt x="395287" y="4762"/>
                </a:cubicBezTo>
                <a:lnTo>
                  <a:pt x="395287" y="0"/>
                </a:lnTo>
              </a:path>
            </a:pathLst>
          </a:custGeom>
          <a:noFill/>
          <a:ln w="635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6828916" y="2581747"/>
            <a:ext cx="203820" cy="177949"/>
          </a:xfrm>
          <a:custGeom>
            <a:avLst/>
            <a:gdLst>
              <a:gd name="connsiteX0" fmla="*/ 0 w 395287"/>
              <a:gd name="connsiteY0" fmla="*/ 90487 h 238125"/>
              <a:gd name="connsiteX1" fmla="*/ 23812 w 395287"/>
              <a:gd name="connsiteY1" fmla="*/ 109537 h 238125"/>
              <a:gd name="connsiteX2" fmla="*/ 52387 w 395287"/>
              <a:gd name="connsiteY2" fmla="*/ 133350 h 238125"/>
              <a:gd name="connsiteX3" fmla="*/ 76200 w 395287"/>
              <a:gd name="connsiteY3" fmla="*/ 166687 h 238125"/>
              <a:gd name="connsiteX4" fmla="*/ 90487 w 395287"/>
              <a:gd name="connsiteY4" fmla="*/ 176212 h 238125"/>
              <a:gd name="connsiteX5" fmla="*/ 114300 w 395287"/>
              <a:gd name="connsiteY5" fmla="*/ 209550 h 238125"/>
              <a:gd name="connsiteX6" fmla="*/ 138112 w 395287"/>
              <a:gd name="connsiteY6" fmla="*/ 238125 h 238125"/>
              <a:gd name="connsiteX7" fmla="*/ 152400 w 395287"/>
              <a:gd name="connsiteY7" fmla="*/ 228600 h 238125"/>
              <a:gd name="connsiteX8" fmla="*/ 171450 w 395287"/>
              <a:gd name="connsiteY8" fmla="*/ 200025 h 238125"/>
              <a:gd name="connsiteX9" fmla="*/ 180975 w 395287"/>
              <a:gd name="connsiteY9" fmla="*/ 171450 h 238125"/>
              <a:gd name="connsiteX10" fmla="*/ 195262 w 395287"/>
              <a:gd name="connsiteY10" fmla="*/ 157162 h 238125"/>
              <a:gd name="connsiteX11" fmla="*/ 214312 w 395287"/>
              <a:gd name="connsiteY11" fmla="*/ 128587 h 238125"/>
              <a:gd name="connsiteX12" fmla="*/ 228600 w 395287"/>
              <a:gd name="connsiteY12" fmla="*/ 114300 h 238125"/>
              <a:gd name="connsiteX13" fmla="*/ 261937 w 395287"/>
              <a:gd name="connsiteY13" fmla="*/ 76200 h 238125"/>
              <a:gd name="connsiteX14" fmla="*/ 276225 w 395287"/>
              <a:gd name="connsiteY14" fmla="*/ 71437 h 238125"/>
              <a:gd name="connsiteX15" fmla="*/ 300037 w 395287"/>
              <a:gd name="connsiteY15" fmla="*/ 52387 h 238125"/>
              <a:gd name="connsiteX16" fmla="*/ 328612 w 395287"/>
              <a:gd name="connsiteY16" fmla="*/ 33337 h 238125"/>
              <a:gd name="connsiteX17" fmla="*/ 361950 w 395287"/>
              <a:gd name="connsiteY17" fmla="*/ 23812 h 238125"/>
              <a:gd name="connsiteX18" fmla="*/ 395287 w 395287"/>
              <a:gd name="connsiteY18" fmla="*/ 4762 h 238125"/>
              <a:gd name="connsiteX19" fmla="*/ 395287 w 395287"/>
              <a:gd name="connsiteY19" fmla="*/ 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5287" h="238125">
                <a:moveTo>
                  <a:pt x="0" y="90487"/>
                </a:moveTo>
                <a:cubicBezTo>
                  <a:pt x="7937" y="96837"/>
                  <a:pt x="16162" y="102843"/>
                  <a:pt x="23812" y="109537"/>
                </a:cubicBezTo>
                <a:cubicBezTo>
                  <a:pt x="53148" y="135206"/>
                  <a:pt x="23148" y="113856"/>
                  <a:pt x="52387" y="133350"/>
                </a:cubicBezTo>
                <a:cubicBezTo>
                  <a:pt x="62017" y="152611"/>
                  <a:pt x="59649" y="152895"/>
                  <a:pt x="76200" y="166687"/>
                </a:cubicBezTo>
                <a:cubicBezTo>
                  <a:pt x="80597" y="170351"/>
                  <a:pt x="86440" y="172165"/>
                  <a:pt x="90487" y="176212"/>
                </a:cubicBezTo>
                <a:cubicBezTo>
                  <a:pt x="107650" y="193375"/>
                  <a:pt x="100775" y="193320"/>
                  <a:pt x="114300" y="209550"/>
                </a:cubicBezTo>
                <a:cubicBezTo>
                  <a:pt x="144858" y="246220"/>
                  <a:pt x="114463" y="202650"/>
                  <a:pt x="138112" y="238125"/>
                </a:cubicBezTo>
                <a:cubicBezTo>
                  <a:pt x="142875" y="234950"/>
                  <a:pt x="148631" y="232908"/>
                  <a:pt x="152400" y="228600"/>
                </a:cubicBezTo>
                <a:cubicBezTo>
                  <a:pt x="159938" y="219985"/>
                  <a:pt x="171450" y="200025"/>
                  <a:pt x="171450" y="200025"/>
                </a:cubicBezTo>
                <a:cubicBezTo>
                  <a:pt x="174625" y="190500"/>
                  <a:pt x="173876" y="178550"/>
                  <a:pt x="180975" y="171450"/>
                </a:cubicBezTo>
                <a:cubicBezTo>
                  <a:pt x="185737" y="166687"/>
                  <a:pt x="191127" y="162478"/>
                  <a:pt x="195262" y="157162"/>
                </a:cubicBezTo>
                <a:cubicBezTo>
                  <a:pt x="202290" y="148126"/>
                  <a:pt x="206217" y="136681"/>
                  <a:pt x="214312" y="128587"/>
                </a:cubicBezTo>
                <a:cubicBezTo>
                  <a:pt x="219075" y="123825"/>
                  <a:pt x="224465" y="119616"/>
                  <a:pt x="228600" y="114300"/>
                </a:cubicBezTo>
                <a:cubicBezTo>
                  <a:pt x="246784" y="90921"/>
                  <a:pt x="240145" y="87096"/>
                  <a:pt x="261937" y="76200"/>
                </a:cubicBezTo>
                <a:cubicBezTo>
                  <a:pt x="266427" y="73955"/>
                  <a:pt x="271462" y="73025"/>
                  <a:pt x="276225" y="71437"/>
                </a:cubicBezTo>
                <a:cubicBezTo>
                  <a:pt x="293824" y="45040"/>
                  <a:pt x="275681" y="65918"/>
                  <a:pt x="300037" y="52387"/>
                </a:cubicBezTo>
                <a:cubicBezTo>
                  <a:pt x="310044" y="46827"/>
                  <a:pt x="317506" y="36113"/>
                  <a:pt x="328612" y="33337"/>
                </a:cubicBezTo>
                <a:cubicBezTo>
                  <a:pt x="338285" y="30919"/>
                  <a:pt x="352381" y="27913"/>
                  <a:pt x="361950" y="23812"/>
                </a:cubicBezTo>
                <a:cubicBezTo>
                  <a:pt x="368488" y="21010"/>
                  <a:pt x="389308" y="10741"/>
                  <a:pt x="395287" y="4762"/>
                </a:cubicBezTo>
                <a:lnTo>
                  <a:pt x="395287" y="0"/>
                </a:lnTo>
              </a:path>
            </a:pathLst>
          </a:custGeom>
          <a:noFill/>
          <a:ln w="635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3445160" y="3073003"/>
            <a:ext cx="203820" cy="177949"/>
          </a:xfrm>
          <a:custGeom>
            <a:avLst/>
            <a:gdLst>
              <a:gd name="connsiteX0" fmla="*/ 0 w 395287"/>
              <a:gd name="connsiteY0" fmla="*/ 90487 h 238125"/>
              <a:gd name="connsiteX1" fmla="*/ 23812 w 395287"/>
              <a:gd name="connsiteY1" fmla="*/ 109537 h 238125"/>
              <a:gd name="connsiteX2" fmla="*/ 52387 w 395287"/>
              <a:gd name="connsiteY2" fmla="*/ 133350 h 238125"/>
              <a:gd name="connsiteX3" fmla="*/ 76200 w 395287"/>
              <a:gd name="connsiteY3" fmla="*/ 166687 h 238125"/>
              <a:gd name="connsiteX4" fmla="*/ 90487 w 395287"/>
              <a:gd name="connsiteY4" fmla="*/ 176212 h 238125"/>
              <a:gd name="connsiteX5" fmla="*/ 114300 w 395287"/>
              <a:gd name="connsiteY5" fmla="*/ 209550 h 238125"/>
              <a:gd name="connsiteX6" fmla="*/ 138112 w 395287"/>
              <a:gd name="connsiteY6" fmla="*/ 238125 h 238125"/>
              <a:gd name="connsiteX7" fmla="*/ 152400 w 395287"/>
              <a:gd name="connsiteY7" fmla="*/ 228600 h 238125"/>
              <a:gd name="connsiteX8" fmla="*/ 171450 w 395287"/>
              <a:gd name="connsiteY8" fmla="*/ 200025 h 238125"/>
              <a:gd name="connsiteX9" fmla="*/ 180975 w 395287"/>
              <a:gd name="connsiteY9" fmla="*/ 171450 h 238125"/>
              <a:gd name="connsiteX10" fmla="*/ 195262 w 395287"/>
              <a:gd name="connsiteY10" fmla="*/ 157162 h 238125"/>
              <a:gd name="connsiteX11" fmla="*/ 214312 w 395287"/>
              <a:gd name="connsiteY11" fmla="*/ 128587 h 238125"/>
              <a:gd name="connsiteX12" fmla="*/ 228600 w 395287"/>
              <a:gd name="connsiteY12" fmla="*/ 114300 h 238125"/>
              <a:gd name="connsiteX13" fmla="*/ 261937 w 395287"/>
              <a:gd name="connsiteY13" fmla="*/ 76200 h 238125"/>
              <a:gd name="connsiteX14" fmla="*/ 276225 w 395287"/>
              <a:gd name="connsiteY14" fmla="*/ 71437 h 238125"/>
              <a:gd name="connsiteX15" fmla="*/ 300037 w 395287"/>
              <a:gd name="connsiteY15" fmla="*/ 52387 h 238125"/>
              <a:gd name="connsiteX16" fmla="*/ 328612 w 395287"/>
              <a:gd name="connsiteY16" fmla="*/ 33337 h 238125"/>
              <a:gd name="connsiteX17" fmla="*/ 361950 w 395287"/>
              <a:gd name="connsiteY17" fmla="*/ 23812 h 238125"/>
              <a:gd name="connsiteX18" fmla="*/ 395287 w 395287"/>
              <a:gd name="connsiteY18" fmla="*/ 4762 h 238125"/>
              <a:gd name="connsiteX19" fmla="*/ 395287 w 395287"/>
              <a:gd name="connsiteY19" fmla="*/ 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5287" h="238125">
                <a:moveTo>
                  <a:pt x="0" y="90487"/>
                </a:moveTo>
                <a:cubicBezTo>
                  <a:pt x="7937" y="96837"/>
                  <a:pt x="16162" y="102843"/>
                  <a:pt x="23812" y="109537"/>
                </a:cubicBezTo>
                <a:cubicBezTo>
                  <a:pt x="53148" y="135206"/>
                  <a:pt x="23148" y="113856"/>
                  <a:pt x="52387" y="133350"/>
                </a:cubicBezTo>
                <a:cubicBezTo>
                  <a:pt x="62017" y="152611"/>
                  <a:pt x="59649" y="152895"/>
                  <a:pt x="76200" y="166687"/>
                </a:cubicBezTo>
                <a:cubicBezTo>
                  <a:pt x="80597" y="170351"/>
                  <a:pt x="86440" y="172165"/>
                  <a:pt x="90487" y="176212"/>
                </a:cubicBezTo>
                <a:cubicBezTo>
                  <a:pt x="107650" y="193375"/>
                  <a:pt x="100775" y="193320"/>
                  <a:pt x="114300" y="209550"/>
                </a:cubicBezTo>
                <a:cubicBezTo>
                  <a:pt x="144858" y="246220"/>
                  <a:pt x="114463" y="202650"/>
                  <a:pt x="138112" y="238125"/>
                </a:cubicBezTo>
                <a:cubicBezTo>
                  <a:pt x="142875" y="234950"/>
                  <a:pt x="148631" y="232908"/>
                  <a:pt x="152400" y="228600"/>
                </a:cubicBezTo>
                <a:cubicBezTo>
                  <a:pt x="159938" y="219985"/>
                  <a:pt x="171450" y="200025"/>
                  <a:pt x="171450" y="200025"/>
                </a:cubicBezTo>
                <a:cubicBezTo>
                  <a:pt x="174625" y="190500"/>
                  <a:pt x="173876" y="178550"/>
                  <a:pt x="180975" y="171450"/>
                </a:cubicBezTo>
                <a:cubicBezTo>
                  <a:pt x="185737" y="166687"/>
                  <a:pt x="191127" y="162478"/>
                  <a:pt x="195262" y="157162"/>
                </a:cubicBezTo>
                <a:cubicBezTo>
                  <a:pt x="202290" y="148126"/>
                  <a:pt x="206217" y="136681"/>
                  <a:pt x="214312" y="128587"/>
                </a:cubicBezTo>
                <a:cubicBezTo>
                  <a:pt x="219075" y="123825"/>
                  <a:pt x="224465" y="119616"/>
                  <a:pt x="228600" y="114300"/>
                </a:cubicBezTo>
                <a:cubicBezTo>
                  <a:pt x="246784" y="90921"/>
                  <a:pt x="240145" y="87096"/>
                  <a:pt x="261937" y="76200"/>
                </a:cubicBezTo>
                <a:cubicBezTo>
                  <a:pt x="266427" y="73955"/>
                  <a:pt x="271462" y="73025"/>
                  <a:pt x="276225" y="71437"/>
                </a:cubicBezTo>
                <a:cubicBezTo>
                  <a:pt x="293824" y="45040"/>
                  <a:pt x="275681" y="65918"/>
                  <a:pt x="300037" y="52387"/>
                </a:cubicBezTo>
                <a:cubicBezTo>
                  <a:pt x="310044" y="46827"/>
                  <a:pt x="317506" y="36113"/>
                  <a:pt x="328612" y="33337"/>
                </a:cubicBezTo>
                <a:cubicBezTo>
                  <a:pt x="338285" y="30919"/>
                  <a:pt x="352381" y="27913"/>
                  <a:pt x="361950" y="23812"/>
                </a:cubicBezTo>
                <a:cubicBezTo>
                  <a:pt x="368488" y="21010"/>
                  <a:pt x="389308" y="10741"/>
                  <a:pt x="395287" y="4762"/>
                </a:cubicBezTo>
                <a:lnTo>
                  <a:pt x="395287" y="0"/>
                </a:lnTo>
              </a:path>
            </a:pathLst>
          </a:custGeom>
          <a:noFill/>
          <a:ln w="635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3445160" y="3526309"/>
            <a:ext cx="203820" cy="177949"/>
          </a:xfrm>
          <a:custGeom>
            <a:avLst/>
            <a:gdLst>
              <a:gd name="connsiteX0" fmla="*/ 0 w 395287"/>
              <a:gd name="connsiteY0" fmla="*/ 90487 h 238125"/>
              <a:gd name="connsiteX1" fmla="*/ 23812 w 395287"/>
              <a:gd name="connsiteY1" fmla="*/ 109537 h 238125"/>
              <a:gd name="connsiteX2" fmla="*/ 52387 w 395287"/>
              <a:gd name="connsiteY2" fmla="*/ 133350 h 238125"/>
              <a:gd name="connsiteX3" fmla="*/ 76200 w 395287"/>
              <a:gd name="connsiteY3" fmla="*/ 166687 h 238125"/>
              <a:gd name="connsiteX4" fmla="*/ 90487 w 395287"/>
              <a:gd name="connsiteY4" fmla="*/ 176212 h 238125"/>
              <a:gd name="connsiteX5" fmla="*/ 114300 w 395287"/>
              <a:gd name="connsiteY5" fmla="*/ 209550 h 238125"/>
              <a:gd name="connsiteX6" fmla="*/ 138112 w 395287"/>
              <a:gd name="connsiteY6" fmla="*/ 238125 h 238125"/>
              <a:gd name="connsiteX7" fmla="*/ 152400 w 395287"/>
              <a:gd name="connsiteY7" fmla="*/ 228600 h 238125"/>
              <a:gd name="connsiteX8" fmla="*/ 171450 w 395287"/>
              <a:gd name="connsiteY8" fmla="*/ 200025 h 238125"/>
              <a:gd name="connsiteX9" fmla="*/ 180975 w 395287"/>
              <a:gd name="connsiteY9" fmla="*/ 171450 h 238125"/>
              <a:gd name="connsiteX10" fmla="*/ 195262 w 395287"/>
              <a:gd name="connsiteY10" fmla="*/ 157162 h 238125"/>
              <a:gd name="connsiteX11" fmla="*/ 214312 w 395287"/>
              <a:gd name="connsiteY11" fmla="*/ 128587 h 238125"/>
              <a:gd name="connsiteX12" fmla="*/ 228600 w 395287"/>
              <a:gd name="connsiteY12" fmla="*/ 114300 h 238125"/>
              <a:gd name="connsiteX13" fmla="*/ 261937 w 395287"/>
              <a:gd name="connsiteY13" fmla="*/ 76200 h 238125"/>
              <a:gd name="connsiteX14" fmla="*/ 276225 w 395287"/>
              <a:gd name="connsiteY14" fmla="*/ 71437 h 238125"/>
              <a:gd name="connsiteX15" fmla="*/ 300037 w 395287"/>
              <a:gd name="connsiteY15" fmla="*/ 52387 h 238125"/>
              <a:gd name="connsiteX16" fmla="*/ 328612 w 395287"/>
              <a:gd name="connsiteY16" fmla="*/ 33337 h 238125"/>
              <a:gd name="connsiteX17" fmla="*/ 361950 w 395287"/>
              <a:gd name="connsiteY17" fmla="*/ 23812 h 238125"/>
              <a:gd name="connsiteX18" fmla="*/ 395287 w 395287"/>
              <a:gd name="connsiteY18" fmla="*/ 4762 h 238125"/>
              <a:gd name="connsiteX19" fmla="*/ 395287 w 395287"/>
              <a:gd name="connsiteY19" fmla="*/ 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5287" h="238125">
                <a:moveTo>
                  <a:pt x="0" y="90487"/>
                </a:moveTo>
                <a:cubicBezTo>
                  <a:pt x="7937" y="96837"/>
                  <a:pt x="16162" y="102843"/>
                  <a:pt x="23812" y="109537"/>
                </a:cubicBezTo>
                <a:cubicBezTo>
                  <a:pt x="53148" y="135206"/>
                  <a:pt x="23148" y="113856"/>
                  <a:pt x="52387" y="133350"/>
                </a:cubicBezTo>
                <a:cubicBezTo>
                  <a:pt x="62017" y="152611"/>
                  <a:pt x="59649" y="152895"/>
                  <a:pt x="76200" y="166687"/>
                </a:cubicBezTo>
                <a:cubicBezTo>
                  <a:pt x="80597" y="170351"/>
                  <a:pt x="86440" y="172165"/>
                  <a:pt x="90487" y="176212"/>
                </a:cubicBezTo>
                <a:cubicBezTo>
                  <a:pt x="107650" y="193375"/>
                  <a:pt x="100775" y="193320"/>
                  <a:pt x="114300" y="209550"/>
                </a:cubicBezTo>
                <a:cubicBezTo>
                  <a:pt x="144858" y="246220"/>
                  <a:pt x="114463" y="202650"/>
                  <a:pt x="138112" y="238125"/>
                </a:cubicBezTo>
                <a:cubicBezTo>
                  <a:pt x="142875" y="234950"/>
                  <a:pt x="148631" y="232908"/>
                  <a:pt x="152400" y="228600"/>
                </a:cubicBezTo>
                <a:cubicBezTo>
                  <a:pt x="159938" y="219985"/>
                  <a:pt x="171450" y="200025"/>
                  <a:pt x="171450" y="200025"/>
                </a:cubicBezTo>
                <a:cubicBezTo>
                  <a:pt x="174625" y="190500"/>
                  <a:pt x="173876" y="178550"/>
                  <a:pt x="180975" y="171450"/>
                </a:cubicBezTo>
                <a:cubicBezTo>
                  <a:pt x="185737" y="166687"/>
                  <a:pt x="191127" y="162478"/>
                  <a:pt x="195262" y="157162"/>
                </a:cubicBezTo>
                <a:cubicBezTo>
                  <a:pt x="202290" y="148126"/>
                  <a:pt x="206217" y="136681"/>
                  <a:pt x="214312" y="128587"/>
                </a:cubicBezTo>
                <a:cubicBezTo>
                  <a:pt x="219075" y="123825"/>
                  <a:pt x="224465" y="119616"/>
                  <a:pt x="228600" y="114300"/>
                </a:cubicBezTo>
                <a:cubicBezTo>
                  <a:pt x="246784" y="90921"/>
                  <a:pt x="240145" y="87096"/>
                  <a:pt x="261937" y="76200"/>
                </a:cubicBezTo>
                <a:cubicBezTo>
                  <a:pt x="266427" y="73955"/>
                  <a:pt x="271462" y="73025"/>
                  <a:pt x="276225" y="71437"/>
                </a:cubicBezTo>
                <a:cubicBezTo>
                  <a:pt x="293824" y="45040"/>
                  <a:pt x="275681" y="65918"/>
                  <a:pt x="300037" y="52387"/>
                </a:cubicBezTo>
                <a:cubicBezTo>
                  <a:pt x="310044" y="46827"/>
                  <a:pt x="317506" y="36113"/>
                  <a:pt x="328612" y="33337"/>
                </a:cubicBezTo>
                <a:cubicBezTo>
                  <a:pt x="338285" y="30919"/>
                  <a:pt x="352381" y="27913"/>
                  <a:pt x="361950" y="23812"/>
                </a:cubicBezTo>
                <a:cubicBezTo>
                  <a:pt x="368488" y="21010"/>
                  <a:pt x="389308" y="10741"/>
                  <a:pt x="395287" y="4762"/>
                </a:cubicBezTo>
                <a:lnTo>
                  <a:pt x="395287" y="0"/>
                </a:lnTo>
              </a:path>
            </a:pathLst>
          </a:custGeom>
          <a:noFill/>
          <a:ln w="635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6828916" y="3526309"/>
            <a:ext cx="203820" cy="177949"/>
          </a:xfrm>
          <a:custGeom>
            <a:avLst/>
            <a:gdLst>
              <a:gd name="connsiteX0" fmla="*/ 0 w 395287"/>
              <a:gd name="connsiteY0" fmla="*/ 90487 h 238125"/>
              <a:gd name="connsiteX1" fmla="*/ 23812 w 395287"/>
              <a:gd name="connsiteY1" fmla="*/ 109537 h 238125"/>
              <a:gd name="connsiteX2" fmla="*/ 52387 w 395287"/>
              <a:gd name="connsiteY2" fmla="*/ 133350 h 238125"/>
              <a:gd name="connsiteX3" fmla="*/ 76200 w 395287"/>
              <a:gd name="connsiteY3" fmla="*/ 166687 h 238125"/>
              <a:gd name="connsiteX4" fmla="*/ 90487 w 395287"/>
              <a:gd name="connsiteY4" fmla="*/ 176212 h 238125"/>
              <a:gd name="connsiteX5" fmla="*/ 114300 w 395287"/>
              <a:gd name="connsiteY5" fmla="*/ 209550 h 238125"/>
              <a:gd name="connsiteX6" fmla="*/ 138112 w 395287"/>
              <a:gd name="connsiteY6" fmla="*/ 238125 h 238125"/>
              <a:gd name="connsiteX7" fmla="*/ 152400 w 395287"/>
              <a:gd name="connsiteY7" fmla="*/ 228600 h 238125"/>
              <a:gd name="connsiteX8" fmla="*/ 171450 w 395287"/>
              <a:gd name="connsiteY8" fmla="*/ 200025 h 238125"/>
              <a:gd name="connsiteX9" fmla="*/ 180975 w 395287"/>
              <a:gd name="connsiteY9" fmla="*/ 171450 h 238125"/>
              <a:gd name="connsiteX10" fmla="*/ 195262 w 395287"/>
              <a:gd name="connsiteY10" fmla="*/ 157162 h 238125"/>
              <a:gd name="connsiteX11" fmla="*/ 214312 w 395287"/>
              <a:gd name="connsiteY11" fmla="*/ 128587 h 238125"/>
              <a:gd name="connsiteX12" fmla="*/ 228600 w 395287"/>
              <a:gd name="connsiteY12" fmla="*/ 114300 h 238125"/>
              <a:gd name="connsiteX13" fmla="*/ 261937 w 395287"/>
              <a:gd name="connsiteY13" fmla="*/ 76200 h 238125"/>
              <a:gd name="connsiteX14" fmla="*/ 276225 w 395287"/>
              <a:gd name="connsiteY14" fmla="*/ 71437 h 238125"/>
              <a:gd name="connsiteX15" fmla="*/ 300037 w 395287"/>
              <a:gd name="connsiteY15" fmla="*/ 52387 h 238125"/>
              <a:gd name="connsiteX16" fmla="*/ 328612 w 395287"/>
              <a:gd name="connsiteY16" fmla="*/ 33337 h 238125"/>
              <a:gd name="connsiteX17" fmla="*/ 361950 w 395287"/>
              <a:gd name="connsiteY17" fmla="*/ 23812 h 238125"/>
              <a:gd name="connsiteX18" fmla="*/ 395287 w 395287"/>
              <a:gd name="connsiteY18" fmla="*/ 4762 h 238125"/>
              <a:gd name="connsiteX19" fmla="*/ 395287 w 395287"/>
              <a:gd name="connsiteY19" fmla="*/ 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5287" h="238125">
                <a:moveTo>
                  <a:pt x="0" y="90487"/>
                </a:moveTo>
                <a:cubicBezTo>
                  <a:pt x="7937" y="96837"/>
                  <a:pt x="16162" y="102843"/>
                  <a:pt x="23812" y="109537"/>
                </a:cubicBezTo>
                <a:cubicBezTo>
                  <a:pt x="53148" y="135206"/>
                  <a:pt x="23148" y="113856"/>
                  <a:pt x="52387" y="133350"/>
                </a:cubicBezTo>
                <a:cubicBezTo>
                  <a:pt x="62017" y="152611"/>
                  <a:pt x="59649" y="152895"/>
                  <a:pt x="76200" y="166687"/>
                </a:cubicBezTo>
                <a:cubicBezTo>
                  <a:pt x="80597" y="170351"/>
                  <a:pt x="86440" y="172165"/>
                  <a:pt x="90487" y="176212"/>
                </a:cubicBezTo>
                <a:cubicBezTo>
                  <a:pt x="107650" y="193375"/>
                  <a:pt x="100775" y="193320"/>
                  <a:pt x="114300" y="209550"/>
                </a:cubicBezTo>
                <a:cubicBezTo>
                  <a:pt x="144858" y="246220"/>
                  <a:pt x="114463" y="202650"/>
                  <a:pt x="138112" y="238125"/>
                </a:cubicBezTo>
                <a:cubicBezTo>
                  <a:pt x="142875" y="234950"/>
                  <a:pt x="148631" y="232908"/>
                  <a:pt x="152400" y="228600"/>
                </a:cubicBezTo>
                <a:cubicBezTo>
                  <a:pt x="159938" y="219985"/>
                  <a:pt x="171450" y="200025"/>
                  <a:pt x="171450" y="200025"/>
                </a:cubicBezTo>
                <a:cubicBezTo>
                  <a:pt x="174625" y="190500"/>
                  <a:pt x="173876" y="178550"/>
                  <a:pt x="180975" y="171450"/>
                </a:cubicBezTo>
                <a:cubicBezTo>
                  <a:pt x="185737" y="166687"/>
                  <a:pt x="191127" y="162478"/>
                  <a:pt x="195262" y="157162"/>
                </a:cubicBezTo>
                <a:cubicBezTo>
                  <a:pt x="202290" y="148126"/>
                  <a:pt x="206217" y="136681"/>
                  <a:pt x="214312" y="128587"/>
                </a:cubicBezTo>
                <a:cubicBezTo>
                  <a:pt x="219075" y="123825"/>
                  <a:pt x="224465" y="119616"/>
                  <a:pt x="228600" y="114300"/>
                </a:cubicBezTo>
                <a:cubicBezTo>
                  <a:pt x="246784" y="90921"/>
                  <a:pt x="240145" y="87096"/>
                  <a:pt x="261937" y="76200"/>
                </a:cubicBezTo>
                <a:cubicBezTo>
                  <a:pt x="266427" y="73955"/>
                  <a:pt x="271462" y="73025"/>
                  <a:pt x="276225" y="71437"/>
                </a:cubicBezTo>
                <a:cubicBezTo>
                  <a:pt x="293824" y="45040"/>
                  <a:pt x="275681" y="65918"/>
                  <a:pt x="300037" y="52387"/>
                </a:cubicBezTo>
                <a:cubicBezTo>
                  <a:pt x="310044" y="46827"/>
                  <a:pt x="317506" y="36113"/>
                  <a:pt x="328612" y="33337"/>
                </a:cubicBezTo>
                <a:cubicBezTo>
                  <a:pt x="338285" y="30919"/>
                  <a:pt x="352381" y="27913"/>
                  <a:pt x="361950" y="23812"/>
                </a:cubicBezTo>
                <a:cubicBezTo>
                  <a:pt x="368488" y="21010"/>
                  <a:pt x="389308" y="10741"/>
                  <a:pt x="395287" y="4762"/>
                </a:cubicBezTo>
                <a:lnTo>
                  <a:pt x="395287" y="0"/>
                </a:lnTo>
              </a:path>
            </a:pathLst>
          </a:custGeom>
          <a:noFill/>
          <a:ln w="635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4600947" y="3546078"/>
            <a:ext cx="203820" cy="177949"/>
          </a:xfrm>
          <a:custGeom>
            <a:avLst/>
            <a:gdLst>
              <a:gd name="connsiteX0" fmla="*/ 0 w 395287"/>
              <a:gd name="connsiteY0" fmla="*/ 90487 h 238125"/>
              <a:gd name="connsiteX1" fmla="*/ 23812 w 395287"/>
              <a:gd name="connsiteY1" fmla="*/ 109537 h 238125"/>
              <a:gd name="connsiteX2" fmla="*/ 52387 w 395287"/>
              <a:gd name="connsiteY2" fmla="*/ 133350 h 238125"/>
              <a:gd name="connsiteX3" fmla="*/ 76200 w 395287"/>
              <a:gd name="connsiteY3" fmla="*/ 166687 h 238125"/>
              <a:gd name="connsiteX4" fmla="*/ 90487 w 395287"/>
              <a:gd name="connsiteY4" fmla="*/ 176212 h 238125"/>
              <a:gd name="connsiteX5" fmla="*/ 114300 w 395287"/>
              <a:gd name="connsiteY5" fmla="*/ 209550 h 238125"/>
              <a:gd name="connsiteX6" fmla="*/ 138112 w 395287"/>
              <a:gd name="connsiteY6" fmla="*/ 238125 h 238125"/>
              <a:gd name="connsiteX7" fmla="*/ 152400 w 395287"/>
              <a:gd name="connsiteY7" fmla="*/ 228600 h 238125"/>
              <a:gd name="connsiteX8" fmla="*/ 171450 w 395287"/>
              <a:gd name="connsiteY8" fmla="*/ 200025 h 238125"/>
              <a:gd name="connsiteX9" fmla="*/ 180975 w 395287"/>
              <a:gd name="connsiteY9" fmla="*/ 171450 h 238125"/>
              <a:gd name="connsiteX10" fmla="*/ 195262 w 395287"/>
              <a:gd name="connsiteY10" fmla="*/ 157162 h 238125"/>
              <a:gd name="connsiteX11" fmla="*/ 214312 w 395287"/>
              <a:gd name="connsiteY11" fmla="*/ 128587 h 238125"/>
              <a:gd name="connsiteX12" fmla="*/ 228600 w 395287"/>
              <a:gd name="connsiteY12" fmla="*/ 114300 h 238125"/>
              <a:gd name="connsiteX13" fmla="*/ 261937 w 395287"/>
              <a:gd name="connsiteY13" fmla="*/ 76200 h 238125"/>
              <a:gd name="connsiteX14" fmla="*/ 276225 w 395287"/>
              <a:gd name="connsiteY14" fmla="*/ 71437 h 238125"/>
              <a:gd name="connsiteX15" fmla="*/ 300037 w 395287"/>
              <a:gd name="connsiteY15" fmla="*/ 52387 h 238125"/>
              <a:gd name="connsiteX16" fmla="*/ 328612 w 395287"/>
              <a:gd name="connsiteY16" fmla="*/ 33337 h 238125"/>
              <a:gd name="connsiteX17" fmla="*/ 361950 w 395287"/>
              <a:gd name="connsiteY17" fmla="*/ 23812 h 238125"/>
              <a:gd name="connsiteX18" fmla="*/ 395287 w 395287"/>
              <a:gd name="connsiteY18" fmla="*/ 4762 h 238125"/>
              <a:gd name="connsiteX19" fmla="*/ 395287 w 395287"/>
              <a:gd name="connsiteY19" fmla="*/ 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5287" h="238125">
                <a:moveTo>
                  <a:pt x="0" y="90487"/>
                </a:moveTo>
                <a:cubicBezTo>
                  <a:pt x="7937" y="96837"/>
                  <a:pt x="16162" y="102843"/>
                  <a:pt x="23812" y="109537"/>
                </a:cubicBezTo>
                <a:cubicBezTo>
                  <a:pt x="53148" y="135206"/>
                  <a:pt x="23148" y="113856"/>
                  <a:pt x="52387" y="133350"/>
                </a:cubicBezTo>
                <a:cubicBezTo>
                  <a:pt x="62017" y="152611"/>
                  <a:pt x="59649" y="152895"/>
                  <a:pt x="76200" y="166687"/>
                </a:cubicBezTo>
                <a:cubicBezTo>
                  <a:pt x="80597" y="170351"/>
                  <a:pt x="86440" y="172165"/>
                  <a:pt x="90487" y="176212"/>
                </a:cubicBezTo>
                <a:cubicBezTo>
                  <a:pt x="107650" y="193375"/>
                  <a:pt x="100775" y="193320"/>
                  <a:pt x="114300" y="209550"/>
                </a:cubicBezTo>
                <a:cubicBezTo>
                  <a:pt x="144858" y="246220"/>
                  <a:pt x="114463" y="202650"/>
                  <a:pt x="138112" y="238125"/>
                </a:cubicBezTo>
                <a:cubicBezTo>
                  <a:pt x="142875" y="234950"/>
                  <a:pt x="148631" y="232908"/>
                  <a:pt x="152400" y="228600"/>
                </a:cubicBezTo>
                <a:cubicBezTo>
                  <a:pt x="159938" y="219985"/>
                  <a:pt x="171450" y="200025"/>
                  <a:pt x="171450" y="200025"/>
                </a:cubicBezTo>
                <a:cubicBezTo>
                  <a:pt x="174625" y="190500"/>
                  <a:pt x="173876" y="178550"/>
                  <a:pt x="180975" y="171450"/>
                </a:cubicBezTo>
                <a:cubicBezTo>
                  <a:pt x="185737" y="166687"/>
                  <a:pt x="191127" y="162478"/>
                  <a:pt x="195262" y="157162"/>
                </a:cubicBezTo>
                <a:cubicBezTo>
                  <a:pt x="202290" y="148126"/>
                  <a:pt x="206217" y="136681"/>
                  <a:pt x="214312" y="128587"/>
                </a:cubicBezTo>
                <a:cubicBezTo>
                  <a:pt x="219075" y="123825"/>
                  <a:pt x="224465" y="119616"/>
                  <a:pt x="228600" y="114300"/>
                </a:cubicBezTo>
                <a:cubicBezTo>
                  <a:pt x="246784" y="90921"/>
                  <a:pt x="240145" y="87096"/>
                  <a:pt x="261937" y="76200"/>
                </a:cubicBezTo>
                <a:cubicBezTo>
                  <a:pt x="266427" y="73955"/>
                  <a:pt x="271462" y="73025"/>
                  <a:pt x="276225" y="71437"/>
                </a:cubicBezTo>
                <a:cubicBezTo>
                  <a:pt x="293824" y="45040"/>
                  <a:pt x="275681" y="65918"/>
                  <a:pt x="300037" y="52387"/>
                </a:cubicBezTo>
                <a:cubicBezTo>
                  <a:pt x="310044" y="46827"/>
                  <a:pt x="317506" y="36113"/>
                  <a:pt x="328612" y="33337"/>
                </a:cubicBezTo>
                <a:cubicBezTo>
                  <a:pt x="338285" y="30919"/>
                  <a:pt x="352381" y="27913"/>
                  <a:pt x="361950" y="23812"/>
                </a:cubicBezTo>
                <a:cubicBezTo>
                  <a:pt x="368488" y="21010"/>
                  <a:pt x="389308" y="10741"/>
                  <a:pt x="395287" y="4762"/>
                </a:cubicBezTo>
                <a:lnTo>
                  <a:pt x="395287" y="0"/>
                </a:lnTo>
              </a:path>
            </a:pathLst>
          </a:custGeom>
          <a:noFill/>
          <a:ln w="635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5715880" y="4020568"/>
            <a:ext cx="203820" cy="177949"/>
          </a:xfrm>
          <a:custGeom>
            <a:avLst/>
            <a:gdLst>
              <a:gd name="connsiteX0" fmla="*/ 0 w 395287"/>
              <a:gd name="connsiteY0" fmla="*/ 90487 h 238125"/>
              <a:gd name="connsiteX1" fmla="*/ 23812 w 395287"/>
              <a:gd name="connsiteY1" fmla="*/ 109537 h 238125"/>
              <a:gd name="connsiteX2" fmla="*/ 52387 w 395287"/>
              <a:gd name="connsiteY2" fmla="*/ 133350 h 238125"/>
              <a:gd name="connsiteX3" fmla="*/ 76200 w 395287"/>
              <a:gd name="connsiteY3" fmla="*/ 166687 h 238125"/>
              <a:gd name="connsiteX4" fmla="*/ 90487 w 395287"/>
              <a:gd name="connsiteY4" fmla="*/ 176212 h 238125"/>
              <a:gd name="connsiteX5" fmla="*/ 114300 w 395287"/>
              <a:gd name="connsiteY5" fmla="*/ 209550 h 238125"/>
              <a:gd name="connsiteX6" fmla="*/ 138112 w 395287"/>
              <a:gd name="connsiteY6" fmla="*/ 238125 h 238125"/>
              <a:gd name="connsiteX7" fmla="*/ 152400 w 395287"/>
              <a:gd name="connsiteY7" fmla="*/ 228600 h 238125"/>
              <a:gd name="connsiteX8" fmla="*/ 171450 w 395287"/>
              <a:gd name="connsiteY8" fmla="*/ 200025 h 238125"/>
              <a:gd name="connsiteX9" fmla="*/ 180975 w 395287"/>
              <a:gd name="connsiteY9" fmla="*/ 171450 h 238125"/>
              <a:gd name="connsiteX10" fmla="*/ 195262 w 395287"/>
              <a:gd name="connsiteY10" fmla="*/ 157162 h 238125"/>
              <a:gd name="connsiteX11" fmla="*/ 214312 w 395287"/>
              <a:gd name="connsiteY11" fmla="*/ 128587 h 238125"/>
              <a:gd name="connsiteX12" fmla="*/ 228600 w 395287"/>
              <a:gd name="connsiteY12" fmla="*/ 114300 h 238125"/>
              <a:gd name="connsiteX13" fmla="*/ 261937 w 395287"/>
              <a:gd name="connsiteY13" fmla="*/ 76200 h 238125"/>
              <a:gd name="connsiteX14" fmla="*/ 276225 w 395287"/>
              <a:gd name="connsiteY14" fmla="*/ 71437 h 238125"/>
              <a:gd name="connsiteX15" fmla="*/ 300037 w 395287"/>
              <a:gd name="connsiteY15" fmla="*/ 52387 h 238125"/>
              <a:gd name="connsiteX16" fmla="*/ 328612 w 395287"/>
              <a:gd name="connsiteY16" fmla="*/ 33337 h 238125"/>
              <a:gd name="connsiteX17" fmla="*/ 361950 w 395287"/>
              <a:gd name="connsiteY17" fmla="*/ 23812 h 238125"/>
              <a:gd name="connsiteX18" fmla="*/ 395287 w 395287"/>
              <a:gd name="connsiteY18" fmla="*/ 4762 h 238125"/>
              <a:gd name="connsiteX19" fmla="*/ 395287 w 395287"/>
              <a:gd name="connsiteY19" fmla="*/ 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5287" h="238125">
                <a:moveTo>
                  <a:pt x="0" y="90487"/>
                </a:moveTo>
                <a:cubicBezTo>
                  <a:pt x="7937" y="96837"/>
                  <a:pt x="16162" y="102843"/>
                  <a:pt x="23812" y="109537"/>
                </a:cubicBezTo>
                <a:cubicBezTo>
                  <a:pt x="53148" y="135206"/>
                  <a:pt x="23148" y="113856"/>
                  <a:pt x="52387" y="133350"/>
                </a:cubicBezTo>
                <a:cubicBezTo>
                  <a:pt x="62017" y="152611"/>
                  <a:pt x="59649" y="152895"/>
                  <a:pt x="76200" y="166687"/>
                </a:cubicBezTo>
                <a:cubicBezTo>
                  <a:pt x="80597" y="170351"/>
                  <a:pt x="86440" y="172165"/>
                  <a:pt x="90487" y="176212"/>
                </a:cubicBezTo>
                <a:cubicBezTo>
                  <a:pt x="107650" y="193375"/>
                  <a:pt x="100775" y="193320"/>
                  <a:pt x="114300" y="209550"/>
                </a:cubicBezTo>
                <a:cubicBezTo>
                  <a:pt x="144858" y="246220"/>
                  <a:pt x="114463" y="202650"/>
                  <a:pt x="138112" y="238125"/>
                </a:cubicBezTo>
                <a:cubicBezTo>
                  <a:pt x="142875" y="234950"/>
                  <a:pt x="148631" y="232908"/>
                  <a:pt x="152400" y="228600"/>
                </a:cubicBezTo>
                <a:cubicBezTo>
                  <a:pt x="159938" y="219985"/>
                  <a:pt x="171450" y="200025"/>
                  <a:pt x="171450" y="200025"/>
                </a:cubicBezTo>
                <a:cubicBezTo>
                  <a:pt x="174625" y="190500"/>
                  <a:pt x="173876" y="178550"/>
                  <a:pt x="180975" y="171450"/>
                </a:cubicBezTo>
                <a:cubicBezTo>
                  <a:pt x="185737" y="166687"/>
                  <a:pt x="191127" y="162478"/>
                  <a:pt x="195262" y="157162"/>
                </a:cubicBezTo>
                <a:cubicBezTo>
                  <a:pt x="202290" y="148126"/>
                  <a:pt x="206217" y="136681"/>
                  <a:pt x="214312" y="128587"/>
                </a:cubicBezTo>
                <a:cubicBezTo>
                  <a:pt x="219075" y="123825"/>
                  <a:pt x="224465" y="119616"/>
                  <a:pt x="228600" y="114300"/>
                </a:cubicBezTo>
                <a:cubicBezTo>
                  <a:pt x="246784" y="90921"/>
                  <a:pt x="240145" y="87096"/>
                  <a:pt x="261937" y="76200"/>
                </a:cubicBezTo>
                <a:cubicBezTo>
                  <a:pt x="266427" y="73955"/>
                  <a:pt x="271462" y="73025"/>
                  <a:pt x="276225" y="71437"/>
                </a:cubicBezTo>
                <a:cubicBezTo>
                  <a:pt x="293824" y="45040"/>
                  <a:pt x="275681" y="65918"/>
                  <a:pt x="300037" y="52387"/>
                </a:cubicBezTo>
                <a:cubicBezTo>
                  <a:pt x="310044" y="46827"/>
                  <a:pt x="317506" y="36113"/>
                  <a:pt x="328612" y="33337"/>
                </a:cubicBezTo>
                <a:cubicBezTo>
                  <a:pt x="338285" y="30919"/>
                  <a:pt x="352381" y="27913"/>
                  <a:pt x="361950" y="23812"/>
                </a:cubicBezTo>
                <a:cubicBezTo>
                  <a:pt x="368488" y="21010"/>
                  <a:pt x="389308" y="10741"/>
                  <a:pt x="395287" y="4762"/>
                </a:cubicBezTo>
                <a:lnTo>
                  <a:pt x="395287" y="0"/>
                </a:lnTo>
              </a:path>
            </a:pathLst>
          </a:custGeom>
          <a:noFill/>
          <a:ln w="635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3419872" y="4472459"/>
            <a:ext cx="203820" cy="177949"/>
          </a:xfrm>
          <a:custGeom>
            <a:avLst/>
            <a:gdLst>
              <a:gd name="connsiteX0" fmla="*/ 0 w 395287"/>
              <a:gd name="connsiteY0" fmla="*/ 90487 h 238125"/>
              <a:gd name="connsiteX1" fmla="*/ 23812 w 395287"/>
              <a:gd name="connsiteY1" fmla="*/ 109537 h 238125"/>
              <a:gd name="connsiteX2" fmla="*/ 52387 w 395287"/>
              <a:gd name="connsiteY2" fmla="*/ 133350 h 238125"/>
              <a:gd name="connsiteX3" fmla="*/ 76200 w 395287"/>
              <a:gd name="connsiteY3" fmla="*/ 166687 h 238125"/>
              <a:gd name="connsiteX4" fmla="*/ 90487 w 395287"/>
              <a:gd name="connsiteY4" fmla="*/ 176212 h 238125"/>
              <a:gd name="connsiteX5" fmla="*/ 114300 w 395287"/>
              <a:gd name="connsiteY5" fmla="*/ 209550 h 238125"/>
              <a:gd name="connsiteX6" fmla="*/ 138112 w 395287"/>
              <a:gd name="connsiteY6" fmla="*/ 238125 h 238125"/>
              <a:gd name="connsiteX7" fmla="*/ 152400 w 395287"/>
              <a:gd name="connsiteY7" fmla="*/ 228600 h 238125"/>
              <a:gd name="connsiteX8" fmla="*/ 171450 w 395287"/>
              <a:gd name="connsiteY8" fmla="*/ 200025 h 238125"/>
              <a:gd name="connsiteX9" fmla="*/ 180975 w 395287"/>
              <a:gd name="connsiteY9" fmla="*/ 171450 h 238125"/>
              <a:gd name="connsiteX10" fmla="*/ 195262 w 395287"/>
              <a:gd name="connsiteY10" fmla="*/ 157162 h 238125"/>
              <a:gd name="connsiteX11" fmla="*/ 214312 w 395287"/>
              <a:gd name="connsiteY11" fmla="*/ 128587 h 238125"/>
              <a:gd name="connsiteX12" fmla="*/ 228600 w 395287"/>
              <a:gd name="connsiteY12" fmla="*/ 114300 h 238125"/>
              <a:gd name="connsiteX13" fmla="*/ 261937 w 395287"/>
              <a:gd name="connsiteY13" fmla="*/ 76200 h 238125"/>
              <a:gd name="connsiteX14" fmla="*/ 276225 w 395287"/>
              <a:gd name="connsiteY14" fmla="*/ 71437 h 238125"/>
              <a:gd name="connsiteX15" fmla="*/ 300037 w 395287"/>
              <a:gd name="connsiteY15" fmla="*/ 52387 h 238125"/>
              <a:gd name="connsiteX16" fmla="*/ 328612 w 395287"/>
              <a:gd name="connsiteY16" fmla="*/ 33337 h 238125"/>
              <a:gd name="connsiteX17" fmla="*/ 361950 w 395287"/>
              <a:gd name="connsiteY17" fmla="*/ 23812 h 238125"/>
              <a:gd name="connsiteX18" fmla="*/ 395287 w 395287"/>
              <a:gd name="connsiteY18" fmla="*/ 4762 h 238125"/>
              <a:gd name="connsiteX19" fmla="*/ 395287 w 395287"/>
              <a:gd name="connsiteY19" fmla="*/ 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5287" h="238125">
                <a:moveTo>
                  <a:pt x="0" y="90487"/>
                </a:moveTo>
                <a:cubicBezTo>
                  <a:pt x="7937" y="96837"/>
                  <a:pt x="16162" y="102843"/>
                  <a:pt x="23812" y="109537"/>
                </a:cubicBezTo>
                <a:cubicBezTo>
                  <a:pt x="53148" y="135206"/>
                  <a:pt x="23148" y="113856"/>
                  <a:pt x="52387" y="133350"/>
                </a:cubicBezTo>
                <a:cubicBezTo>
                  <a:pt x="62017" y="152611"/>
                  <a:pt x="59649" y="152895"/>
                  <a:pt x="76200" y="166687"/>
                </a:cubicBezTo>
                <a:cubicBezTo>
                  <a:pt x="80597" y="170351"/>
                  <a:pt x="86440" y="172165"/>
                  <a:pt x="90487" y="176212"/>
                </a:cubicBezTo>
                <a:cubicBezTo>
                  <a:pt x="107650" y="193375"/>
                  <a:pt x="100775" y="193320"/>
                  <a:pt x="114300" y="209550"/>
                </a:cubicBezTo>
                <a:cubicBezTo>
                  <a:pt x="144858" y="246220"/>
                  <a:pt x="114463" y="202650"/>
                  <a:pt x="138112" y="238125"/>
                </a:cubicBezTo>
                <a:cubicBezTo>
                  <a:pt x="142875" y="234950"/>
                  <a:pt x="148631" y="232908"/>
                  <a:pt x="152400" y="228600"/>
                </a:cubicBezTo>
                <a:cubicBezTo>
                  <a:pt x="159938" y="219985"/>
                  <a:pt x="171450" y="200025"/>
                  <a:pt x="171450" y="200025"/>
                </a:cubicBezTo>
                <a:cubicBezTo>
                  <a:pt x="174625" y="190500"/>
                  <a:pt x="173876" y="178550"/>
                  <a:pt x="180975" y="171450"/>
                </a:cubicBezTo>
                <a:cubicBezTo>
                  <a:pt x="185737" y="166687"/>
                  <a:pt x="191127" y="162478"/>
                  <a:pt x="195262" y="157162"/>
                </a:cubicBezTo>
                <a:cubicBezTo>
                  <a:pt x="202290" y="148126"/>
                  <a:pt x="206217" y="136681"/>
                  <a:pt x="214312" y="128587"/>
                </a:cubicBezTo>
                <a:cubicBezTo>
                  <a:pt x="219075" y="123825"/>
                  <a:pt x="224465" y="119616"/>
                  <a:pt x="228600" y="114300"/>
                </a:cubicBezTo>
                <a:cubicBezTo>
                  <a:pt x="246784" y="90921"/>
                  <a:pt x="240145" y="87096"/>
                  <a:pt x="261937" y="76200"/>
                </a:cubicBezTo>
                <a:cubicBezTo>
                  <a:pt x="266427" y="73955"/>
                  <a:pt x="271462" y="73025"/>
                  <a:pt x="276225" y="71437"/>
                </a:cubicBezTo>
                <a:cubicBezTo>
                  <a:pt x="293824" y="45040"/>
                  <a:pt x="275681" y="65918"/>
                  <a:pt x="300037" y="52387"/>
                </a:cubicBezTo>
                <a:cubicBezTo>
                  <a:pt x="310044" y="46827"/>
                  <a:pt x="317506" y="36113"/>
                  <a:pt x="328612" y="33337"/>
                </a:cubicBezTo>
                <a:cubicBezTo>
                  <a:pt x="338285" y="30919"/>
                  <a:pt x="352381" y="27913"/>
                  <a:pt x="361950" y="23812"/>
                </a:cubicBezTo>
                <a:cubicBezTo>
                  <a:pt x="368488" y="21010"/>
                  <a:pt x="389308" y="10741"/>
                  <a:pt x="395287" y="4762"/>
                </a:cubicBezTo>
                <a:lnTo>
                  <a:pt x="395287" y="0"/>
                </a:lnTo>
              </a:path>
            </a:pathLst>
          </a:custGeom>
          <a:noFill/>
          <a:ln w="635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4559074" y="4491434"/>
            <a:ext cx="203820" cy="177949"/>
          </a:xfrm>
          <a:custGeom>
            <a:avLst/>
            <a:gdLst>
              <a:gd name="connsiteX0" fmla="*/ 0 w 395287"/>
              <a:gd name="connsiteY0" fmla="*/ 90487 h 238125"/>
              <a:gd name="connsiteX1" fmla="*/ 23812 w 395287"/>
              <a:gd name="connsiteY1" fmla="*/ 109537 h 238125"/>
              <a:gd name="connsiteX2" fmla="*/ 52387 w 395287"/>
              <a:gd name="connsiteY2" fmla="*/ 133350 h 238125"/>
              <a:gd name="connsiteX3" fmla="*/ 76200 w 395287"/>
              <a:gd name="connsiteY3" fmla="*/ 166687 h 238125"/>
              <a:gd name="connsiteX4" fmla="*/ 90487 w 395287"/>
              <a:gd name="connsiteY4" fmla="*/ 176212 h 238125"/>
              <a:gd name="connsiteX5" fmla="*/ 114300 w 395287"/>
              <a:gd name="connsiteY5" fmla="*/ 209550 h 238125"/>
              <a:gd name="connsiteX6" fmla="*/ 138112 w 395287"/>
              <a:gd name="connsiteY6" fmla="*/ 238125 h 238125"/>
              <a:gd name="connsiteX7" fmla="*/ 152400 w 395287"/>
              <a:gd name="connsiteY7" fmla="*/ 228600 h 238125"/>
              <a:gd name="connsiteX8" fmla="*/ 171450 w 395287"/>
              <a:gd name="connsiteY8" fmla="*/ 200025 h 238125"/>
              <a:gd name="connsiteX9" fmla="*/ 180975 w 395287"/>
              <a:gd name="connsiteY9" fmla="*/ 171450 h 238125"/>
              <a:gd name="connsiteX10" fmla="*/ 195262 w 395287"/>
              <a:gd name="connsiteY10" fmla="*/ 157162 h 238125"/>
              <a:gd name="connsiteX11" fmla="*/ 214312 w 395287"/>
              <a:gd name="connsiteY11" fmla="*/ 128587 h 238125"/>
              <a:gd name="connsiteX12" fmla="*/ 228600 w 395287"/>
              <a:gd name="connsiteY12" fmla="*/ 114300 h 238125"/>
              <a:gd name="connsiteX13" fmla="*/ 261937 w 395287"/>
              <a:gd name="connsiteY13" fmla="*/ 76200 h 238125"/>
              <a:gd name="connsiteX14" fmla="*/ 276225 w 395287"/>
              <a:gd name="connsiteY14" fmla="*/ 71437 h 238125"/>
              <a:gd name="connsiteX15" fmla="*/ 300037 w 395287"/>
              <a:gd name="connsiteY15" fmla="*/ 52387 h 238125"/>
              <a:gd name="connsiteX16" fmla="*/ 328612 w 395287"/>
              <a:gd name="connsiteY16" fmla="*/ 33337 h 238125"/>
              <a:gd name="connsiteX17" fmla="*/ 361950 w 395287"/>
              <a:gd name="connsiteY17" fmla="*/ 23812 h 238125"/>
              <a:gd name="connsiteX18" fmla="*/ 395287 w 395287"/>
              <a:gd name="connsiteY18" fmla="*/ 4762 h 238125"/>
              <a:gd name="connsiteX19" fmla="*/ 395287 w 395287"/>
              <a:gd name="connsiteY19" fmla="*/ 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5287" h="238125">
                <a:moveTo>
                  <a:pt x="0" y="90487"/>
                </a:moveTo>
                <a:cubicBezTo>
                  <a:pt x="7937" y="96837"/>
                  <a:pt x="16162" y="102843"/>
                  <a:pt x="23812" y="109537"/>
                </a:cubicBezTo>
                <a:cubicBezTo>
                  <a:pt x="53148" y="135206"/>
                  <a:pt x="23148" y="113856"/>
                  <a:pt x="52387" y="133350"/>
                </a:cubicBezTo>
                <a:cubicBezTo>
                  <a:pt x="62017" y="152611"/>
                  <a:pt x="59649" y="152895"/>
                  <a:pt x="76200" y="166687"/>
                </a:cubicBezTo>
                <a:cubicBezTo>
                  <a:pt x="80597" y="170351"/>
                  <a:pt x="86440" y="172165"/>
                  <a:pt x="90487" y="176212"/>
                </a:cubicBezTo>
                <a:cubicBezTo>
                  <a:pt x="107650" y="193375"/>
                  <a:pt x="100775" y="193320"/>
                  <a:pt x="114300" y="209550"/>
                </a:cubicBezTo>
                <a:cubicBezTo>
                  <a:pt x="144858" y="246220"/>
                  <a:pt x="114463" y="202650"/>
                  <a:pt x="138112" y="238125"/>
                </a:cubicBezTo>
                <a:cubicBezTo>
                  <a:pt x="142875" y="234950"/>
                  <a:pt x="148631" y="232908"/>
                  <a:pt x="152400" y="228600"/>
                </a:cubicBezTo>
                <a:cubicBezTo>
                  <a:pt x="159938" y="219985"/>
                  <a:pt x="171450" y="200025"/>
                  <a:pt x="171450" y="200025"/>
                </a:cubicBezTo>
                <a:cubicBezTo>
                  <a:pt x="174625" y="190500"/>
                  <a:pt x="173876" y="178550"/>
                  <a:pt x="180975" y="171450"/>
                </a:cubicBezTo>
                <a:cubicBezTo>
                  <a:pt x="185737" y="166687"/>
                  <a:pt x="191127" y="162478"/>
                  <a:pt x="195262" y="157162"/>
                </a:cubicBezTo>
                <a:cubicBezTo>
                  <a:pt x="202290" y="148126"/>
                  <a:pt x="206217" y="136681"/>
                  <a:pt x="214312" y="128587"/>
                </a:cubicBezTo>
                <a:cubicBezTo>
                  <a:pt x="219075" y="123825"/>
                  <a:pt x="224465" y="119616"/>
                  <a:pt x="228600" y="114300"/>
                </a:cubicBezTo>
                <a:cubicBezTo>
                  <a:pt x="246784" y="90921"/>
                  <a:pt x="240145" y="87096"/>
                  <a:pt x="261937" y="76200"/>
                </a:cubicBezTo>
                <a:cubicBezTo>
                  <a:pt x="266427" y="73955"/>
                  <a:pt x="271462" y="73025"/>
                  <a:pt x="276225" y="71437"/>
                </a:cubicBezTo>
                <a:cubicBezTo>
                  <a:pt x="293824" y="45040"/>
                  <a:pt x="275681" y="65918"/>
                  <a:pt x="300037" y="52387"/>
                </a:cubicBezTo>
                <a:cubicBezTo>
                  <a:pt x="310044" y="46827"/>
                  <a:pt x="317506" y="36113"/>
                  <a:pt x="328612" y="33337"/>
                </a:cubicBezTo>
                <a:cubicBezTo>
                  <a:pt x="338285" y="30919"/>
                  <a:pt x="352381" y="27913"/>
                  <a:pt x="361950" y="23812"/>
                </a:cubicBezTo>
                <a:cubicBezTo>
                  <a:pt x="368488" y="21010"/>
                  <a:pt x="389308" y="10741"/>
                  <a:pt x="395287" y="4762"/>
                </a:cubicBezTo>
                <a:lnTo>
                  <a:pt x="395287" y="0"/>
                </a:lnTo>
              </a:path>
            </a:pathLst>
          </a:custGeom>
          <a:noFill/>
          <a:ln w="635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3432076" y="5445224"/>
            <a:ext cx="203820" cy="177949"/>
          </a:xfrm>
          <a:custGeom>
            <a:avLst/>
            <a:gdLst>
              <a:gd name="connsiteX0" fmla="*/ 0 w 395287"/>
              <a:gd name="connsiteY0" fmla="*/ 90487 h 238125"/>
              <a:gd name="connsiteX1" fmla="*/ 23812 w 395287"/>
              <a:gd name="connsiteY1" fmla="*/ 109537 h 238125"/>
              <a:gd name="connsiteX2" fmla="*/ 52387 w 395287"/>
              <a:gd name="connsiteY2" fmla="*/ 133350 h 238125"/>
              <a:gd name="connsiteX3" fmla="*/ 76200 w 395287"/>
              <a:gd name="connsiteY3" fmla="*/ 166687 h 238125"/>
              <a:gd name="connsiteX4" fmla="*/ 90487 w 395287"/>
              <a:gd name="connsiteY4" fmla="*/ 176212 h 238125"/>
              <a:gd name="connsiteX5" fmla="*/ 114300 w 395287"/>
              <a:gd name="connsiteY5" fmla="*/ 209550 h 238125"/>
              <a:gd name="connsiteX6" fmla="*/ 138112 w 395287"/>
              <a:gd name="connsiteY6" fmla="*/ 238125 h 238125"/>
              <a:gd name="connsiteX7" fmla="*/ 152400 w 395287"/>
              <a:gd name="connsiteY7" fmla="*/ 228600 h 238125"/>
              <a:gd name="connsiteX8" fmla="*/ 171450 w 395287"/>
              <a:gd name="connsiteY8" fmla="*/ 200025 h 238125"/>
              <a:gd name="connsiteX9" fmla="*/ 180975 w 395287"/>
              <a:gd name="connsiteY9" fmla="*/ 171450 h 238125"/>
              <a:gd name="connsiteX10" fmla="*/ 195262 w 395287"/>
              <a:gd name="connsiteY10" fmla="*/ 157162 h 238125"/>
              <a:gd name="connsiteX11" fmla="*/ 214312 w 395287"/>
              <a:gd name="connsiteY11" fmla="*/ 128587 h 238125"/>
              <a:gd name="connsiteX12" fmla="*/ 228600 w 395287"/>
              <a:gd name="connsiteY12" fmla="*/ 114300 h 238125"/>
              <a:gd name="connsiteX13" fmla="*/ 261937 w 395287"/>
              <a:gd name="connsiteY13" fmla="*/ 76200 h 238125"/>
              <a:gd name="connsiteX14" fmla="*/ 276225 w 395287"/>
              <a:gd name="connsiteY14" fmla="*/ 71437 h 238125"/>
              <a:gd name="connsiteX15" fmla="*/ 300037 w 395287"/>
              <a:gd name="connsiteY15" fmla="*/ 52387 h 238125"/>
              <a:gd name="connsiteX16" fmla="*/ 328612 w 395287"/>
              <a:gd name="connsiteY16" fmla="*/ 33337 h 238125"/>
              <a:gd name="connsiteX17" fmla="*/ 361950 w 395287"/>
              <a:gd name="connsiteY17" fmla="*/ 23812 h 238125"/>
              <a:gd name="connsiteX18" fmla="*/ 395287 w 395287"/>
              <a:gd name="connsiteY18" fmla="*/ 4762 h 238125"/>
              <a:gd name="connsiteX19" fmla="*/ 395287 w 395287"/>
              <a:gd name="connsiteY19" fmla="*/ 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5287" h="238125">
                <a:moveTo>
                  <a:pt x="0" y="90487"/>
                </a:moveTo>
                <a:cubicBezTo>
                  <a:pt x="7937" y="96837"/>
                  <a:pt x="16162" y="102843"/>
                  <a:pt x="23812" y="109537"/>
                </a:cubicBezTo>
                <a:cubicBezTo>
                  <a:pt x="53148" y="135206"/>
                  <a:pt x="23148" y="113856"/>
                  <a:pt x="52387" y="133350"/>
                </a:cubicBezTo>
                <a:cubicBezTo>
                  <a:pt x="62017" y="152611"/>
                  <a:pt x="59649" y="152895"/>
                  <a:pt x="76200" y="166687"/>
                </a:cubicBezTo>
                <a:cubicBezTo>
                  <a:pt x="80597" y="170351"/>
                  <a:pt x="86440" y="172165"/>
                  <a:pt x="90487" y="176212"/>
                </a:cubicBezTo>
                <a:cubicBezTo>
                  <a:pt x="107650" y="193375"/>
                  <a:pt x="100775" y="193320"/>
                  <a:pt x="114300" y="209550"/>
                </a:cubicBezTo>
                <a:cubicBezTo>
                  <a:pt x="144858" y="246220"/>
                  <a:pt x="114463" y="202650"/>
                  <a:pt x="138112" y="238125"/>
                </a:cubicBezTo>
                <a:cubicBezTo>
                  <a:pt x="142875" y="234950"/>
                  <a:pt x="148631" y="232908"/>
                  <a:pt x="152400" y="228600"/>
                </a:cubicBezTo>
                <a:cubicBezTo>
                  <a:pt x="159938" y="219985"/>
                  <a:pt x="171450" y="200025"/>
                  <a:pt x="171450" y="200025"/>
                </a:cubicBezTo>
                <a:cubicBezTo>
                  <a:pt x="174625" y="190500"/>
                  <a:pt x="173876" y="178550"/>
                  <a:pt x="180975" y="171450"/>
                </a:cubicBezTo>
                <a:cubicBezTo>
                  <a:pt x="185737" y="166687"/>
                  <a:pt x="191127" y="162478"/>
                  <a:pt x="195262" y="157162"/>
                </a:cubicBezTo>
                <a:cubicBezTo>
                  <a:pt x="202290" y="148126"/>
                  <a:pt x="206217" y="136681"/>
                  <a:pt x="214312" y="128587"/>
                </a:cubicBezTo>
                <a:cubicBezTo>
                  <a:pt x="219075" y="123825"/>
                  <a:pt x="224465" y="119616"/>
                  <a:pt x="228600" y="114300"/>
                </a:cubicBezTo>
                <a:cubicBezTo>
                  <a:pt x="246784" y="90921"/>
                  <a:pt x="240145" y="87096"/>
                  <a:pt x="261937" y="76200"/>
                </a:cubicBezTo>
                <a:cubicBezTo>
                  <a:pt x="266427" y="73955"/>
                  <a:pt x="271462" y="73025"/>
                  <a:pt x="276225" y="71437"/>
                </a:cubicBezTo>
                <a:cubicBezTo>
                  <a:pt x="293824" y="45040"/>
                  <a:pt x="275681" y="65918"/>
                  <a:pt x="300037" y="52387"/>
                </a:cubicBezTo>
                <a:cubicBezTo>
                  <a:pt x="310044" y="46827"/>
                  <a:pt x="317506" y="36113"/>
                  <a:pt x="328612" y="33337"/>
                </a:cubicBezTo>
                <a:cubicBezTo>
                  <a:pt x="338285" y="30919"/>
                  <a:pt x="352381" y="27913"/>
                  <a:pt x="361950" y="23812"/>
                </a:cubicBezTo>
                <a:cubicBezTo>
                  <a:pt x="368488" y="21010"/>
                  <a:pt x="389308" y="10741"/>
                  <a:pt x="395287" y="4762"/>
                </a:cubicBezTo>
                <a:lnTo>
                  <a:pt x="395287" y="0"/>
                </a:lnTo>
              </a:path>
            </a:pathLst>
          </a:custGeom>
          <a:noFill/>
          <a:ln w="635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4572000" y="5445224"/>
            <a:ext cx="203820" cy="177949"/>
          </a:xfrm>
          <a:custGeom>
            <a:avLst/>
            <a:gdLst>
              <a:gd name="connsiteX0" fmla="*/ 0 w 395287"/>
              <a:gd name="connsiteY0" fmla="*/ 90487 h 238125"/>
              <a:gd name="connsiteX1" fmla="*/ 23812 w 395287"/>
              <a:gd name="connsiteY1" fmla="*/ 109537 h 238125"/>
              <a:gd name="connsiteX2" fmla="*/ 52387 w 395287"/>
              <a:gd name="connsiteY2" fmla="*/ 133350 h 238125"/>
              <a:gd name="connsiteX3" fmla="*/ 76200 w 395287"/>
              <a:gd name="connsiteY3" fmla="*/ 166687 h 238125"/>
              <a:gd name="connsiteX4" fmla="*/ 90487 w 395287"/>
              <a:gd name="connsiteY4" fmla="*/ 176212 h 238125"/>
              <a:gd name="connsiteX5" fmla="*/ 114300 w 395287"/>
              <a:gd name="connsiteY5" fmla="*/ 209550 h 238125"/>
              <a:gd name="connsiteX6" fmla="*/ 138112 w 395287"/>
              <a:gd name="connsiteY6" fmla="*/ 238125 h 238125"/>
              <a:gd name="connsiteX7" fmla="*/ 152400 w 395287"/>
              <a:gd name="connsiteY7" fmla="*/ 228600 h 238125"/>
              <a:gd name="connsiteX8" fmla="*/ 171450 w 395287"/>
              <a:gd name="connsiteY8" fmla="*/ 200025 h 238125"/>
              <a:gd name="connsiteX9" fmla="*/ 180975 w 395287"/>
              <a:gd name="connsiteY9" fmla="*/ 171450 h 238125"/>
              <a:gd name="connsiteX10" fmla="*/ 195262 w 395287"/>
              <a:gd name="connsiteY10" fmla="*/ 157162 h 238125"/>
              <a:gd name="connsiteX11" fmla="*/ 214312 w 395287"/>
              <a:gd name="connsiteY11" fmla="*/ 128587 h 238125"/>
              <a:gd name="connsiteX12" fmla="*/ 228600 w 395287"/>
              <a:gd name="connsiteY12" fmla="*/ 114300 h 238125"/>
              <a:gd name="connsiteX13" fmla="*/ 261937 w 395287"/>
              <a:gd name="connsiteY13" fmla="*/ 76200 h 238125"/>
              <a:gd name="connsiteX14" fmla="*/ 276225 w 395287"/>
              <a:gd name="connsiteY14" fmla="*/ 71437 h 238125"/>
              <a:gd name="connsiteX15" fmla="*/ 300037 w 395287"/>
              <a:gd name="connsiteY15" fmla="*/ 52387 h 238125"/>
              <a:gd name="connsiteX16" fmla="*/ 328612 w 395287"/>
              <a:gd name="connsiteY16" fmla="*/ 33337 h 238125"/>
              <a:gd name="connsiteX17" fmla="*/ 361950 w 395287"/>
              <a:gd name="connsiteY17" fmla="*/ 23812 h 238125"/>
              <a:gd name="connsiteX18" fmla="*/ 395287 w 395287"/>
              <a:gd name="connsiteY18" fmla="*/ 4762 h 238125"/>
              <a:gd name="connsiteX19" fmla="*/ 395287 w 395287"/>
              <a:gd name="connsiteY19" fmla="*/ 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5287" h="238125">
                <a:moveTo>
                  <a:pt x="0" y="90487"/>
                </a:moveTo>
                <a:cubicBezTo>
                  <a:pt x="7937" y="96837"/>
                  <a:pt x="16162" y="102843"/>
                  <a:pt x="23812" y="109537"/>
                </a:cubicBezTo>
                <a:cubicBezTo>
                  <a:pt x="53148" y="135206"/>
                  <a:pt x="23148" y="113856"/>
                  <a:pt x="52387" y="133350"/>
                </a:cubicBezTo>
                <a:cubicBezTo>
                  <a:pt x="62017" y="152611"/>
                  <a:pt x="59649" y="152895"/>
                  <a:pt x="76200" y="166687"/>
                </a:cubicBezTo>
                <a:cubicBezTo>
                  <a:pt x="80597" y="170351"/>
                  <a:pt x="86440" y="172165"/>
                  <a:pt x="90487" y="176212"/>
                </a:cubicBezTo>
                <a:cubicBezTo>
                  <a:pt x="107650" y="193375"/>
                  <a:pt x="100775" y="193320"/>
                  <a:pt x="114300" y="209550"/>
                </a:cubicBezTo>
                <a:cubicBezTo>
                  <a:pt x="144858" y="246220"/>
                  <a:pt x="114463" y="202650"/>
                  <a:pt x="138112" y="238125"/>
                </a:cubicBezTo>
                <a:cubicBezTo>
                  <a:pt x="142875" y="234950"/>
                  <a:pt x="148631" y="232908"/>
                  <a:pt x="152400" y="228600"/>
                </a:cubicBezTo>
                <a:cubicBezTo>
                  <a:pt x="159938" y="219985"/>
                  <a:pt x="171450" y="200025"/>
                  <a:pt x="171450" y="200025"/>
                </a:cubicBezTo>
                <a:cubicBezTo>
                  <a:pt x="174625" y="190500"/>
                  <a:pt x="173876" y="178550"/>
                  <a:pt x="180975" y="171450"/>
                </a:cubicBezTo>
                <a:cubicBezTo>
                  <a:pt x="185737" y="166687"/>
                  <a:pt x="191127" y="162478"/>
                  <a:pt x="195262" y="157162"/>
                </a:cubicBezTo>
                <a:cubicBezTo>
                  <a:pt x="202290" y="148126"/>
                  <a:pt x="206217" y="136681"/>
                  <a:pt x="214312" y="128587"/>
                </a:cubicBezTo>
                <a:cubicBezTo>
                  <a:pt x="219075" y="123825"/>
                  <a:pt x="224465" y="119616"/>
                  <a:pt x="228600" y="114300"/>
                </a:cubicBezTo>
                <a:cubicBezTo>
                  <a:pt x="246784" y="90921"/>
                  <a:pt x="240145" y="87096"/>
                  <a:pt x="261937" y="76200"/>
                </a:cubicBezTo>
                <a:cubicBezTo>
                  <a:pt x="266427" y="73955"/>
                  <a:pt x="271462" y="73025"/>
                  <a:pt x="276225" y="71437"/>
                </a:cubicBezTo>
                <a:cubicBezTo>
                  <a:pt x="293824" y="45040"/>
                  <a:pt x="275681" y="65918"/>
                  <a:pt x="300037" y="52387"/>
                </a:cubicBezTo>
                <a:cubicBezTo>
                  <a:pt x="310044" y="46827"/>
                  <a:pt x="317506" y="36113"/>
                  <a:pt x="328612" y="33337"/>
                </a:cubicBezTo>
                <a:cubicBezTo>
                  <a:pt x="338285" y="30919"/>
                  <a:pt x="352381" y="27913"/>
                  <a:pt x="361950" y="23812"/>
                </a:cubicBezTo>
                <a:cubicBezTo>
                  <a:pt x="368488" y="21010"/>
                  <a:pt x="389308" y="10741"/>
                  <a:pt x="395287" y="4762"/>
                </a:cubicBezTo>
                <a:lnTo>
                  <a:pt x="395287" y="0"/>
                </a:lnTo>
              </a:path>
            </a:pathLst>
          </a:custGeom>
          <a:noFill/>
          <a:ln w="635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6828916" y="5445224"/>
            <a:ext cx="203820" cy="177949"/>
          </a:xfrm>
          <a:custGeom>
            <a:avLst/>
            <a:gdLst>
              <a:gd name="connsiteX0" fmla="*/ 0 w 395287"/>
              <a:gd name="connsiteY0" fmla="*/ 90487 h 238125"/>
              <a:gd name="connsiteX1" fmla="*/ 23812 w 395287"/>
              <a:gd name="connsiteY1" fmla="*/ 109537 h 238125"/>
              <a:gd name="connsiteX2" fmla="*/ 52387 w 395287"/>
              <a:gd name="connsiteY2" fmla="*/ 133350 h 238125"/>
              <a:gd name="connsiteX3" fmla="*/ 76200 w 395287"/>
              <a:gd name="connsiteY3" fmla="*/ 166687 h 238125"/>
              <a:gd name="connsiteX4" fmla="*/ 90487 w 395287"/>
              <a:gd name="connsiteY4" fmla="*/ 176212 h 238125"/>
              <a:gd name="connsiteX5" fmla="*/ 114300 w 395287"/>
              <a:gd name="connsiteY5" fmla="*/ 209550 h 238125"/>
              <a:gd name="connsiteX6" fmla="*/ 138112 w 395287"/>
              <a:gd name="connsiteY6" fmla="*/ 238125 h 238125"/>
              <a:gd name="connsiteX7" fmla="*/ 152400 w 395287"/>
              <a:gd name="connsiteY7" fmla="*/ 228600 h 238125"/>
              <a:gd name="connsiteX8" fmla="*/ 171450 w 395287"/>
              <a:gd name="connsiteY8" fmla="*/ 200025 h 238125"/>
              <a:gd name="connsiteX9" fmla="*/ 180975 w 395287"/>
              <a:gd name="connsiteY9" fmla="*/ 171450 h 238125"/>
              <a:gd name="connsiteX10" fmla="*/ 195262 w 395287"/>
              <a:gd name="connsiteY10" fmla="*/ 157162 h 238125"/>
              <a:gd name="connsiteX11" fmla="*/ 214312 w 395287"/>
              <a:gd name="connsiteY11" fmla="*/ 128587 h 238125"/>
              <a:gd name="connsiteX12" fmla="*/ 228600 w 395287"/>
              <a:gd name="connsiteY12" fmla="*/ 114300 h 238125"/>
              <a:gd name="connsiteX13" fmla="*/ 261937 w 395287"/>
              <a:gd name="connsiteY13" fmla="*/ 76200 h 238125"/>
              <a:gd name="connsiteX14" fmla="*/ 276225 w 395287"/>
              <a:gd name="connsiteY14" fmla="*/ 71437 h 238125"/>
              <a:gd name="connsiteX15" fmla="*/ 300037 w 395287"/>
              <a:gd name="connsiteY15" fmla="*/ 52387 h 238125"/>
              <a:gd name="connsiteX16" fmla="*/ 328612 w 395287"/>
              <a:gd name="connsiteY16" fmla="*/ 33337 h 238125"/>
              <a:gd name="connsiteX17" fmla="*/ 361950 w 395287"/>
              <a:gd name="connsiteY17" fmla="*/ 23812 h 238125"/>
              <a:gd name="connsiteX18" fmla="*/ 395287 w 395287"/>
              <a:gd name="connsiteY18" fmla="*/ 4762 h 238125"/>
              <a:gd name="connsiteX19" fmla="*/ 395287 w 395287"/>
              <a:gd name="connsiteY19" fmla="*/ 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5287" h="238125">
                <a:moveTo>
                  <a:pt x="0" y="90487"/>
                </a:moveTo>
                <a:cubicBezTo>
                  <a:pt x="7937" y="96837"/>
                  <a:pt x="16162" y="102843"/>
                  <a:pt x="23812" y="109537"/>
                </a:cubicBezTo>
                <a:cubicBezTo>
                  <a:pt x="53148" y="135206"/>
                  <a:pt x="23148" y="113856"/>
                  <a:pt x="52387" y="133350"/>
                </a:cubicBezTo>
                <a:cubicBezTo>
                  <a:pt x="62017" y="152611"/>
                  <a:pt x="59649" y="152895"/>
                  <a:pt x="76200" y="166687"/>
                </a:cubicBezTo>
                <a:cubicBezTo>
                  <a:pt x="80597" y="170351"/>
                  <a:pt x="86440" y="172165"/>
                  <a:pt x="90487" y="176212"/>
                </a:cubicBezTo>
                <a:cubicBezTo>
                  <a:pt x="107650" y="193375"/>
                  <a:pt x="100775" y="193320"/>
                  <a:pt x="114300" y="209550"/>
                </a:cubicBezTo>
                <a:cubicBezTo>
                  <a:pt x="144858" y="246220"/>
                  <a:pt x="114463" y="202650"/>
                  <a:pt x="138112" y="238125"/>
                </a:cubicBezTo>
                <a:cubicBezTo>
                  <a:pt x="142875" y="234950"/>
                  <a:pt x="148631" y="232908"/>
                  <a:pt x="152400" y="228600"/>
                </a:cubicBezTo>
                <a:cubicBezTo>
                  <a:pt x="159938" y="219985"/>
                  <a:pt x="171450" y="200025"/>
                  <a:pt x="171450" y="200025"/>
                </a:cubicBezTo>
                <a:cubicBezTo>
                  <a:pt x="174625" y="190500"/>
                  <a:pt x="173876" y="178550"/>
                  <a:pt x="180975" y="171450"/>
                </a:cubicBezTo>
                <a:cubicBezTo>
                  <a:pt x="185737" y="166687"/>
                  <a:pt x="191127" y="162478"/>
                  <a:pt x="195262" y="157162"/>
                </a:cubicBezTo>
                <a:cubicBezTo>
                  <a:pt x="202290" y="148126"/>
                  <a:pt x="206217" y="136681"/>
                  <a:pt x="214312" y="128587"/>
                </a:cubicBezTo>
                <a:cubicBezTo>
                  <a:pt x="219075" y="123825"/>
                  <a:pt x="224465" y="119616"/>
                  <a:pt x="228600" y="114300"/>
                </a:cubicBezTo>
                <a:cubicBezTo>
                  <a:pt x="246784" y="90921"/>
                  <a:pt x="240145" y="87096"/>
                  <a:pt x="261937" y="76200"/>
                </a:cubicBezTo>
                <a:cubicBezTo>
                  <a:pt x="266427" y="73955"/>
                  <a:pt x="271462" y="73025"/>
                  <a:pt x="276225" y="71437"/>
                </a:cubicBezTo>
                <a:cubicBezTo>
                  <a:pt x="293824" y="45040"/>
                  <a:pt x="275681" y="65918"/>
                  <a:pt x="300037" y="52387"/>
                </a:cubicBezTo>
                <a:cubicBezTo>
                  <a:pt x="310044" y="46827"/>
                  <a:pt x="317506" y="36113"/>
                  <a:pt x="328612" y="33337"/>
                </a:cubicBezTo>
                <a:cubicBezTo>
                  <a:pt x="338285" y="30919"/>
                  <a:pt x="352381" y="27913"/>
                  <a:pt x="361950" y="23812"/>
                </a:cubicBezTo>
                <a:cubicBezTo>
                  <a:pt x="368488" y="21010"/>
                  <a:pt x="389308" y="10741"/>
                  <a:pt x="395287" y="4762"/>
                </a:cubicBezTo>
                <a:lnTo>
                  <a:pt x="395287" y="0"/>
                </a:lnTo>
              </a:path>
            </a:pathLst>
          </a:custGeom>
          <a:noFill/>
          <a:ln w="635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715880" y="5445224"/>
            <a:ext cx="203820" cy="177949"/>
          </a:xfrm>
          <a:custGeom>
            <a:avLst/>
            <a:gdLst>
              <a:gd name="connsiteX0" fmla="*/ 0 w 395287"/>
              <a:gd name="connsiteY0" fmla="*/ 90487 h 238125"/>
              <a:gd name="connsiteX1" fmla="*/ 23812 w 395287"/>
              <a:gd name="connsiteY1" fmla="*/ 109537 h 238125"/>
              <a:gd name="connsiteX2" fmla="*/ 52387 w 395287"/>
              <a:gd name="connsiteY2" fmla="*/ 133350 h 238125"/>
              <a:gd name="connsiteX3" fmla="*/ 76200 w 395287"/>
              <a:gd name="connsiteY3" fmla="*/ 166687 h 238125"/>
              <a:gd name="connsiteX4" fmla="*/ 90487 w 395287"/>
              <a:gd name="connsiteY4" fmla="*/ 176212 h 238125"/>
              <a:gd name="connsiteX5" fmla="*/ 114300 w 395287"/>
              <a:gd name="connsiteY5" fmla="*/ 209550 h 238125"/>
              <a:gd name="connsiteX6" fmla="*/ 138112 w 395287"/>
              <a:gd name="connsiteY6" fmla="*/ 238125 h 238125"/>
              <a:gd name="connsiteX7" fmla="*/ 152400 w 395287"/>
              <a:gd name="connsiteY7" fmla="*/ 228600 h 238125"/>
              <a:gd name="connsiteX8" fmla="*/ 171450 w 395287"/>
              <a:gd name="connsiteY8" fmla="*/ 200025 h 238125"/>
              <a:gd name="connsiteX9" fmla="*/ 180975 w 395287"/>
              <a:gd name="connsiteY9" fmla="*/ 171450 h 238125"/>
              <a:gd name="connsiteX10" fmla="*/ 195262 w 395287"/>
              <a:gd name="connsiteY10" fmla="*/ 157162 h 238125"/>
              <a:gd name="connsiteX11" fmla="*/ 214312 w 395287"/>
              <a:gd name="connsiteY11" fmla="*/ 128587 h 238125"/>
              <a:gd name="connsiteX12" fmla="*/ 228600 w 395287"/>
              <a:gd name="connsiteY12" fmla="*/ 114300 h 238125"/>
              <a:gd name="connsiteX13" fmla="*/ 261937 w 395287"/>
              <a:gd name="connsiteY13" fmla="*/ 76200 h 238125"/>
              <a:gd name="connsiteX14" fmla="*/ 276225 w 395287"/>
              <a:gd name="connsiteY14" fmla="*/ 71437 h 238125"/>
              <a:gd name="connsiteX15" fmla="*/ 300037 w 395287"/>
              <a:gd name="connsiteY15" fmla="*/ 52387 h 238125"/>
              <a:gd name="connsiteX16" fmla="*/ 328612 w 395287"/>
              <a:gd name="connsiteY16" fmla="*/ 33337 h 238125"/>
              <a:gd name="connsiteX17" fmla="*/ 361950 w 395287"/>
              <a:gd name="connsiteY17" fmla="*/ 23812 h 238125"/>
              <a:gd name="connsiteX18" fmla="*/ 395287 w 395287"/>
              <a:gd name="connsiteY18" fmla="*/ 4762 h 238125"/>
              <a:gd name="connsiteX19" fmla="*/ 395287 w 395287"/>
              <a:gd name="connsiteY19" fmla="*/ 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5287" h="238125">
                <a:moveTo>
                  <a:pt x="0" y="90487"/>
                </a:moveTo>
                <a:cubicBezTo>
                  <a:pt x="7937" y="96837"/>
                  <a:pt x="16162" y="102843"/>
                  <a:pt x="23812" y="109537"/>
                </a:cubicBezTo>
                <a:cubicBezTo>
                  <a:pt x="53148" y="135206"/>
                  <a:pt x="23148" y="113856"/>
                  <a:pt x="52387" y="133350"/>
                </a:cubicBezTo>
                <a:cubicBezTo>
                  <a:pt x="62017" y="152611"/>
                  <a:pt x="59649" y="152895"/>
                  <a:pt x="76200" y="166687"/>
                </a:cubicBezTo>
                <a:cubicBezTo>
                  <a:pt x="80597" y="170351"/>
                  <a:pt x="86440" y="172165"/>
                  <a:pt x="90487" y="176212"/>
                </a:cubicBezTo>
                <a:cubicBezTo>
                  <a:pt x="107650" y="193375"/>
                  <a:pt x="100775" y="193320"/>
                  <a:pt x="114300" y="209550"/>
                </a:cubicBezTo>
                <a:cubicBezTo>
                  <a:pt x="144858" y="246220"/>
                  <a:pt x="114463" y="202650"/>
                  <a:pt x="138112" y="238125"/>
                </a:cubicBezTo>
                <a:cubicBezTo>
                  <a:pt x="142875" y="234950"/>
                  <a:pt x="148631" y="232908"/>
                  <a:pt x="152400" y="228600"/>
                </a:cubicBezTo>
                <a:cubicBezTo>
                  <a:pt x="159938" y="219985"/>
                  <a:pt x="171450" y="200025"/>
                  <a:pt x="171450" y="200025"/>
                </a:cubicBezTo>
                <a:cubicBezTo>
                  <a:pt x="174625" y="190500"/>
                  <a:pt x="173876" y="178550"/>
                  <a:pt x="180975" y="171450"/>
                </a:cubicBezTo>
                <a:cubicBezTo>
                  <a:pt x="185737" y="166687"/>
                  <a:pt x="191127" y="162478"/>
                  <a:pt x="195262" y="157162"/>
                </a:cubicBezTo>
                <a:cubicBezTo>
                  <a:pt x="202290" y="148126"/>
                  <a:pt x="206217" y="136681"/>
                  <a:pt x="214312" y="128587"/>
                </a:cubicBezTo>
                <a:cubicBezTo>
                  <a:pt x="219075" y="123825"/>
                  <a:pt x="224465" y="119616"/>
                  <a:pt x="228600" y="114300"/>
                </a:cubicBezTo>
                <a:cubicBezTo>
                  <a:pt x="246784" y="90921"/>
                  <a:pt x="240145" y="87096"/>
                  <a:pt x="261937" y="76200"/>
                </a:cubicBezTo>
                <a:cubicBezTo>
                  <a:pt x="266427" y="73955"/>
                  <a:pt x="271462" y="73025"/>
                  <a:pt x="276225" y="71437"/>
                </a:cubicBezTo>
                <a:cubicBezTo>
                  <a:pt x="293824" y="45040"/>
                  <a:pt x="275681" y="65918"/>
                  <a:pt x="300037" y="52387"/>
                </a:cubicBezTo>
                <a:cubicBezTo>
                  <a:pt x="310044" y="46827"/>
                  <a:pt x="317506" y="36113"/>
                  <a:pt x="328612" y="33337"/>
                </a:cubicBezTo>
                <a:cubicBezTo>
                  <a:pt x="338285" y="30919"/>
                  <a:pt x="352381" y="27913"/>
                  <a:pt x="361950" y="23812"/>
                </a:cubicBezTo>
                <a:cubicBezTo>
                  <a:pt x="368488" y="21010"/>
                  <a:pt x="389308" y="10741"/>
                  <a:pt x="395287" y="4762"/>
                </a:cubicBezTo>
                <a:lnTo>
                  <a:pt x="395287" y="0"/>
                </a:lnTo>
              </a:path>
            </a:pathLst>
          </a:custGeom>
          <a:noFill/>
          <a:ln w="635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3419872" y="5915347"/>
            <a:ext cx="203820" cy="177949"/>
          </a:xfrm>
          <a:custGeom>
            <a:avLst/>
            <a:gdLst>
              <a:gd name="connsiteX0" fmla="*/ 0 w 395287"/>
              <a:gd name="connsiteY0" fmla="*/ 90487 h 238125"/>
              <a:gd name="connsiteX1" fmla="*/ 23812 w 395287"/>
              <a:gd name="connsiteY1" fmla="*/ 109537 h 238125"/>
              <a:gd name="connsiteX2" fmla="*/ 52387 w 395287"/>
              <a:gd name="connsiteY2" fmla="*/ 133350 h 238125"/>
              <a:gd name="connsiteX3" fmla="*/ 76200 w 395287"/>
              <a:gd name="connsiteY3" fmla="*/ 166687 h 238125"/>
              <a:gd name="connsiteX4" fmla="*/ 90487 w 395287"/>
              <a:gd name="connsiteY4" fmla="*/ 176212 h 238125"/>
              <a:gd name="connsiteX5" fmla="*/ 114300 w 395287"/>
              <a:gd name="connsiteY5" fmla="*/ 209550 h 238125"/>
              <a:gd name="connsiteX6" fmla="*/ 138112 w 395287"/>
              <a:gd name="connsiteY6" fmla="*/ 238125 h 238125"/>
              <a:gd name="connsiteX7" fmla="*/ 152400 w 395287"/>
              <a:gd name="connsiteY7" fmla="*/ 228600 h 238125"/>
              <a:gd name="connsiteX8" fmla="*/ 171450 w 395287"/>
              <a:gd name="connsiteY8" fmla="*/ 200025 h 238125"/>
              <a:gd name="connsiteX9" fmla="*/ 180975 w 395287"/>
              <a:gd name="connsiteY9" fmla="*/ 171450 h 238125"/>
              <a:gd name="connsiteX10" fmla="*/ 195262 w 395287"/>
              <a:gd name="connsiteY10" fmla="*/ 157162 h 238125"/>
              <a:gd name="connsiteX11" fmla="*/ 214312 w 395287"/>
              <a:gd name="connsiteY11" fmla="*/ 128587 h 238125"/>
              <a:gd name="connsiteX12" fmla="*/ 228600 w 395287"/>
              <a:gd name="connsiteY12" fmla="*/ 114300 h 238125"/>
              <a:gd name="connsiteX13" fmla="*/ 261937 w 395287"/>
              <a:gd name="connsiteY13" fmla="*/ 76200 h 238125"/>
              <a:gd name="connsiteX14" fmla="*/ 276225 w 395287"/>
              <a:gd name="connsiteY14" fmla="*/ 71437 h 238125"/>
              <a:gd name="connsiteX15" fmla="*/ 300037 w 395287"/>
              <a:gd name="connsiteY15" fmla="*/ 52387 h 238125"/>
              <a:gd name="connsiteX16" fmla="*/ 328612 w 395287"/>
              <a:gd name="connsiteY16" fmla="*/ 33337 h 238125"/>
              <a:gd name="connsiteX17" fmla="*/ 361950 w 395287"/>
              <a:gd name="connsiteY17" fmla="*/ 23812 h 238125"/>
              <a:gd name="connsiteX18" fmla="*/ 395287 w 395287"/>
              <a:gd name="connsiteY18" fmla="*/ 4762 h 238125"/>
              <a:gd name="connsiteX19" fmla="*/ 395287 w 395287"/>
              <a:gd name="connsiteY19" fmla="*/ 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5287" h="238125">
                <a:moveTo>
                  <a:pt x="0" y="90487"/>
                </a:moveTo>
                <a:cubicBezTo>
                  <a:pt x="7937" y="96837"/>
                  <a:pt x="16162" y="102843"/>
                  <a:pt x="23812" y="109537"/>
                </a:cubicBezTo>
                <a:cubicBezTo>
                  <a:pt x="53148" y="135206"/>
                  <a:pt x="23148" y="113856"/>
                  <a:pt x="52387" y="133350"/>
                </a:cubicBezTo>
                <a:cubicBezTo>
                  <a:pt x="62017" y="152611"/>
                  <a:pt x="59649" y="152895"/>
                  <a:pt x="76200" y="166687"/>
                </a:cubicBezTo>
                <a:cubicBezTo>
                  <a:pt x="80597" y="170351"/>
                  <a:pt x="86440" y="172165"/>
                  <a:pt x="90487" y="176212"/>
                </a:cubicBezTo>
                <a:cubicBezTo>
                  <a:pt x="107650" y="193375"/>
                  <a:pt x="100775" y="193320"/>
                  <a:pt x="114300" y="209550"/>
                </a:cubicBezTo>
                <a:cubicBezTo>
                  <a:pt x="144858" y="246220"/>
                  <a:pt x="114463" y="202650"/>
                  <a:pt x="138112" y="238125"/>
                </a:cubicBezTo>
                <a:cubicBezTo>
                  <a:pt x="142875" y="234950"/>
                  <a:pt x="148631" y="232908"/>
                  <a:pt x="152400" y="228600"/>
                </a:cubicBezTo>
                <a:cubicBezTo>
                  <a:pt x="159938" y="219985"/>
                  <a:pt x="171450" y="200025"/>
                  <a:pt x="171450" y="200025"/>
                </a:cubicBezTo>
                <a:cubicBezTo>
                  <a:pt x="174625" y="190500"/>
                  <a:pt x="173876" y="178550"/>
                  <a:pt x="180975" y="171450"/>
                </a:cubicBezTo>
                <a:cubicBezTo>
                  <a:pt x="185737" y="166687"/>
                  <a:pt x="191127" y="162478"/>
                  <a:pt x="195262" y="157162"/>
                </a:cubicBezTo>
                <a:cubicBezTo>
                  <a:pt x="202290" y="148126"/>
                  <a:pt x="206217" y="136681"/>
                  <a:pt x="214312" y="128587"/>
                </a:cubicBezTo>
                <a:cubicBezTo>
                  <a:pt x="219075" y="123825"/>
                  <a:pt x="224465" y="119616"/>
                  <a:pt x="228600" y="114300"/>
                </a:cubicBezTo>
                <a:cubicBezTo>
                  <a:pt x="246784" y="90921"/>
                  <a:pt x="240145" y="87096"/>
                  <a:pt x="261937" y="76200"/>
                </a:cubicBezTo>
                <a:cubicBezTo>
                  <a:pt x="266427" y="73955"/>
                  <a:pt x="271462" y="73025"/>
                  <a:pt x="276225" y="71437"/>
                </a:cubicBezTo>
                <a:cubicBezTo>
                  <a:pt x="293824" y="45040"/>
                  <a:pt x="275681" y="65918"/>
                  <a:pt x="300037" y="52387"/>
                </a:cubicBezTo>
                <a:cubicBezTo>
                  <a:pt x="310044" y="46827"/>
                  <a:pt x="317506" y="36113"/>
                  <a:pt x="328612" y="33337"/>
                </a:cubicBezTo>
                <a:cubicBezTo>
                  <a:pt x="338285" y="30919"/>
                  <a:pt x="352381" y="27913"/>
                  <a:pt x="361950" y="23812"/>
                </a:cubicBezTo>
                <a:cubicBezTo>
                  <a:pt x="368488" y="21010"/>
                  <a:pt x="389308" y="10741"/>
                  <a:pt x="395287" y="4762"/>
                </a:cubicBezTo>
                <a:lnTo>
                  <a:pt x="395287" y="0"/>
                </a:lnTo>
              </a:path>
            </a:pathLst>
          </a:custGeom>
          <a:noFill/>
          <a:ln w="635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4590441" y="5915347"/>
            <a:ext cx="203820" cy="177949"/>
          </a:xfrm>
          <a:custGeom>
            <a:avLst/>
            <a:gdLst>
              <a:gd name="connsiteX0" fmla="*/ 0 w 395287"/>
              <a:gd name="connsiteY0" fmla="*/ 90487 h 238125"/>
              <a:gd name="connsiteX1" fmla="*/ 23812 w 395287"/>
              <a:gd name="connsiteY1" fmla="*/ 109537 h 238125"/>
              <a:gd name="connsiteX2" fmla="*/ 52387 w 395287"/>
              <a:gd name="connsiteY2" fmla="*/ 133350 h 238125"/>
              <a:gd name="connsiteX3" fmla="*/ 76200 w 395287"/>
              <a:gd name="connsiteY3" fmla="*/ 166687 h 238125"/>
              <a:gd name="connsiteX4" fmla="*/ 90487 w 395287"/>
              <a:gd name="connsiteY4" fmla="*/ 176212 h 238125"/>
              <a:gd name="connsiteX5" fmla="*/ 114300 w 395287"/>
              <a:gd name="connsiteY5" fmla="*/ 209550 h 238125"/>
              <a:gd name="connsiteX6" fmla="*/ 138112 w 395287"/>
              <a:gd name="connsiteY6" fmla="*/ 238125 h 238125"/>
              <a:gd name="connsiteX7" fmla="*/ 152400 w 395287"/>
              <a:gd name="connsiteY7" fmla="*/ 228600 h 238125"/>
              <a:gd name="connsiteX8" fmla="*/ 171450 w 395287"/>
              <a:gd name="connsiteY8" fmla="*/ 200025 h 238125"/>
              <a:gd name="connsiteX9" fmla="*/ 180975 w 395287"/>
              <a:gd name="connsiteY9" fmla="*/ 171450 h 238125"/>
              <a:gd name="connsiteX10" fmla="*/ 195262 w 395287"/>
              <a:gd name="connsiteY10" fmla="*/ 157162 h 238125"/>
              <a:gd name="connsiteX11" fmla="*/ 214312 w 395287"/>
              <a:gd name="connsiteY11" fmla="*/ 128587 h 238125"/>
              <a:gd name="connsiteX12" fmla="*/ 228600 w 395287"/>
              <a:gd name="connsiteY12" fmla="*/ 114300 h 238125"/>
              <a:gd name="connsiteX13" fmla="*/ 261937 w 395287"/>
              <a:gd name="connsiteY13" fmla="*/ 76200 h 238125"/>
              <a:gd name="connsiteX14" fmla="*/ 276225 w 395287"/>
              <a:gd name="connsiteY14" fmla="*/ 71437 h 238125"/>
              <a:gd name="connsiteX15" fmla="*/ 300037 w 395287"/>
              <a:gd name="connsiteY15" fmla="*/ 52387 h 238125"/>
              <a:gd name="connsiteX16" fmla="*/ 328612 w 395287"/>
              <a:gd name="connsiteY16" fmla="*/ 33337 h 238125"/>
              <a:gd name="connsiteX17" fmla="*/ 361950 w 395287"/>
              <a:gd name="connsiteY17" fmla="*/ 23812 h 238125"/>
              <a:gd name="connsiteX18" fmla="*/ 395287 w 395287"/>
              <a:gd name="connsiteY18" fmla="*/ 4762 h 238125"/>
              <a:gd name="connsiteX19" fmla="*/ 395287 w 395287"/>
              <a:gd name="connsiteY19" fmla="*/ 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5287" h="238125">
                <a:moveTo>
                  <a:pt x="0" y="90487"/>
                </a:moveTo>
                <a:cubicBezTo>
                  <a:pt x="7937" y="96837"/>
                  <a:pt x="16162" y="102843"/>
                  <a:pt x="23812" y="109537"/>
                </a:cubicBezTo>
                <a:cubicBezTo>
                  <a:pt x="53148" y="135206"/>
                  <a:pt x="23148" y="113856"/>
                  <a:pt x="52387" y="133350"/>
                </a:cubicBezTo>
                <a:cubicBezTo>
                  <a:pt x="62017" y="152611"/>
                  <a:pt x="59649" y="152895"/>
                  <a:pt x="76200" y="166687"/>
                </a:cubicBezTo>
                <a:cubicBezTo>
                  <a:pt x="80597" y="170351"/>
                  <a:pt x="86440" y="172165"/>
                  <a:pt x="90487" y="176212"/>
                </a:cubicBezTo>
                <a:cubicBezTo>
                  <a:pt x="107650" y="193375"/>
                  <a:pt x="100775" y="193320"/>
                  <a:pt x="114300" y="209550"/>
                </a:cubicBezTo>
                <a:cubicBezTo>
                  <a:pt x="144858" y="246220"/>
                  <a:pt x="114463" y="202650"/>
                  <a:pt x="138112" y="238125"/>
                </a:cubicBezTo>
                <a:cubicBezTo>
                  <a:pt x="142875" y="234950"/>
                  <a:pt x="148631" y="232908"/>
                  <a:pt x="152400" y="228600"/>
                </a:cubicBezTo>
                <a:cubicBezTo>
                  <a:pt x="159938" y="219985"/>
                  <a:pt x="171450" y="200025"/>
                  <a:pt x="171450" y="200025"/>
                </a:cubicBezTo>
                <a:cubicBezTo>
                  <a:pt x="174625" y="190500"/>
                  <a:pt x="173876" y="178550"/>
                  <a:pt x="180975" y="171450"/>
                </a:cubicBezTo>
                <a:cubicBezTo>
                  <a:pt x="185737" y="166687"/>
                  <a:pt x="191127" y="162478"/>
                  <a:pt x="195262" y="157162"/>
                </a:cubicBezTo>
                <a:cubicBezTo>
                  <a:pt x="202290" y="148126"/>
                  <a:pt x="206217" y="136681"/>
                  <a:pt x="214312" y="128587"/>
                </a:cubicBezTo>
                <a:cubicBezTo>
                  <a:pt x="219075" y="123825"/>
                  <a:pt x="224465" y="119616"/>
                  <a:pt x="228600" y="114300"/>
                </a:cubicBezTo>
                <a:cubicBezTo>
                  <a:pt x="246784" y="90921"/>
                  <a:pt x="240145" y="87096"/>
                  <a:pt x="261937" y="76200"/>
                </a:cubicBezTo>
                <a:cubicBezTo>
                  <a:pt x="266427" y="73955"/>
                  <a:pt x="271462" y="73025"/>
                  <a:pt x="276225" y="71437"/>
                </a:cubicBezTo>
                <a:cubicBezTo>
                  <a:pt x="293824" y="45040"/>
                  <a:pt x="275681" y="65918"/>
                  <a:pt x="300037" y="52387"/>
                </a:cubicBezTo>
                <a:cubicBezTo>
                  <a:pt x="310044" y="46827"/>
                  <a:pt x="317506" y="36113"/>
                  <a:pt x="328612" y="33337"/>
                </a:cubicBezTo>
                <a:cubicBezTo>
                  <a:pt x="338285" y="30919"/>
                  <a:pt x="352381" y="27913"/>
                  <a:pt x="361950" y="23812"/>
                </a:cubicBezTo>
                <a:cubicBezTo>
                  <a:pt x="368488" y="21010"/>
                  <a:pt x="389308" y="10741"/>
                  <a:pt x="395287" y="4762"/>
                </a:cubicBezTo>
                <a:lnTo>
                  <a:pt x="395287" y="0"/>
                </a:lnTo>
              </a:path>
            </a:pathLst>
          </a:custGeom>
          <a:noFill/>
          <a:ln w="635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3419872" y="4960268"/>
            <a:ext cx="203820" cy="177949"/>
          </a:xfrm>
          <a:custGeom>
            <a:avLst/>
            <a:gdLst>
              <a:gd name="connsiteX0" fmla="*/ 0 w 395287"/>
              <a:gd name="connsiteY0" fmla="*/ 90487 h 238125"/>
              <a:gd name="connsiteX1" fmla="*/ 23812 w 395287"/>
              <a:gd name="connsiteY1" fmla="*/ 109537 h 238125"/>
              <a:gd name="connsiteX2" fmla="*/ 52387 w 395287"/>
              <a:gd name="connsiteY2" fmla="*/ 133350 h 238125"/>
              <a:gd name="connsiteX3" fmla="*/ 76200 w 395287"/>
              <a:gd name="connsiteY3" fmla="*/ 166687 h 238125"/>
              <a:gd name="connsiteX4" fmla="*/ 90487 w 395287"/>
              <a:gd name="connsiteY4" fmla="*/ 176212 h 238125"/>
              <a:gd name="connsiteX5" fmla="*/ 114300 w 395287"/>
              <a:gd name="connsiteY5" fmla="*/ 209550 h 238125"/>
              <a:gd name="connsiteX6" fmla="*/ 138112 w 395287"/>
              <a:gd name="connsiteY6" fmla="*/ 238125 h 238125"/>
              <a:gd name="connsiteX7" fmla="*/ 152400 w 395287"/>
              <a:gd name="connsiteY7" fmla="*/ 228600 h 238125"/>
              <a:gd name="connsiteX8" fmla="*/ 171450 w 395287"/>
              <a:gd name="connsiteY8" fmla="*/ 200025 h 238125"/>
              <a:gd name="connsiteX9" fmla="*/ 180975 w 395287"/>
              <a:gd name="connsiteY9" fmla="*/ 171450 h 238125"/>
              <a:gd name="connsiteX10" fmla="*/ 195262 w 395287"/>
              <a:gd name="connsiteY10" fmla="*/ 157162 h 238125"/>
              <a:gd name="connsiteX11" fmla="*/ 214312 w 395287"/>
              <a:gd name="connsiteY11" fmla="*/ 128587 h 238125"/>
              <a:gd name="connsiteX12" fmla="*/ 228600 w 395287"/>
              <a:gd name="connsiteY12" fmla="*/ 114300 h 238125"/>
              <a:gd name="connsiteX13" fmla="*/ 261937 w 395287"/>
              <a:gd name="connsiteY13" fmla="*/ 76200 h 238125"/>
              <a:gd name="connsiteX14" fmla="*/ 276225 w 395287"/>
              <a:gd name="connsiteY14" fmla="*/ 71437 h 238125"/>
              <a:gd name="connsiteX15" fmla="*/ 300037 w 395287"/>
              <a:gd name="connsiteY15" fmla="*/ 52387 h 238125"/>
              <a:gd name="connsiteX16" fmla="*/ 328612 w 395287"/>
              <a:gd name="connsiteY16" fmla="*/ 33337 h 238125"/>
              <a:gd name="connsiteX17" fmla="*/ 361950 w 395287"/>
              <a:gd name="connsiteY17" fmla="*/ 23812 h 238125"/>
              <a:gd name="connsiteX18" fmla="*/ 395287 w 395287"/>
              <a:gd name="connsiteY18" fmla="*/ 4762 h 238125"/>
              <a:gd name="connsiteX19" fmla="*/ 395287 w 395287"/>
              <a:gd name="connsiteY19" fmla="*/ 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5287" h="238125">
                <a:moveTo>
                  <a:pt x="0" y="90487"/>
                </a:moveTo>
                <a:cubicBezTo>
                  <a:pt x="7937" y="96837"/>
                  <a:pt x="16162" y="102843"/>
                  <a:pt x="23812" y="109537"/>
                </a:cubicBezTo>
                <a:cubicBezTo>
                  <a:pt x="53148" y="135206"/>
                  <a:pt x="23148" y="113856"/>
                  <a:pt x="52387" y="133350"/>
                </a:cubicBezTo>
                <a:cubicBezTo>
                  <a:pt x="62017" y="152611"/>
                  <a:pt x="59649" y="152895"/>
                  <a:pt x="76200" y="166687"/>
                </a:cubicBezTo>
                <a:cubicBezTo>
                  <a:pt x="80597" y="170351"/>
                  <a:pt x="86440" y="172165"/>
                  <a:pt x="90487" y="176212"/>
                </a:cubicBezTo>
                <a:cubicBezTo>
                  <a:pt x="107650" y="193375"/>
                  <a:pt x="100775" y="193320"/>
                  <a:pt x="114300" y="209550"/>
                </a:cubicBezTo>
                <a:cubicBezTo>
                  <a:pt x="144858" y="246220"/>
                  <a:pt x="114463" y="202650"/>
                  <a:pt x="138112" y="238125"/>
                </a:cubicBezTo>
                <a:cubicBezTo>
                  <a:pt x="142875" y="234950"/>
                  <a:pt x="148631" y="232908"/>
                  <a:pt x="152400" y="228600"/>
                </a:cubicBezTo>
                <a:cubicBezTo>
                  <a:pt x="159938" y="219985"/>
                  <a:pt x="171450" y="200025"/>
                  <a:pt x="171450" y="200025"/>
                </a:cubicBezTo>
                <a:cubicBezTo>
                  <a:pt x="174625" y="190500"/>
                  <a:pt x="173876" y="178550"/>
                  <a:pt x="180975" y="171450"/>
                </a:cubicBezTo>
                <a:cubicBezTo>
                  <a:pt x="185737" y="166687"/>
                  <a:pt x="191127" y="162478"/>
                  <a:pt x="195262" y="157162"/>
                </a:cubicBezTo>
                <a:cubicBezTo>
                  <a:pt x="202290" y="148126"/>
                  <a:pt x="206217" y="136681"/>
                  <a:pt x="214312" y="128587"/>
                </a:cubicBezTo>
                <a:cubicBezTo>
                  <a:pt x="219075" y="123825"/>
                  <a:pt x="224465" y="119616"/>
                  <a:pt x="228600" y="114300"/>
                </a:cubicBezTo>
                <a:cubicBezTo>
                  <a:pt x="246784" y="90921"/>
                  <a:pt x="240145" y="87096"/>
                  <a:pt x="261937" y="76200"/>
                </a:cubicBezTo>
                <a:cubicBezTo>
                  <a:pt x="266427" y="73955"/>
                  <a:pt x="271462" y="73025"/>
                  <a:pt x="276225" y="71437"/>
                </a:cubicBezTo>
                <a:cubicBezTo>
                  <a:pt x="293824" y="45040"/>
                  <a:pt x="275681" y="65918"/>
                  <a:pt x="300037" y="52387"/>
                </a:cubicBezTo>
                <a:cubicBezTo>
                  <a:pt x="310044" y="46827"/>
                  <a:pt x="317506" y="36113"/>
                  <a:pt x="328612" y="33337"/>
                </a:cubicBezTo>
                <a:cubicBezTo>
                  <a:pt x="338285" y="30919"/>
                  <a:pt x="352381" y="27913"/>
                  <a:pt x="361950" y="23812"/>
                </a:cubicBezTo>
                <a:cubicBezTo>
                  <a:pt x="368488" y="21010"/>
                  <a:pt x="389308" y="10741"/>
                  <a:pt x="395287" y="4762"/>
                </a:cubicBezTo>
                <a:lnTo>
                  <a:pt x="395287" y="0"/>
                </a:lnTo>
              </a:path>
            </a:pathLst>
          </a:custGeom>
          <a:noFill/>
          <a:ln w="635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4559074" y="4979243"/>
            <a:ext cx="203820" cy="177949"/>
          </a:xfrm>
          <a:custGeom>
            <a:avLst/>
            <a:gdLst>
              <a:gd name="connsiteX0" fmla="*/ 0 w 395287"/>
              <a:gd name="connsiteY0" fmla="*/ 90487 h 238125"/>
              <a:gd name="connsiteX1" fmla="*/ 23812 w 395287"/>
              <a:gd name="connsiteY1" fmla="*/ 109537 h 238125"/>
              <a:gd name="connsiteX2" fmla="*/ 52387 w 395287"/>
              <a:gd name="connsiteY2" fmla="*/ 133350 h 238125"/>
              <a:gd name="connsiteX3" fmla="*/ 76200 w 395287"/>
              <a:gd name="connsiteY3" fmla="*/ 166687 h 238125"/>
              <a:gd name="connsiteX4" fmla="*/ 90487 w 395287"/>
              <a:gd name="connsiteY4" fmla="*/ 176212 h 238125"/>
              <a:gd name="connsiteX5" fmla="*/ 114300 w 395287"/>
              <a:gd name="connsiteY5" fmla="*/ 209550 h 238125"/>
              <a:gd name="connsiteX6" fmla="*/ 138112 w 395287"/>
              <a:gd name="connsiteY6" fmla="*/ 238125 h 238125"/>
              <a:gd name="connsiteX7" fmla="*/ 152400 w 395287"/>
              <a:gd name="connsiteY7" fmla="*/ 228600 h 238125"/>
              <a:gd name="connsiteX8" fmla="*/ 171450 w 395287"/>
              <a:gd name="connsiteY8" fmla="*/ 200025 h 238125"/>
              <a:gd name="connsiteX9" fmla="*/ 180975 w 395287"/>
              <a:gd name="connsiteY9" fmla="*/ 171450 h 238125"/>
              <a:gd name="connsiteX10" fmla="*/ 195262 w 395287"/>
              <a:gd name="connsiteY10" fmla="*/ 157162 h 238125"/>
              <a:gd name="connsiteX11" fmla="*/ 214312 w 395287"/>
              <a:gd name="connsiteY11" fmla="*/ 128587 h 238125"/>
              <a:gd name="connsiteX12" fmla="*/ 228600 w 395287"/>
              <a:gd name="connsiteY12" fmla="*/ 114300 h 238125"/>
              <a:gd name="connsiteX13" fmla="*/ 261937 w 395287"/>
              <a:gd name="connsiteY13" fmla="*/ 76200 h 238125"/>
              <a:gd name="connsiteX14" fmla="*/ 276225 w 395287"/>
              <a:gd name="connsiteY14" fmla="*/ 71437 h 238125"/>
              <a:gd name="connsiteX15" fmla="*/ 300037 w 395287"/>
              <a:gd name="connsiteY15" fmla="*/ 52387 h 238125"/>
              <a:gd name="connsiteX16" fmla="*/ 328612 w 395287"/>
              <a:gd name="connsiteY16" fmla="*/ 33337 h 238125"/>
              <a:gd name="connsiteX17" fmla="*/ 361950 w 395287"/>
              <a:gd name="connsiteY17" fmla="*/ 23812 h 238125"/>
              <a:gd name="connsiteX18" fmla="*/ 395287 w 395287"/>
              <a:gd name="connsiteY18" fmla="*/ 4762 h 238125"/>
              <a:gd name="connsiteX19" fmla="*/ 395287 w 395287"/>
              <a:gd name="connsiteY19" fmla="*/ 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5287" h="238125">
                <a:moveTo>
                  <a:pt x="0" y="90487"/>
                </a:moveTo>
                <a:cubicBezTo>
                  <a:pt x="7937" y="96837"/>
                  <a:pt x="16162" y="102843"/>
                  <a:pt x="23812" y="109537"/>
                </a:cubicBezTo>
                <a:cubicBezTo>
                  <a:pt x="53148" y="135206"/>
                  <a:pt x="23148" y="113856"/>
                  <a:pt x="52387" y="133350"/>
                </a:cubicBezTo>
                <a:cubicBezTo>
                  <a:pt x="62017" y="152611"/>
                  <a:pt x="59649" y="152895"/>
                  <a:pt x="76200" y="166687"/>
                </a:cubicBezTo>
                <a:cubicBezTo>
                  <a:pt x="80597" y="170351"/>
                  <a:pt x="86440" y="172165"/>
                  <a:pt x="90487" y="176212"/>
                </a:cubicBezTo>
                <a:cubicBezTo>
                  <a:pt x="107650" y="193375"/>
                  <a:pt x="100775" y="193320"/>
                  <a:pt x="114300" y="209550"/>
                </a:cubicBezTo>
                <a:cubicBezTo>
                  <a:pt x="144858" y="246220"/>
                  <a:pt x="114463" y="202650"/>
                  <a:pt x="138112" y="238125"/>
                </a:cubicBezTo>
                <a:cubicBezTo>
                  <a:pt x="142875" y="234950"/>
                  <a:pt x="148631" y="232908"/>
                  <a:pt x="152400" y="228600"/>
                </a:cubicBezTo>
                <a:cubicBezTo>
                  <a:pt x="159938" y="219985"/>
                  <a:pt x="171450" y="200025"/>
                  <a:pt x="171450" y="200025"/>
                </a:cubicBezTo>
                <a:cubicBezTo>
                  <a:pt x="174625" y="190500"/>
                  <a:pt x="173876" y="178550"/>
                  <a:pt x="180975" y="171450"/>
                </a:cubicBezTo>
                <a:cubicBezTo>
                  <a:pt x="185737" y="166687"/>
                  <a:pt x="191127" y="162478"/>
                  <a:pt x="195262" y="157162"/>
                </a:cubicBezTo>
                <a:cubicBezTo>
                  <a:pt x="202290" y="148126"/>
                  <a:pt x="206217" y="136681"/>
                  <a:pt x="214312" y="128587"/>
                </a:cubicBezTo>
                <a:cubicBezTo>
                  <a:pt x="219075" y="123825"/>
                  <a:pt x="224465" y="119616"/>
                  <a:pt x="228600" y="114300"/>
                </a:cubicBezTo>
                <a:cubicBezTo>
                  <a:pt x="246784" y="90921"/>
                  <a:pt x="240145" y="87096"/>
                  <a:pt x="261937" y="76200"/>
                </a:cubicBezTo>
                <a:cubicBezTo>
                  <a:pt x="266427" y="73955"/>
                  <a:pt x="271462" y="73025"/>
                  <a:pt x="276225" y="71437"/>
                </a:cubicBezTo>
                <a:cubicBezTo>
                  <a:pt x="293824" y="45040"/>
                  <a:pt x="275681" y="65918"/>
                  <a:pt x="300037" y="52387"/>
                </a:cubicBezTo>
                <a:cubicBezTo>
                  <a:pt x="310044" y="46827"/>
                  <a:pt x="317506" y="36113"/>
                  <a:pt x="328612" y="33337"/>
                </a:cubicBezTo>
                <a:cubicBezTo>
                  <a:pt x="338285" y="30919"/>
                  <a:pt x="352381" y="27913"/>
                  <a:pt x="361950" y="23812"/>
                </a:cubicBezTo>
                <a:cubicBezTo>
                  <a:pt x="368488" y="21010"/>
                  <a:pt x="389308" y="10741"/>
                  <a:pt x="395287" y="4762"/>
                </a:cubicBezTo>
                <a:lnTo>
                  <a:pt x="395287" y="0"/>
                </a:lnTo>
              </a:path>
            </a:pathLst>
          </a:custGeom>
          <a:noFill/>
          <a:ln w="635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6804248" y="4979243"/>
            <a:ext cx="203820" cy="177949"/>
          </a:xfrm>
          <a:custGeom>
            <a:avLst/>
            <a:gdLst>
              <a:gd name="connsiteX0" fmla="*/ 0 w 395287"/>
              <a:gd name="connsiteY0" fmla="*/ 90487 h 238125"/>
              <a:gd name="connsiteX1" fmla="*/ 23812 w 395287"/>
              <a:gd name="connsiteY1" fmla="*/ 109537 h 238125"/>
              <a:gd name="connsiteX2" fmla="*/ 52387 w 395287"/>
              <a:gd name="connsiteY2" fmla="*/ 133350 h 238125"/>
              <a:gd name="connsiteX3" fmla="*/ 76200 w 395287"/>
              <a:gd name="connsiteY3" fmla="*/ 166687 h 238125"/>
              <a:gd name="connsiteX4" fmla="*/ 90487 w 395287"/>
              <a:gd name="connsiteY4" fmla="*/ 176212 h 238125"/>
              <a:gd name="connsiteX5" fmla="*/ 114300 w 395287"/>
              <a:gd name="connsiteY5" fmla="*/ 209550 h 238125"/>
              <a:gd name="connsiteX6" fmla="*/ 138112 w 395287"/>
              <a:gd name="connsiteY6" fmla="*/ 238125 h 238125"/>
              <a:gd name="connsiteX7" fmla="*/ 152400 w 395287"/>
              <a:gd name="connsiteY7" fmla="*/ 228600 h 238125"/>
              <a:gd name="connsiteX8" fmla="*/ 171450 w 395287"/>
              <a:gd name="connsiteY8" fmla="*/ 200025 h 238125"/>
              <a:gd name="connsiteX9" fmla="*/ 180975 w 395287"/>
              <a:gd name="connsiteY9" fmla="*/ 171450 h 238125"/>
              <a:gd name="connsiteX10" fmla="*/ 195262 w 395287"/>
              <a:gd name="connsiteY10" fmla="*/ 157162 h 238125"/>
              <a:gd name="connsiteX11" fmla="*/ 214312 w 395287"/>
              <a:gd name="connsiteY11" fmla="*/ 128587 h 238125"/>
              <a:gd name="connsiteX12" fmla="*/ 228600 w 395287"/>
              <a:gd name="connsiteY12" fmla="*/ 114300 h 238125"/>
              <a:gd name="connsiteX13" fmla="*/ 261937 w 395287"/>
              <a:gd name="connsiteY13" fmla="*/ 76200 h 238125"/>
              <a:gd name="connsiteX14" fmla="*/ 276225 w 395287"/>
              <a:gd name="connsiteY14" fmla="*/ 71437 h 238125"/>
              <a:gd name="connsiteX15" fmla="*/ 300037 w 395287"/>
              <a:gd name="connsiteY15" fmla="*/ 52387 h 238125"/>
              <a:gd name="connsiteX16" fmla="*/ 328612 w 395287"/>
              <a:gd name="connsiteY16" fmla="*/ 33337 h 238125"/>
              <a:gd name="connsiteX17" fmla="*/ 361950 w 395287"/>
              <a:gd name="connsiteY17" fmla="*/ 23812 h 238125"/>
              <a:gd name="connsiteX18" fmla="*/ 395287 w 395287"/>
              <a:gd name="connsiteY18" fmla="*/ 4762 h 238125"/>
              <a:gd name="connsiteX19" fmla="*/ 395287 w 395287"/>
              <a:gd name="connsiteY19" fmla="*/ 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5287" h="238125">
                <a:moveTo>
                  <a:pt x="0" y="90487"/>
                </a:moveTo>
                <a:cubicBezTo>
                  <a:pt x="7937" y="96837"/>
                  <a:pt x="16162" y="102843"/>
                  <a:pt x="23812" y="109537"/>
                </a:cubicBezTo>
                <a:cubicBezTo>
                  <a:pt x="53148" y="135206"/>
                  <a:pt x="23148" y="113856"/>
                  <a:pt x="52387" y="133350"/>
                </a:cubicBezTo>
                <a:cubicBezTo>
                  <a:pt x="62017" y="152611"/>
                  <a:pt x="59649" y="152895"/>
                  <a:pt x="76200" y="166687"/>
                </a:cubicBezTo>
                <a:cubicBezTo>
                  <a:pt x="80597" y="170351"/>
                  <a:pt x="86440" y="172165"/>
                  <a:pt x="90487" y="176212"/>
                </a:cubicBezTo>
                <a:cubicBezTo>
                  <a:pt x="107650" y="193375"/>
                  <a:pt x="100775" y="193320"/>
                  <a:pt x="114300" y="209550"/>
                </a:cubicBezTo>
                <a:cubicBezTo>
                  <a:pt x="144858" y="246220"/>
                  <a:pt x="114463" y="202650"/>
                  <a:pt x="138112" y="238125"/>
                </a:cubicBezTo>
                <a:cubicBezTo>
                  <a:pt x="142875" y="234950"/>
                  <a:pt x="148631" y="232908"/>
                  <a:pt x="152400" y="228600"/>
                </a:cubicBezTo>
                <a:cubicBezTo>
                  <a:pt x="159938" y="219985"/>
                  <a:pt x="171450" y="200025"/>
                  <a:pt x="171450" y="200025"/>
                </a:cubicBezTo>
                <a:cubicBezTo>
                  <a:pt x="174625" y="190500"/>
                  <a:pt x="173876" y="178550"/>
                  <a:pt x="180975" y="171450"/>
                </a:cubicBezTo>
                <a:cubicBezTo>
                  <a:pt x="185737" y="166687"/>
                  <a:pt x="191127" y="162478"/>
                  <a:pt x="195262" y="157162"/>
                </a:cubicBezTo>
                <a:cubicBezTo>
                  <a:pt x="202290" y="148126"/>
                  <a:pt x="206217" y="136681"/>
                  <a:pt x="214312" y="128587"/>
                </a:cubicBezTo>
                <a:cubicBezTo>
                  <a:pt x="219075" y="123825"/>
                  <a:pt x="224465" y="119616"/>
                  <a:pt x="228600" y="114300"/>
                </a:cubicBezTo>
                <a:cubicBezTo>
                  <a:pt x="246784" y="90921"/>
                  <a:pt x="240145" y="87096"/>
                  <a:pt x="261937" y="76200"/>
                </a:cubicBezTo>
                <a:cubicBezTo>
                  <a:pt x="266427" y="73955"/>
                  <a:pt x="271462" y="73025"/>
                  <a:pt x="276225" y="71437"/>
                </a:cubicBezTo>
                <a:cubicBezTo>
                  <a:pt x="293824" y="45040"/>
                  <a:pt x="275681" y="65918"/>
                  <a:pt x="300037" y="52387"/>
                </a:cubicBezTo>
                <a:cubicBezTo>
                  <a:pt x="310044" y="46827"/>
                  <a:pt x="317506" y="36113"/>
                  <a:pt x="328612" y="33337"/>
                </a:cubicBezTo>
                <a:cubicBezTo>
                  <a:pt x="338285" y="30919"/>
                  <a:pt x="352381" y="27913"/>
                  <a:pt x="361950" y="23812"/>
                </a:cubicBezTo>
                <a:cubicBezTo>
                  <a:pt x="368488" y="21010"/>
                  <a:pt x="389308" y="10741"/>
                  <a:pt x="395287" y="4762"/>
                </a:cubicBezTo>
                <a:lnTo>
                  <a:pt x="395287" y="0"/>
                </a:lnTo>
              </a:path>
            </a:pathLst>
          </a:custGeom>
          <a:noFill/>
          <a:ln w="635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1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/>
      <p:bldP spid="1030" grpId="0"/>
      <p:bldP spid="1031" grpId="0"/>
      <p:bldP spid="1032" grpId="0"/>
      <p:bldP spid="1034" grpId="0"/>
      <p:bldP spid="1035" grpId="0"/>
      <p:bldP spid="1036" grpId="0"/>
      <p:bldP spid="1037" grpId="0"/>
      <p:bldP spid="1045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4113" y="332656"/>
            <a:ext cx="4571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0" dirty="0" smtClean="0"/>
              <a:t>?</a:t>
            </a:r>
            <a:endParaRPr lang="en-US" sz="40000" dirty="0"/>
          </a:p>
        </p:txBody>
      </p:sp>
    </p:spTree>
    <p:extLst>
      <p:ext uri="{BB962C8B-B14F-4D97-AF65-F5344CB8AC3E}">
        <p14:creationId xmlns:p14="http://schemas.microsoft.com/office/powerpoint/2010/main" val="26721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2708920"/>
            <a:ext cx="72520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9600" dirty="0">
                <a:solidFill>
                  <a:prstClr val="white"/>
                </a:solidFill>
              </a:rPr>
              <a:t>Thank you</a:t>
            </a:r>
            <a:endParaRPr lang="en-US" sz="9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01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TC102455519[[fn=Зима]]</Template>
  <TotalTime>494</TotalTime>
  <Words>64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Winter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Vadim</dc:creator>
  <cp:lastModifiedBy>Vadim Mateushev</cp:lastModifiedBy>
  <cp:revision>20</cp:revision>
  <dcterms:created xsi:type="dcterms:W3CDTF">2012-07-29T15:49:56Z</dcterms:created>
  <dcterms:modified xsi:type="dcterms:W3CDTF">2012-08-02T09:48:53Z</dcterms:modified>
</cp:coreProperties>
</file>