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4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0" id="6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6000"/>
              <a:t>Motivation</a:t>
            </a:r>
          </a:p>
        </p:txBody>
      </p:sp>
      <p:sp>
        <p:nvSpPr>
          <p:cNvPr name="Shape 42" id="42"/>
          <p:cNvSpPr txBox="1"/>
          <p:nvPr>
            <p:ph type="subTitle" idx="1"/>
          </p:nvPr>
        </p:nvSpPr>
        <p:spPr>
          <a:xfrm>
            <a:off y="5472162" x="685799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r">
              <a:buNone/>
            </a:pPr>
            <a:r>
              <a:rPr lang="en"/>
              <a:t>Veronika Dudnyk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body" idx="1"/>
          </p:nvPr>
        </p:nvSpPr>
        <p:spPr>
          <a:xfrm>
            <a:off y="433223" x="457200"/>
            <a:ext cy="61346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sz="6000" b="1"/>
              <a:t>New team member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body" idx="1"/>
          </p:nvPr>
        </p:nvSpPr>
        <p:spPr>
          <a:xfrm>
            <a:off y="433223" x="457200"/>
            <a:ext cy="61346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sz="6000" b="1"/>
              <a:t>Self-motivation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body" idx="1"/>
          </p:nvPr>
        </p:nvSpPr>
        <p:spPr>
          <a:xfrm>
            <a:off y="433223" x="457200"/>
            <a:ext cy="61346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sz="6000" b="1"/>
              <a:t>Money $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 txBox="1"/>
          <p:nvPr>
            <p:ph type="body" idx="1"/>
          </p:nvPr>
        </p:nvSpPr>
        <p:spPr>
          <a:xfrm>
            <a:off y="433223" x="457200"/>
            <a:ext cy="61346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sz="6000" b="1"/>
              <a:t>Incentive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body" idx="1"/>
          </p:nvPr>
        </p:nvSpPr>
        <p:spPr>
          <a:xfrm>
            <a:off y="433223" x="457200"/>
            <a:ext cy="61346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sz="6000" b="1"/>
              <a:t>Feedback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 txBox="1"/>
          <p:nvPr>
            <p:ph type="body" idx="1"/>
          </p:nvPr>
        </p:nvSpPr>
        <p:spPr>
          <a:xfrm>
            <a:off y="433223" x="457200"/>
            <a:ext cy="61346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 sz="6000" b="1"/>
              <a:t>Favorite job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