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69" r:id="rId3"/>
    <p:sldId id="268" r:id="rId4"/>
    <p:sldId id="258" r:id="rId5"/>
    <p:sldId id="289" r:id="rId6"/>
    <p:sldId id="288" r:id="rId7"/>
    <p:sldId id="280" r:id="rId8"/>
    <p:sldId id="259" r:id="rId9"/>
    <p:sldId id="264" r:id="rId10"/>
    <p:sldId id="287" r:id="rId11"/>
    <p:sldId id="260" r:id="rId12"/>
    <p:sldId id="261" r:id="rId13"/>
    <p:sldId id="267" r:id="rId14"/>
    <p:sldId id="263" r:id="rId15"/>
    <p:sldId id="265" r:id="rId16"/>
    <p:sldId id="270" r:id="rId17"/>
    <p:sldId id="272" r:id="rId18"/>
    <p:sldId id="273" r:id="rId19"/>
    <p:sldId id="291" r:id="rId20"/>
    <p:sldId id="283" r:id="rId21"/>
    <p:sldId id="292" r:id="rId22"/>
    <p:sldId id="274" r:id="rId23"/>
    <p:sldId id="290" r:id="rId24"/>
    <p:sldId id="284" r:id="rId25"/>
    <p:sldId id="275" r:id="rId26"/>
    <p:sldId id="282" r:id="rId27"/>
    <p:sldId id="276" r:id="rId28"/>
    <p:sldId id="278" r:id="rId29"/>
    <p:sldId id="285" r:id="rId30"/>
    <p:sldId id="281" r:id="rId31"/>
    <p:sldId id="279" r:id="rId32"/>
    <p:sldId id="271"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89BE"/>
    <a:srgbClr val="9F7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7" autoAdjust="0"/>
  </p:normalViewPr>
  <p:slideViewPr>
    <p:cSldViewPr>
      <p:cViewPr>
        <p:scale>
          <a:sx n="100" d="100"/>
          <a:sy n="100" d="100"/>
        </p:scale>
        <p:origin x="-131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B9C42-3EA9-4B6C-9F64-2810F3B46545}" type="doc">
      <dgm:prSet loTypeId="urn:microsoft.com/office/officeart/2005/8/layout/chevron1" loCatId="process" qsTypeId="urn:microsoft.com/office/officeart/2005/8/quickstyle/simple4" qsCatId="simple" csTypeId="urn:microsoft.com/office/officeart/2005/8/colors/accent1_2" csCatId="accent1" phldr="1"/>
      <dgm:spPr/>
    </dgm:pt>
    <dgm:pt modelId="{E30FD8AF-856F-40CB-8476-72BD6B6FF357}">
      <dgm:prSet phldrT="[Text]"/>
      <dgm:spPr/>
      <dgm:t>
        <a:bodyPr/>
        <a:lstStyle/>
        <a:p>
          <a:r>
            <a:rPr lang="en-US" dirty="0" smtClean="0"/>
            <a:t>Smalltalk</a:t>
          </a:r>
          <a:endParaRPr lang="en-US" dirty="0"/>
        </a:p>
      </dgm:t>
    </dgm:pt>
    <dgm:pt modelId="{F05BE0FF-8F81-4997-BFCB-E6C726B7DF0F}" type="parTrans" cxnId="{FBB1973C-991D-4E13-92B5-676070334320}">
      <dgm:prSet/>
      <dgm:spPr/>
      <dgm:t>
        <a:bodyPr/>
        <a:lstStyle/>
        <a:p>
          <a:endParaRPr lang="en-US"/>
        </a:p>
      </dgm:t>
    </dgm:pt>
    <dgm:pt modelId="{DE69FF33-4988-4866-87F2-2DEE4C1AA5F2}" type="sibTrans" cxnId="{FBB1973C-991D-4E13-92B5-676070334320}">
      <dgm:prSet/>
      <dgm:spPr/>
      <dgm:t>
        <a:bodyPr/>
        <a:lstStyle/>
        <a:p>
          <a:endParaRPr lang="en-US"/>
        </a:p>
      </dgm:t>
    </dgm:pt>
    <dgm:pt modelId="{1944048F-38EC-44CA-A533-BF8D4A7E63B8}">
      <dgm:prSet phldrT="[Text]"/>
      <dgm:spPr/>
      <dgm:t>
        <a:bodyPr/>
        <a:lstStyle/>
        <a:p>
          <a:r>
            <a:rPr lang="en-US" dirty="0" smtClean="0"/>
            <a:t>Perl</a:t>
          </a:r>
          <a:endParaRPr lang="en-US" dirty="0"/>
        </a:p>
      </dgm:t>
    </dgm:pt>
    <dgm:pt modelId="{FE9212D4-46DD-4B3D-A40E-04C52CB50A9D}" type="parTrans" cxnId="{8C6D5188-AC85-4C90-B65B-2FF8036998CB}">
      <dgm:prSet/>
      <dgm:spPr/>
      <dgm:t>
        <a:bodyPr/>
        <a:lstStyle/>
        <a:p>
          <a:endParaRPr lang="en-US"/>
        </a:p>
      </dgm:t>
    </dgm:pt>
    <dgm:pt modelId="{D6B99D88-A47C-4D66-BB8A-B0EF525F2076}" type="sibTrans" cxnId="{8C6D5188-AC85-4C90-B65B-2FF8036998CB}">
      <dgm:prSet/>
      <dgm:spPr/>
      <dgm:t>
        <a:bodyPr/>
        <a:lstStyle/>
        <a:p>
          <a:endParaRPr lang="en-US"/>
        </a:p>
      </dgm:t>
    </dgm:pt>
    <dgm:pt modelId="{A659511E-68A7-4775-ABD0-9D77BB08EB7C}">
      <dgm:prSet phldrT="[Text]"/>
      <dgm:spPr/>
      <dgm:t>
        <a:bodyPr/>
        <a:lstStyle/>
        <a:p>
          <a:r>
            <a:rPr lang="en-US" dirty="0" smtClean="0"/>
            <a:t>Ruby</a:t>
          </a:r>
          <a:endParaRPr lang="en-US" dirty="0"/>
        </a:p>
      </dgm:t>
    </dgm:pt>
    <dgm:pt modelId="{EFD02310-3865-436E-A2DE-4329C76234B6}" type="parTrans" cxnId="{3401DE51-1677-4B6B-80B0-69E73D2EFE9A}">
      <dgm:prSet/>
      <dgm:spPr/>
      <dgm:t>
        <a:bodyPr/>
        <a:lstStyle/>
        <a:p>
          <a:endParaRPr lang="en-US"/>
        </a:p>
      </dgm:t>
    </dgm:pt>
    <dgm:pt modelId="{1AF46626-38D7-43A9-AEC8-D283F8F6F67D}" type="sibTrans" cxnId="{3401DE51-1677-4B6B-80B0-69E73D2EFE9A}">
      <dgm:prSet/>
      <dgm:spPr/>
      <dgm:t>
        <a:bodyPr/>
        <a:lstStyle/>
        <a:p>
          <a:endParaRPr lang="en-US"/>
        </a:p>
      </dgm:t>
    </dgm:pt>
    <dgm:pt modelId="{1D900BF7-E8EE-4893-B391-46F2F270B47C}">
      <dgm:prSet phldrT="[Text]"/>
      <dgm:spPr/>
      <dgm:t>
        <a:bodyPr/>
        <a:lstStyle/>
        <a:p>
          <a:r>
            <a:rPr lang="en-US" dirty="0" smtClean="0"/>
            <a:t>Java</a:t>
          </a:r>
          <a:endParaRPr lang="en-US" dirty="0"/>
        </a:p>
      </dgm:t>
    </dgm:pt>
    <dgm:pt modelId="{DECD82F3-665E-4713-9D13-2C0026524E10}" type="parTrans" cxnId="{F491300A-FC3E-420B-85B9-0B7422BA6C20}">
      <dgm:prSet/>
      <dgm:spPr/>
      <dgm:t>
        <a:bodyPr/>
        <a:lstStyle/>
        <a:p>
          <a:endParaRPr lang="en-US"/>
        </a:p>
      </dgm:t>
    </dgm:pt>
    <dgm:pt modelId="{8E7D05F0-CA7E-4F3E-90AF-23B333CAFECA}" type="sibTrans" cxnId="{F491300A-FC3E-420B-85B9-0B7422BA6C20}">
      <dgm:prSet/>
      <dgm:spPr/>
      <dgm:t>
        <a:bodyPr/>
        <a:lstStyle/>
        <a:p>
          <a:endParaRPr lang="en-US"/>
        </a:p>
      </dgm:t>
    </dgm:pt>
    <dgm:pt modelId="{30FA0688-6A3A-45D2-9AD7-2D7DE89D586C}">
      <dgm:prSet phldrT="[Text]"/>
      <dgm:spPr/>
      <dgm:t>
        <a:bodyPr/>
        <a:lstStyle/>
        <a:p>
          <a:r>
            <a:rPr lang="en-US" dirty="0" smtClean="0"/>
            <a:t>C#</a:t>
          </a:r>
          <a:endParaRPr lang="en-US" dirty="0"/>
        </a:p>
      </dgm:t>
    </dgm:pt>
    <dgm:pt modelId="{98183DC7-6B23-4ADE-85AE-0498534B84E7}" type="parTrans" cxnId="{41780081-0A75-48EC-A486-91F08A4D1AEA}">
      <dgm:prSet/>
      <dgm:spPr/>
      <dgm:t>
        <a:bodyPr/>
        <a:lstStyle/>
        <a:p>
          <a:endParaRPr lang="en-US"/>
        </a:p>
      </dgm:t>
    </dgm:pt>
    <dgm:pt modelId="{5FEF6E53-79F2-4A9A-B0A7-0C686DC5A8A9}" type="sibTrans" cxnId="{41780081-0A75-48EC-A486-91F08A4D1AEA}">
      <dgm:prSet/>
      <dgm:spPr/>
      <dgm:t>
        <a:bodyPr/>
        <a:lstStyle/>
        <a:p>
          <a:endParaRPr lang="en-US"/>
        </a:p>
      </dgm:t>
    </dgm:pt>
    <dgm:pt modelId="{A14505A4-EF6A-4D8E-A338-4AF4394C4E2C}">
      <dgm:prSet phldrT="[Text]"/>
      <dgm:spPr/>
      <dgm:t>
        <a:bodyPr/>
        <a:lstStyle/>
        <a:p>
          <a:r>
            <a:rPr lang="en-US" dirty="0" smtClean="0"/>
            <a:t>1983</a:t>
          </a:r>
          <a:endParaRPr lang="en-US" dirty="0"/>
        </a:p>
      </dgm:t>
    </dgm:pt>
    <dgm:pt modelId="{636E0D9E-CA4C-48FC-A8B4-B6F6D24A4DD7}" type="parTrans" cxnId="{3386D4DF-A0F9-457B-B7BA-9B536B3F5C11}">
      <dgm:prSet/>
      <dgm:spPr/>
      <dgm:t>
        <a:bodyPr/>
        <a:lstStyle/>
        <a:p>
          <a:endParaRPr lang="en-US"/>
        </a:p>
      </dgm:t>
    </dgm:pt>
    <dgm:pt modelId="{741DAF25-327F-4486-92E5-B7D26A3C85DE}" type="sibTrans" cxnId="{3386D4DF-A0F9-457B-B7BA-9B536B3F5C11}">
      <dgm:prSet/>
      <dgm:spPr/>
      <dgm:t>
        <a:bodyPr/>
        <a:lstStyle/>
        <a:p>
          <a:endParaRPr lang="en-US"/>
        </a:p>
      </dgm:t>
    </dgm:pt>
    <dgm:pt modelId="{3BEE4B59-7CF1-41D5-B900-BD5BDF5722EC}">
      <dgm:prSet phldrT="[Text]"/>
      <dgm:spPr/>
      <dgm:t>
        <a:bodyPr/>
        <a:lstStyle/>
        <a:p>
          <a:r>
            <a:rPr lang="en-US" dirty="0" smtClean="0"/>
            <a:t>1989</a:t>
          </a:r>
          <a:endParaRPr lang="en-US" dirty="0"/>
        </a:p>
      </dgm:t>
    </dgm:pt>
    <dgm:pt modelId="{2A7DB694-1D61-42A8-91F9-1EE60A87FFFC}" type="parTrans" cxnId="{E55B3B75-7A7D-4D5C-BAA5-61C2D3627B69}">
      <dgm:prSet/>
      <dgm:spPr/>
      <dgm:t>
        <a:bodyPr/>
        <a:lstStyle/>
        <a:p>
          <a:endParaRPr lang="en-US"/>
        </a:p>
      </dgm:t>
    </dgm:pt>
    <dgm:pt modelId="{0E175B99-94EC-4D2F-8C46-C039CE3CE42C}" type="sibTrans" cxnId="{E55B3B75-7A7D-4D5C-BAA5-61C2D3627B69}">
      <dgm:prSet/>
      <dgm:spPr/>
      <dgm:t>
        <a:bodyPr/>
        <a:lstStyle/>
        <a:p>
          <a:endParaRPr lang="en-US"/>
        </a:p>
      </dgm:t>
    </dgm:pt>
    <dgm:pt modelId="{77782E36-59FF-4FF5-8911-9BA4DDF5D3C7}">
      <dgm:prSet phldrT="[Text]"/>
      <dgm:spPr/>
      <dgm:t>
        <a:bodyPr/>
        <a:lstStyle/>
        <a:p>
          <a:r>
            <a:rPr lang="en-US" dirty="0" smtClean="0"/>
            <a:t>1993</a:t>
          </a:r>
          <a:endParaRPr lang="en-US" dirty="0"/>
        </a:p>
      </dgm:t>
    </dgm:pt>
    <dgm:pt modelId="{81EBFB90-64EB-46A6-B13B-DCCE1DDF6833}" type="parTrans" cxnId="{8D8223E0-4EBB-49B4-87D5-FEF822DFD4A6}">
      <dgm:prSet/>
      <dgm:spPr/>
      <dgm:t>
        <a:bodyPr/>
        <a:lstStyle/>
        <a:p>
          <a:endParaRPr lang="en-US"/>
        </a:p>
      </dgm:t>
    </dgm:pt>
    <dgm:pt modelId="{97A7FE76-F2EA-419F-903A-E77DCF323E87}" type="sibTrans" cxnId="{8D8223E0-4EBB-49B4-87D5-FEF822DFD4A6}">
      <dgm:prSet/>
      <dgm:spPr/>
      <dgm:t>
        <a:bodyPr/>
        <a:lstStyle/>
        <a:p>
          <a:endParaRPr lang="en-US"/>
        </a:p>
      </dgm:t>
    </dgm:pt>
    <dgm:pt modelId="{909A4AE7-D937-4F76-A4FF-A5ED21E50250}">
      <dgm:prSet phldrT="[Text]"/>
      <dgm:spPr/>
      <dgm:t>
        <a:bodyPr/>
        <a:lstStyle/>
        <a:p>
          <a:r>
            <a:rPr lang="en-US" dirty="0" smtClean="0"/>
            <a:t>1995</a:t>
          </a:r>
          <a:endParaRPr lang="en-US" dirty="0"/>
        </a:p>
      </dgm:t>
    </dgm:pt>
    <dgm:pt modelId="{EA370141-C100-4A9C-9D05-431C6C35B100}" type="parTrans" cxnId="{DCB542E7-DB41-4B05-B8F3-9C30E64A02EB}">
      <dgm:prSet/>
      <dgm:spPr/>
      <dgm:t>
        <a:bodyPr/>
        <a:lstStyle/>
        <a:p>
          <a:endParaRPr lang="en-US"/>
        </a:p>
      </dgm:t>
    </dgm:pt>
    <dgm:pt modelId="{42A8AF06-CD1A-4C12-8E61-EB97567A012C}" type="sibTrans" cxnId="{DCB542E7-DB41-4B05-B8F3-9C30E64A02EB}">
      <dgm:prSet/>
      <dgm:spPr/>
      <dgm:t>
        <a:bodyPr/>
        <a:lstStyle/>
        <a:p>
          <a:endParaRPr lang="en-US"/>
        </a:p>
      </dgm:t>
    </dgm:pt>
    <dgm:pt modelId="{BAC86A12-B639-47EC-A43E-635C3EFCCA68}">
      <dgm:prSet phldrT="[Text]"/>
      <dgm:spPr/>
      <dgm:t>
        <a:bodyPr/>
        <a:lstStyle/>
        <a:p>
          <a:r>
            <a:rPr lang="en-US" dirty="0" smtClean="0"/>
            <a:t>2000</a:t>
          </a:r>
          <a:endParaRPr lang="en-US" dirty="0"/>
        </a:p>
      </dgm:t>
    </dgm:pt>
    <dgm:pt modelId="{CD9C499C-9CBA-4DB0-A200-D79326A31EB1}" type="parTrans" cxnId="{395BABA2-465E-4BDB-B991-7D9C1133698E}">
      <dgm:prSet/>
      <dgm:spPr/>
      <dgm:t>
        <a:bodyPr/>
        <a:lstStyle/>
        <a:p>
          <a:endParaRPr lang="en-US"/>
        </a:p>
      </dgm:t>
    </dgm:pt>
    <dgm:pt modelId="{856C5FEF-0069-4EDA-B999-17C05FFCBA35}" type="sibTrans" cxnId="{395BABA2-465E-4BDB-B991-7D9C1133698E}">
      <dgm:prSet/>
      <dgm:spPr/>
      <dgm:t>
        <a:bodyPr/>
        <a:lstStyle/>
        <a:p>
          <a:endParaRPr lang="en-US"/>
        </a:p>
      </dgm:t>
    </dgm:pt>
    <dgm:pt modelId="{A4C56034-61C5-4B8F-AD7A-E027ED146EEA}">
      <dgm:prSet phldrT="[Text]"/>
      <dgm:spPr/>
      <dgm:t>
        <a:bodyPr/>
        <a:lstStyle/>
        <a:p>
          <a:r>
            <a:rPr lang="en-US" dirty="0" smtClean="0"/>
            <a:t>Lisp</a:t>
          </a:r>
          <a:endParaRPr lang="en-US" dirty="0"/>
        </a:p>
      </dgm:t>
    </dgm:pt>
    <dgm:pt modelId="{4E11F35B-9F20-4510-A3B9-B333E7B528F1}" type="parTrans" cxnId="{11CCE40C-6A4D-4735-B604-68E49BC5CA61}">
      <dgm:prSet/>
      <dgm:spPr/>
      <dgm:t>
        <a:bodyPr/>
        <a:lstStyle/>
        <a:p>
          <a:endParaRPr lang="en-US"/>
        </a:p>
      </dgm:t>
    </dgm:pt>
    <dgm:pt modelId="{9D1F65DA-6373-44FC-A582-115EE6406E72}" type="sibTrans" cxnId="{11CCE40C-6A4D-4735-B604-68E49BC5CA61}">
      <dgm:prSet/>
      <dgm:spPr/>
      <dgm:t>
        <a:bodyPr/>
        <a:lstStyle/>
        <a:p>
          <a:endParaRPr lang="en-US"/>
        </a:p>
      </dgm:t>
    </dgm:pt>
    <dgm:pt modelId="{8A113671-5875-4A20-93E5-2FA8C4580DFA}">
      <dgm:prSet phldrT="[Text]"/>
      <dgm:spPr/>
      <dgm:t>
        <a:bodyPr/>
        <a:lstStyle/>
        <a:p>
          <a:r>
            <a:rPr lang="en-US" dirty="0" smtClean="0"/>
            <a:t>1958</a:t>
          </a:r>
          <a:endParaRPr lang="en-US" dirty="0"/>
        </a:p>
      </dgm:t>
    </dgm:pt>
    <dgm:pt modelId="{6C25BE12-60B6-4B11-B9E3-AA4683F8A161}" type="parTrans" cxnId="{96E96369-8611-4566-976F-C185CC988404}">
      <dgm:prSet/>
      <dgm:spPr/>
      <dgm:t>
        <a:bodyPr/>
        <a:lstStyle/>
        <a:p>
          <a:endParaRPr lang="en-US"/>
        </a:p>
      </dgm:t>
    </dgm:pt>
    <dgm:pt modelId="{A151DD08-6156-4E13-A9F0-4B658C149262}" type="sibTrans" cxnId="{96E96369-8611-4566-976F-C185CC988404}">
      <dgm:prSet/>
      <dgm:spPr/>
      <dgm:t>
        <a:bodyPr/>
        <a:lstStyle/>
        <a:p>
          <a:endParaRPr lang="en-US"/>
        </a:p>
      </dgm:t>
    </dgm:pt>
    <dgm:pt modelId="{BA994E45-6616-4665-ADDD-7866D9240580}" type="pres">
      <dgm:prSet presAssocID="{C7DB9C42-3EA9-4B6C-9F64-2810F3B46545}" presName="Name0" presStyleCnt="0">
        <dgm:presLayoutVars>
          <dgm:dir/>
          <dgm:animLvl val="lvl"/>
          <dgm:resizeHandles val="exact"/>
        </dgm:presLayoutVars>
      </dgm:prSet>
      <dgm:spPr/>
    </dgm:pt>
    <dgm:pt modelId="{CE9D09A9-1DF1-4848-90BA-C45C7C8321F0}" type="pres">
      <dgm:prSet presAssocID="{A4C56034-61C5-4B8F-AD7A-E027ED146EEA}" presName="composite" presStyleCnt="0"/>
      <dgm:spPr/>
    </dgm:pt>
    <dgm:pt modelId="{48E9A1BB-1147-43C7-8BA7-B86DDE33EB7F}" type="pres">
      <dgm:prSet presAssocID="{A4C56034-61C5-4B8F-AD7A-E027ED146EEA}" presName="parTx" presStyleLbl="node1" presStyleIdx="0" presStyleCnt="6">
        <dgm:presLayoutVars>
          <dgm:chMax val="0"/>
          <dgm:chPref val="0"/>
          <dgm:bulletEnabled val="1"/>
        </dgm:presLayoutVars>
      </dgm:prSet>
      <dgm:spPr/>
      <dgm:t>
        <a:bodyPr/>
        <a:lstStyle/>
        <a:p>
          <a:endParaRPr lang="en-US"/>
        </a:p>
      </dgm:t>
    </dgm:pt>
    <dgm:pt modelId="{EFADDC2A-3EAD-4DE9-8699-5D67F47DF637}" type="pres">
      <dgm:prSet presAssocID="{A4C56034-61C5-4B8F-AD7A-E027ED146EEA}" presName="desTx" presStyleLbl="revTx" presStyleIdx="0" presStyleCnt="6">
        <dgm:presLayoutVars>
          <dgm:bulletEnabled val="1"/>
        </dgm:presLayoutVars>
      </dgm:prSet>
      <dgm:spPr/>
      <dgm:t>
        <a:bodyPr/>
        <a:lstStyle/>
        <a:p>
          <a:endParaRPr lang="en-US"/>
        </a:p>
      </dgm:t>
    </dgm:pt>
    <dgm:pt modelId="{2731FF55-F662-4D16-8FF8-2B69A70B1F98}" type="pres">
      <dgm:prSet presAssocID="{9D1F65DA-6373-44FC-A582-115EE6406E72}" presName="space" presStyleCnt="0"/>
      <dgm:spPr/>
    </dgm:pt>
    <dgm:pt modelId="{D01C17EB-98D8-4638-B073-FF915B6A4522}" type="pres">
      <dgm:prSet presAssocID="{E30FD8AF-856F-40CB-8476-72BD6B6FF357}" presName="composite" presStyleCnt="0"/>
      <dgm:spPr/>
    </dgm:pt>
    <dgm:pt modelId="{CB83C8CC-DC42-450F-A7C4-AC1FD2C004B5}" type="pres">
      <dgm:prSet presAssocID="{E30FD8AF-856F-40CB-8476-72BD6B6FF357}" presName="parTx" presStyleLbl="node1" presStyleIdx="1" presStyleCnt="6">
        <dgm:presLayoutVars>
          <dgm:chMax val="0"/>
          <dgm:chPref val="0"/>
          <dgm:bulletEnabled val="1"/>
        </dgm:presLayoutVars>
      </dgm:prSet>
      <dgm:spPr/>
      <dgm:t>
        <a:bodyPr/>
        <a:lstStyle/>
        <a:p>
          <a:endParaRPr lang="en-US"/>
        </a:p>
      </dgm:t>
    </dgm:pt>
    <dgm:pt modelId="{0FBD5F29-C96F-48D5-B481-1E604E2DD11C}" type="pres">
      <dgm:prSet presAssocID="{E30FD8AF-856F-40CB-8476-72BD6B6FF357}" presName="desTx" presStyleLbl="revTx" presStyleIdx="1" presStyleCnt="6">
        <dgm:presLayoutVars>
          <dgm:bulletEnabled val="1"/>
        </dgm:presLayoutVars>
      </dgm:prSet>
      <dgm:spPr/>
      <dgm:t>
        <a:bodyPr/>
        <a:lstStyle/>
        <a:p>
          <a:endParaRPr lang="en-US"/>
        </a:p>
      </dgm:t>
    </dgm:pt>
    <dgm:pt modelId="{131871B9-A003-47DE-88F2-D64ADFC4BE0A}" type="pres">
      <dgm:prSet presAssocID="{DE69FF33-4988-4866-87F2-2DEE4C1AA5F2}" presName="space" presStyleCnt="0"/>
      <dgm:spPr/>
    </dgm:pt>
    <dgm:pt modelId="{82C26D83-B242-430E-B47A-6A35BB04483D}" type="pres">
      <dgm:prSet presAssocID="{1944048F-38EC-44CA-A533-BF8D4A7E63B8}" presName="composite" presStyleCnt="0"/>
      <dgm:spPr/>
    </dgm:pt>
    <dgm:pt modelId="{0B6D7A55-EB0F-4277-A5F7-D2F5CAD67C62}" type="pres">
      <dgm:prSet presAssocID="{1944048F-38EC-44CA-A533-BF8D4A7E63B8}" presName="parTx" presStyleLbl="node1" presStyleIdx="2" presStyleCnt="6">
        <dgm:presLayoutVars>
          <dgm:chMax val="0"/>
          <dgm:chPref val="0"/>
          <dgm:bulletEnabled val="1"/>
        </dgm:presLayoutVars>
      </dgm:prSet>
      <dgm:spPr/>
      <dgm:t>
        <a:bodyPr/>
        <a:lstStyle/>
        <a:p>
          <a:endParaRPr lang="en-US"/>
        </a:p>
      </dgm:t>
    </dgm:pt>
    <dgm:pt modelId="{0A4713E9-5128-4812-B58A-A6FD92626926}" type="pres">
      <dgm:prSet presAssocID="{1944048F-38EC-44CA-A533-BF8D4A7E63B8}" presName="desTx" presStyleLbl="revTx" presStyleIdx="2" presStyleCnt="6">
        <dgm:presLayoutVars>
          <dgm:bulletEnabled val="1"/>
        </dgm:presLayoutVars>
      </dgm:prSet>
      <dgm:spPr/>
      <dgm:t>
        <a:bodyPr/>
        <a:lstStyle/>
        <a:p>
          <a:endParaRPr lang="en-US"/>
        </a:p>
      </dgm:t>
    </dgm:pt>
    <dgm:pt modelId="{92A12306-06BB-4827-9B73-33735210C34F}" type="pres">
      <dgm:prSet presAssocID="{D6B99D88-A47C-4D66-BB8A-B0EF525F2076}" presName="space" presStyleCnt="0"/>
      <dgm:spPr/>
    </dgm:pt>
    <dgm:pt modelId="{B5F03953-CC4E-430D-851B-840FABBE32BD}" type="pres">
      <dgm:prSet presAssocID="{A659511E-68A7-4775-ABD0-9D77BB08EB7C}" presName="composite" presStyleCnt="0"/>
      <dgm:spPr/>
    </dgm:pt>
    <dgm:pt modelId="{B7CECF88-5115-424D-8BF2-8B92095640AB}" type="pres">
      <dgm:prSet presAssocID="{A659511E-68A7-4775-ABD0-9D77BB08EB7C}" presName="parTx" presStyleLbl="node1" presStyleIdx="3" presStyleCnt="6">
        <dgm:presLayoutVars>
          <dgm:chMax val="0"/>
          <dgm:chPref val="0"/>
          <dgm:bulletEnabled val="1"/>
        </dgm:presLayoutVars>
      </dgm:prSet>
      <dgm:spPr/>
      <dgm:t>
        <a:bodyPr/>
        <a:lstStyle/>
        <a:p>
          <a:endParaRPr lang="en-US"/>
        </a:p>
      </dgm:t>
    </dgm:pt>
    <dgm:pt modelId="{87CBA3C0-609C-4253-B190-DBD79053DDE4}" type="pres">
      <dgm:prSet presAssocID="{A659511E-68A7-4775-ABD0-9D77BB08EB7C}" presName="desTx" presStyleLbl="revTx" presStyleIdx="3" presStyleCnt="6">
        <dgm:presLayoutVars>
          <dgm:bulletEnabled val="1"/>
        </dgm:presLayoutVars>
      </dgm:prSet>
      <dgm:spPr/>
      <dgm:t>
        <a:bodyPr/>
        <a:lstStyle/>
        <a:p>
          <a:endParaRPr lang="en-US"/>
        </a:p>
      </dgm:t>
    </dgm:pt>
    <dgm:pt modelId="{B7EDB83C-511C-40B7-8A87-8398D234B17D}" type="pres">
      <dgm:prSet presAssocID="{1AF46626-38D7-43A9-AEC8-D283F8F6F67D}" presName="space" presStyleCnt="0"/>
      <dgm:spPr/>
    </dgm:pt>
    <dgm:pt modelId="{F5A2A55D-E0BF-4B2F-AB52-AAF28458043C}" type="pres">
      <dgm:prSet presAssocID="{1D900BF7-E8EE-4893-B391-46F2F270B47C}" presName="composite" presStyleCnt="0"/>
      <dgm:spPr/>
    </dgm:pt>
    <dgm:pt modelId="{FBE53618-8332-46E5-B8CC-B941030B40E7}" type="pres">
      <dgm:prSet presAssocID="{1D900BF7-E8EE-4893-B391-46F2F270B47C}" presName="parTx" presStyleLbl="node1" presStyleIdx="4" presStyleCnt="6">
        <dgm:presLayoutVars>
          <dgm:chMax val="0"/>
          <dgm:chPref val="0"/>
          <dgm:bulletEnabled val="1"/>
        </dgm:presLayoutVars>
      </dgm:prSet>
      <dgm:spPr/>
      <dgm:t>
        <a:bodyPr/>
        <a:lstStyle/>
        <a:p>
          <a:endParaRPr lang="en-US"/>
        </a:p>
      </dgm:t>
    </dgm:pt>
    <dgm:pt modelId="{0206F31E-025E-4EB5-AFEB-9BD57073A25F}" type="pres">
      <dgm:prSet presAssocID="{1D900BF7-E8EE-4893-B391-46F2F270B47C}" presName="desTx" presStyleLbl="revTx" presStyleIdx="4" presStyleCnt="6">
        <dgm:presLayoutVars>
          <dgm:bulletEnabled val="1"/>
        </dgm:presLayoutVars>
      </dgm:prSet>
      <dgm:spPr/>
      <dgm:t>
        <a:bodyPr/>
        <a:lstStyle/>
        <a:p>
          <a:endParaRPr lang="en-US"/>
        </a:p>
      </dgm:t>
    </dgm:pt>
    <dgm:pt modelId="{39413942-EA8F-4186-9A5B-473786D53744}" type="pres">
      <dgm:prSet presAssocID="{8E7D05F0-CA7E-4F3E-90AF-23B333CAFECA}" presName="space" presStyleCnt="0"/>
      <dgm:spPr/>
    </dgm:pt>
    <dgm:pt modelId="{3E2DEAE7-76D6-4DA1-85E5-CA688C25486A}" type="pres">
      <dgm:prSet presAssocID="{30FA0688-6A3A-45D2-9AD7-2D7DE89D586C}" presName="composite" presStyleCnt="0"/>
      <dgm:spPr/>
    </dgm:pt>
    <dgm:pt modelId="{03DF5137-DF77-47F5-8EF7-1A2AC20D8A81}" type="pres">
      <dgm:prSet presAssocID="{30FA0688-6A3A-45D2-9AD7-2D7DE89D586C}" presName="parTx" presStyleLbl="node1" presStyleIdx="5" presStyleCnt="6">
        <dgm:presLayoutVars>
          <dgm:chMax val="0"/>
          <dgm:chPref val="0"/>
          <dgm:bulletEnabled val="1"/>
        </dgm:presLayoutVars>
      </dgm:prSet>
      <dgm:spPr/>
      <dgm:t>
        <a:bodyPr/>
        <a:lstStyle/>
        <a:p>
          <a:endParaRPr lang="en-US"/>
        </a:p>
      </dgm:t>
    </dgm:pt>
    <dgm:pt modelId="{79690068-3019-4ED1-9AB1-0BA231215C3F}" type="pres">
      <dgm:prSet presAssocID="{30FA0688-6A3A-45D2-9AD7-2D7DE89D586C}" presName="desTx" presStyleLbl="revTx" presStyleIdx="5" presStyleCnt="6">
        <dgm:presLayoutVars>
          <dgm:bulletEnabled val="1"/>
        </dgm:presLayoutVars>
      </dgm:prSet>
      <dgm:spPr/>
      <dgm:t>
        <a:bodyPr/>
        <a:lstStyle/>
        <a:p>
          <a:endParaRPr lang="en-US"/>
        </a:p>
      </dgm:t>
    </dgm:pt>
  </dgm:ptLst>
  <dgm:cxnLst>
    <dgm:cxn modelId="{8D8223E0-4EBB-49B4-87D5-FEF822DFD4A6}" srcId="{A659511E-68A7-4775-ABD0-9D77BB08EB7C}" destId="{77782E36-59FF-4FF5-8911-9BA4DDF5D3C7}" srcOrd="0" destOrd="0" parTransId="{81EBFB90-64EB-46A6-B13B-DCCE1DDF6833}" sibTransId="{97A7FE76-F2EA-419F-903A-E77DCF323E87}"/>
    <dgm:cxn modelId="{3401DE51-1677-4B6B-80B0-69E73D2EFE9A}" srcId="{C7DB9C42-3EA9-4B6C-9F64-2810F3B46545}" destId="{A659511E-68A7-4775-ABD0-9D77BB08EB7C}" srcOrd="3" destOrd="0" parTransId="{EFD02310-3865-436E-A2DE-4329C76234B6}" sibTransId="{1AF46626-38D7-43A9-AEC8-D283F8F6F67D}"/>
    <dgm:cxn modelId="{7768A33A-EE07-454F-B9A3-A03EB6A1C3B8}" type="presOf" srcId="{909A4AE7-D937-4F76-A4FF-A5ED21E50250}" destId="{0206F31E-025E-4EB5-AFEB-9BD57073A25F}" srcOrd="0" destOrd="0" presId="urn:microsoft.com/office/officeart/2005/8/layout/chevron1"/>
    <dgm:cxn modelId="{1EC40DB1-B249-4C80-A7AC-9071B7D8A9D4}" type="presOf" srcId="{A4C56034-61C5-4B8F-AD7A-E027ED146EEA}" destId="{48E9A1BB-1147-43C7-8BA7-B86DDE33EB7F}" srcOrd="0" destOrd="0" presId="urn:microsoft.com/office/officeart/2005/8/layout/chevron1"/>
    <dgm:cxn modelId="{772039DA-4C5B-4317-BDD7-B6616805602D}" type="presOf" srcId="{BAC86A12-B639-47EC-A43E-635C3EFCCA68}" destId="{79690068-3019-4ED1-9AB1-0BA231215C3F}" srcOrd="0" destOrd="0" presId="urn:microsoft.com/office/officeart/2005/8/layout/chevron1"/>
    <dgm:cxn modelId="{4E32C54A-2217-43D2-87FE-89EB47E7D939}" type="presOf" srcId="{1D900BF7-E8EE-4893-B391-46F2F270B47C}" destId="{FBE53618-8332-46E5-B8CC-B941030B40E7}" srcOrd="0" destOrd="0" presId="urn:microsoft.com/office/officeart/2005/8/layout/chevron1"/>
    <dgm:cxn modelId="{EA62F146-D36A-45FA-AA01-E24841D62D06}" type="presOf" srcId="{A659511E-68A7-4775-ABD0-9D77BB08EB7C}" destId="{B7CECF88-5115-424D-8BF2-8B92095640AB}" srcOrd="0" destOrd="0" presId="urn:microsoft.com/office/officeart/2005/8/layout/chevron1"/>
    <dgm:cxn modelId="{395BABA2-465E-4BDB-B991-7D9C1133698E}" srcId="{30FA0688-6A3A-45D2-9AD7-2D7DE89D586C}" destId="{BAC86A12-B639-47EC-A43E-635C3EFCCA68}" srcOrd="0" destOrd="0" parTransId="{CD9C499C-9CBA-4DB0-A200-D79326A31EB1}" sibTransId="{856C5FEF-0069-4EDA-B999-17C05FFCBA35}"/>
    <dgm:cxn modelId="{E55B3B75-7A7D-4D5C-BAA5-61C2D3627B69}" srcId="{1944048F-38EC-44CA-A533-BF8D4A7E63B8}" destId="{3BEE4B59-7CF1-41D5-B900-BD5BDF5722EC}" srcOrd="0" destOrd="0" parTransId="{2A7DB694-1D61-42A8-91F9-1EE60A87FFFC}" sibTransId="{0E175B99-94EC-4D2F-8C46-C039CE3CE42C}"/>
    <dgm:cxn modelId="{6856D0C8-2839-4384-8775-0DE91D9EDAB9}" type="presOf" srcId="{8A113671-5875-4A20-93E5-2FA8C4580DFA}" destId="{EFADDC2A-3EAD-4DE9-8699-5D67F47DF637}" srcOrd="0" destOrd="0" presId="urn:microsoft.com/office/officeart/2005/8/layout/chevron1"/>
    <dgm:cxn modelId="{A6B02FD9-7558-4C95-BDE2-3471B3E3895F}" type="presOf" srcId="{C7DB9C42-3EA9-4B6C-9F64-2810F3B46545}" destId="{BA994E45-6616-4665-ADDD-7866D9240580}" srcOrd="0" destOrd="0" presId="urn:microsoft.com/office/officeart/2005/8/layout/chevron1"/>
    <dgm:cxn modelId="{DCB542E7-DB41-4B05-B8F3-9C30E64A02EB}" srcId="{1D900BF7-E8EE-4893-B391-46F2F270B47C}" destId="{909A4AE7-D937-4F76-A4FF-A5ED21E50250}" srcOrd="0" destOrd="0" parTransId="{EA370141-C100-4A9C-9D05-431C6C35B100}" sibTransId="{42A8AF06-CD1A-4C12-8E61-EB97567A012C}"/>
    <dgm:cxn modelId="{14B4A5C4-6A47-4AAA-9495-0B05FA6132D6}" type="presOf" srcId="{E30FD8AF-856F-40CB-8476-72BD6B6FF357}" destId="{CB83C8CC-DC42-450F-A7C4-AC1FD2C004B5}" srcOrd="0" destOrd="0" presId="urn:microsoft.com/office/officeart/2005/8/layout/chevron1"/>
    <dgm:cxn modelId="{F491300A-FC3E-420B-85B9-0B7422BA6C20}" srcId="{C7DB9C42-3EA9-4B6C-9F64-2810F3B46545}" destId="{1D900BF7-E8EE-4893-B391-46F2F270B47C}" srcOrd="4" destOrd="0" parTransId="{DECD82F3-665E-4713-9D13-2C0026524E10}" sibTransId="{8E7D05F0-CA7E-4F3E-90AF-23B333CAFECA}"/>
    <dgm:cxn modelId="{86078C08-A9C5-4C37-BC1A-3C46CF410476}" type="presOf" srcId="{A14505A4-EF6A-4D8E-A338-4AF4394C4E2C}" destId="{0FBD5F29-C96F-48D5-B481-1E604E2DD11C}" srcOrd="0" destOrd="0" presId="urn:microsoft.com/office/officeart/2005/8/layout/chevron1"/>
    <dgm:cxn modelId="{69F6D02B-0879-4D53-A8A9-C85BA5775EED}" type="presOf" srcId="{3BEE4B59-7CF1-41D5-B900-BD5BDF5722EC}" destId="{0A4713E9-5128-4812-B58A-A6FD92626926}" srcOrd="0" destOrd="0" presId="urn:microsoft.com/office/officeart/2005/8/layout/chevron1"/>
    <dgm:cxn modelId="{11CCE40C-6A4D-4735-B604-68E49BC5CA61}" srcId="{C7DB9C42-3EA9-4B6C-9F64-2810F3B46545}" destId="{A4C56034-61C5-4B8F-AD7A-E027ED146EEA}" srcOrd="0" destOrd="0" parTransId="{4E11F35B-9F20-4510-A3B9-B333E7B528F1}" sibTransId="{9D1F65DA-6373-44FC-A582-115EE6406E72}"/>
    <dgm:cxn modelId="{FBB1973C-991D-4E13-92B5-676070334320}" srcId="{C7DB9C42-3EA9-4B6C-9F64-2810F3B46545}" destId="{E30FD8AF-856F-40CB-8476-72BD6B6FF357}" srcOrd="1" destOrd="0" parTransId="{F05BE0FF-8F81-4997-BFCB-E6C726B7DF0F}" sibTransId="{DE69FF33-4988-4866-87F2-2DEE4C1AA5F2}"/>
    <dgm:cxn modelId="{96E96369-8611-4566-976F-C185CC988404}" srcId="{A4C56034-61C5-4B8F-AD7A-E027ED146EEA}" destId="{8A113671-5875-4A20-93E5-2FA8C4580DFA}" srcOrd="0" destOrd="0" parTransId="{6C25BE12-60B6-4B11-B9E3-AA4683F8A161}" sibTransId="{A151DD08-6156-4E13-A9F0-4B658C149262}"/>
    <dgm:cxn modelId="{3386D4DF-A0F9-457B-B7BA-9B536B3F5C11}" srcId="{E30FD8AF-856F-40CB-8476-72BD6B6FF357}" destId="{A14505A4-EF6A-4D8E-A338-4AF4394C4E2C}" srcOrd="0" destOrd="0" parTransId="{636E0D9E-CA4C-48FC-A8B4-B6F6D24A4DD7}" sibTransId="{741DAF25-327F-4486-92E5-B7D26A3C85DE}"/>
    <dgm:cxn modelId="{39A259B5-7DAC-4FCE-8CA1-5CB1D9E98620}" type="presOf" srcId="{77782E36-59FF-4FF5-8911-9BA4DDF5D3C7}" destId="{87CBA3C0-609C-4253-B190-DBD79053DDE4}" srcOrd="0" destOrd="0" presId="urn:microsoft.com/office/officeart/2005/8/layout/chevron1"/>
    <dgm:cxn modelId="{6927596D-FAA7-4315-A2AE-3796955069D3}" type="presOf" srcId="{30FA0688-6A3A-45D2-9AD7-2D7DE89D586C}" destId="{03DF5137-DF77-47F5-8EF7-1A2AC20D8A81}" srcOrd="0" destOrd="0" presId="urn:microsoft.com/office/officeart/2005/8/layout/chevron1"/>
    <dgm:cxn modelId="{924F5D42-F46E-4524-AFD0-60DA10C1281E}" type="presOf" srcId="{1944048F-38EC-44CA-A533-BF8D4A7E63B8}" destId="{0B6D7A55-EB0F-4277-A5F7-D2F5CAD67C62}" srcOrd="0" destOrd="0" presId="urn:microsoft.com/office/officeart/2005/8/layout/chevron1"/>
    <dgm:cxn modelId="{8C6D5188-AC85-4C90-B65B-2FF8036998CB}" srcId="{C7DB9C42-3EA9-4B6C-9F64-2810F3B46545}" destId="{1944048F-38EC-44CA-A533-BF8D4A7E63B8}" srcOrd="2" destOrd="0" parTransId="{FE9212D4-46DD-4B3D-A40E-04C52CB50A9D}" sibTransId="{D6B99D88-A47C-4D66-BB8A-B0EF525F2076}"/>
    <dgm:cxn modelId="{41780081-0A75-48EC-A486-91F08A4D1AEA}" srcId="{C7DB9C42-3EA9-4B6C-9F64-2810F3B46545}" destId="{30FA0688-6A3A-45D2-9AD7-2D7DE89D586C}" srcOrd="5" destOrd="0" parTransId="{98183DC7-6B23-4ADE-85AE-0498534B84E7}" sibTransId="{5FEF6E53-79F2-4A9A-B0A7-0C686DC5A8A9}"/>
    <dgm:cxn modelId="{355E7B99-9068-4C8A-BDE7-6549012F785B}" type="presParOf" srcId="{BA994E45-6616-4665-ADDD-7866D9240580}" destId="{CE9D09A9-1DF1-4848-90BA-C45C7C8321F0}" srcOrd="0" destOrd="0" presId="urn:microsoft.com/office/officeart/2005/8/layout/chevron1"/>
    <dgm:cxn modelId="{57742140-2F8C-41D6-9B13-DA724DBFCA06}" type="presParOf" srcId="{CE9D09A9-1DF1-4848-90BA-C45C7C8321F0}" destId="{48E9A1BB-1147-43C7-8BA7-B86DDE33EB7F}" srcOrd="0" destOrd="0" presId="urn:microsoft.com/office/officeart/2005/8/layout/chevron1"/>
    <dgm:cxn modelId="{736A874B-80E0-407E-A1F2-1F05A08D6BAB}" type="presParOf" srcId="{CE9D09A9-1DF1-4848-90BA-C45C7C8321F0}" destId="{EFADDC2A-3EAD-4DE9-8699-5D67F47DF637}" srcOrd="1" destOrd="0" presId="urn:microsoft.com/office/officeart/2005/8/layout/chevron1"/>
    <dgm:cxn modelId="{766F5BD7-AA95-4EB7-A422-2051BDAD234B}" type="presParOf" srcId="{BA994E45-6616-4665-ADDD-7866D9240580}" destId="{2731FF55-F662-4D16-8FF8-2B69A70B1F98}" srcOrd="1" destOrd="0" presId="urn:microsoft.com/office/officeart/2005/8/layout/chevron1"/>
    <dgm:cxn modelId="{7A66F846-1F83-4B21-896B-CB1B6529AC73}" type="presParOf" srcId="{BA994E45-6616-4665-ADDD-7866D9240580}" destId="{D01C17EB-98D8-4638-B073-FF915B6A4522}" srcOrd="2" destOrd="0" presId="urn:microsoft.com/office/officeart/2005/8/layout/chevron1"/>
    <dgm:cxn modelId="{79741F24-9CA4-47B5-9073-6E87FB45DE27}" type="presParOf" srcId="{D01C17EB-98D8-4638-B073-FF915B6A4522}" destId="{CB83C8CC-DC42-450F-A7C4-AC1FD2C004B5}" srcOrd="0" destOrd="0" presId="urn:microsoft.com/office/officeart/2005/8/layout/chevron1"/>
    <dgm:cxn modelId="{295B49D3-7C20-4C1A-90FB-80A88C64D9AF}" type="presParOf" srcId="{D01C17EB-98D8-4638-B073-FF915B6A4522}" destId="{0FBD5F29-C96F-48D5-B481-1E604E2DD11C}" srcOrd="1" destOrd="0" presId="urn:microsoft.com/office/officeart/2005/8/layout/chevron1"/>
    <dgm:cxn modelId="{84ADE130-DD1E-4DF1-ACC3-E675DCEC069B}" type="presParOf" srcId="{BA994E45-6616-4665-ADDD-7866D9240580}" destId="{131871B9-A003-47DE-88F2-D64ADFC4BE0A}" srcOrd="3" destOrd="0" presId="urn:microsoft.com/office/officeart/2005/8/layout/chevron1"/>
    <dgm:cxn modelId="{FFB710E2-B945-457F-B3C3-36AC402E6349}" type="presParOf" srcId="{BA994E45-6616-4665-ADDD-7866D9240580}" destId="{82C26D83-B242-430E-B47A-6A35BB04483D}" srcOrd="4" destOrd="0" presId="urn:microsoft.com/office/officeart/2005/8/layout/chevron1"/>
    <dgm:cxn modelId="{6BB07CDA-51E8-4B92-95A1-A1ACF55810C6}" type="presParOf" srcId="{82C26D83-B242-430E-B47A-6A35BB04483D}" destId="{0B6D7A55-EB0F-4277-A5F7-D2F5CAD67C62}" srcOrd="0" destOrd="0" presId="urn:microsoft.com/office/officeart/2005/8/layout/chevron1"/>
    <dgm:cxn modelId="{A5968F1B-92B2-4B03-AC1B-624AD15D6B7B}" type="presParOf" srcId="{82C26D83-B242-430E-B47A-6A35BB04483D}" destId="{0A4713E9-5128-4812-B58A-A6FD92626926}" srcOrd="1" destOrd="0" presId="urn:microsoft.com/office/officeart/2005/8/layout/chevron1"/>
    <dgm:cxn modelId="{C13549D6-FC7B-4618-BF4B-DD1869A7760E}" type="presParOf" srcId="{BA994E45-6616-4665-ADDD-7866D9240580}" destId="{92A12306-06BB-4827-9B73-33735210C34F}" srcOrd="5" destOrd="0" presId="urn:microsoft.com/office/officeart/2005/8/layout/chevron1"/>
    <dgm:cxn modelId="{6923D523-F525-40C6-AC91-1689AF992630}" type="presParOf" srcId="{BA994E45-6616-4665-ADDD-7866D9240580}" destId="{B5F03953-CC4E-430D-851B-840FABBE32BD}" srcOrd="6" destOrd="0" presId="urn:microsoft.com/office/officeart/2005/8/layout/chevron1"/>
    <dgm:cxn modelId="{5704236B-0E40-4D96-B389-929B35D3F2CE}" type="presParOf" srcId="{B5F03953-CC4E-430D-851B-840FABBE32BD}" destId="{B7CECF88-5115-424D-8BF2-8B92095640AB}" srcOrd="0" destOrd="0" presId="urn:microsoft.com/office/officeart/2005/8/layout/chevron1"/>
    <dgm:cxn modelId="{4D15BCDF-2F88-4688-9D2F-5B872A6CBD01}" type="presParOf" srcId="{B5F03953-CC4E-430D-851B-840FABBE32BD}" destId="{87CBA3C0-609C-4253-B190-DBD79053DDE4}" srcOrd="1" destOrd="0" presId="urn:microsoft.com/office/officeart/2005/8/layout/chevron1"/>
    <dgm:cxn modelId="{C967EE24-F818-4868-8DC1-935A80F9D658}" type="presParOf" srcId="{BA994E45-6616-4665-ADDD-7866D9240580}" destId="{B7EDB83C-511C-40B7-8A87-8398D234B17D}" srcOrd="7" destOrd="0" presId="urn:microsoft.com/office/officeart/2005/8/layout/chevron1"/>
    <dgm:cxn modelId="{FC4BD874-5352-4D8D-BD4D-925F4F35975C}" type="presParOf" srcId="{BA994E45-6616-4665-ADDD-7866D9240580}" destId="{F5A2A55D-E0BF-4B2F-AB52-AAF28458043C}" srcOrd="8" destOrd="0" presId="urn:microsoft.com/office/officeart/2005/8/layout/chevron1"/>
    <dgm:cxn modelId="{A10B9232-526B-4482-895F-3ED03AF9B4CA}" type="presParOf" srcId="{F5A2A55D-E0BF-4B2F-AB52-AAF28458043C}" destId="{FBE53618-8332-46E5-B8CC-B941030B40E7}" srcOrd="0" destOrd="0" presId="urn:microsoft.com/office/officeart/2005/8/layout/chevron1"/>
    <dgm:cxn modelId="{7488E293-D188-4EBC-90E3-16BD40D419F4}" type="presParOf" srcId="{F5A2A55D-E0BF-4B2F-AB52-AAF28458043C}" destId="{0206F31E-025E-4EB5-AFEB-9BD57073A25F}" srcOrd="1" destOrd="0" presId="urn:microsoft.com/office/officeart/2005/8/layout/chevron1"/>
    <dgm:cxn modelId="{3FB1D95B-D3D1-4CCA-8525-0363F5E27438}" type="presParOf" srcId="{BA994E45-6616-4665-ADDD-7866D9240580}" destId="{39413942-EA8F-4186-9A5B-473786D53744}" srcOrd="9" destOrd="0" presId="urn:microsoft.com/office/officeart/2005/8/layout/chevron1"/>
    <dgm:cxn modelId="{9E5B455F-B300-4272-8EEA-A97816AD7A58}" type="presParOf" srcId="{BA994E45-6616-4665-ADDD-7866D9240580}" destId="{3E2DEAE7-76D6-4DA1-85E5-CA688C25486A}" srcOrd="10" destOrd="0" presId="urn:microsoft.com/office/officeart/2005/8/layout/chevron1"/>
    <dgm:cxn modelId="{FECF249C-8B3E-433A-9EFC-949F726E45ED}" type="presParOf" srcId="{3E2DEAE7-76D6-4DA1-85E5-CA688C25486A}" destId="{03DF5137-DF77-47F5-8EF7-1A2AC20D8A81}" srcOrd="0" destOrd="0" presId="urn:microsoft.com/office/officeart/2005/8/layout/chevron1"/>
    <dgm:cxn modelId="{F1F5016E-DF10-4BAA-AF65-AF46E76DE54C}" type="presParOf" srcId="{3E2DEAE7-76D6-4DA1-85E5-CA688C25486A}" destId="{79690068-3019-4ED1-9AB1-0BA231215C3F}"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A1BB-1147-43C7-8BA7-B86DDE33EB7F}">
      <dsp:nvSpPr>
        <dsp:cNvPr id="0" name=""/>
        <dsp:cNvSpPr/>
      </dsp:nvSpPr>
      <dsp:spPr>
        <a:xfrm>
          <a:off x="2246" y="2109191"/>
          <a:ext cx="1411151" cy="56446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Lisp</a:t>
          </a:r>
          <a:endParaRPr lang="en-US" sz="1400" kern="1200" dirty="0"/>
        </a:p>
      </dsp:txBody>
      <dsp:txXfrm>
        <a:off x="284476" y="2109191"/>
        <a:ext cx="846691" cy="564460"/>
      </dsp:txXfrm>
    </dsp:sp>
    <dsp:sp modelId="{EFADDC2A-3EAD-4DE9-8699-5D67F47DF637}">
      <dsp:nvSpPr>
        <dsp:cNvPr id="0" name=""/>
        <dsp:cNvSpPr/>
      </dsp:nvSpPr>
      <dsp:spPr>
        <a:xfrm>
          <a:off x="2246" y="2744208"/>
          <a:ext cx="1128920"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1958</a:t>
          </a:r>
          <a:endParaRPr lang="en-US" sz="1400" kern="1200" dirty="0"/>
        </a:p>
      </dsp:txBody>
      <dsp:txXfrm>
        <a:off x="2246" y="2744208"/>
        <a:ext cx="1128920" cy="252000"/>
      </dsp:txXfrm>
    </dsp:sp>
    <dsp:sp modelId="{CB83C8CC-DC42-450F-A7C4-AC1FD2C004B5}">
      <dsp:nvSpPr>
        <dsp:cNvPr id="0" name=""/>
        <dsp:cNvSpPr/>
      </dsp:nvSpPr>
      <dsp:spPr>
        <a:xfrm>
          <a:off x="1197397" y="2109191"/>
          <a:ext cx="1411151" cy="56446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Smalltalk</a:t>
          </a:r>
          <a:endParaRPr lang="en-US" sz="1400" kern="1200" dirty="0"/>
        </a:p>
      </dsp:txBody>
      <dsp:txXfrm>
        <a:off x="1479627" y="2109191"/>
        <a:ext cx="846691" cy="564460"/>
      </dsp:txXfrm>
    </dsp:sp>
    <dsp:sp modelId="{0FBD5F29-C96F-48D5-B481-1E604E2DD11C}">
      <dsp:nvSpPr>
        <dsp:cNvPr id="0" name=""/>
        <dsp:cNvSpPr/>
      </dsp:nvSpPr>
      <dsp:spPr>
        <a:xfrm>
          <a:off x="1197397" y="2744208"/>
          <a:ext cx="1128920"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1983</a:t>
          </a:r>
          <a:endParaRPr lang="en-US" sz="1400" kern="1200" dirty="0"/>
        </a:p>
      </dsp:txBody>
      <dsp:txXfrm>
        <a:off x="1197397" y="2744208"/>
        <a:ext cx="1128920" cy="252000"/>
      </dsp:txXfrm>
    </dsp:sp>
    <dsp:sp modelId="{0B6D7A55-EB0F-4277-A5F7-D2F5CAD67C62}">
      <dsp:nvSpPr>
        <dsp:cNvPr id="0" name=""/>
        <dsp:cNvSpPr/>
      </dsp:nvSpPr>
      <dsp:spPr>
        <a:xfrm>
          <a:off x="2392548" y="2109191"/>
          <a:ext cx="1411151" cy="56446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Perl</a:t>
          </a:r>
          <a:endParaRPr lang="en-US" sz="1400" kern="1200" dirty="0"/>
        </a:p>
      </dsp:txBody>
      <dsp:txXfrm>
        <a:off x="2674778" y="2109191"/>
        <a:ext cx="846691" cy="564460"/>
      </dsp:txXfrm>
    </dsp:sp>
    <dsp:sp modelId="{0A4713E9-5128-4812-B58A-A6FD92626926}">
      <dsp:nvSpPr>
        <dsp:cNvPr id="0" name=""/>
        <dsp:cNvSpPr/>
      </dsp:nvSpPr>
      <dsp:spPr>
        <a:xfrm>
          <a:off x="2392548" y="2744208"/>
          <a:ext cx="1128920"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1989</a:t>
          </a:r>
          <a:endParaRPr lang="en-US" sz="1400" kern="1200" dirty="0"/>
        </a:p>
      </dsp:txBody>
      <dsp:txXfrm>
        <a:off x="2392548" y="2744208"/>
        <a:ext cx="1128920" cy="252000"/>
      </dsp:txXfrm>
    </dsp:sp>
    <dsp:sp modelId="{B7CECF88-5115-424D-8BF2-8B92095640AB}">
      <dsp:nvSpPr>
        <dsp:cNvPr id="0" name=""/>
        <dsp:cNvSpPr/>
      </dsp:nvSpPr>
      <dsp:spPr>
        <a:xfrm>
          <a:off x="3587700" y="2109191"/>
          <a:ext cx="1411151" cy="56446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Ruby</a:t>
          </a:r>
          <a:endParaRPr lang="en-US" sz="1400" kern="1200" dirty="0"/>
        </a:p>
      </dsp:txBody>
      <dsp:txXfrm>
        <a:off x="3869930" y="2109191"/>
        <a:ext cx="846691" cy="564460"/>
      </dsp:txXfrm>
    </dsp:sp>
    <dsp:sp modelId="{87CBA3C0-609C-4253-B190-DBD79053DDE4}">
      <dsp:nvSpPr>
        <dsp:cNvPr id="0" name=""/>
        <dsp:cNvSpPr/>
      </dsp:nvSpPr>
      <dsp:spPr>
        <a:xfrm>
          <a:off x="3587700" y="2744208"/>
          <a:ext cx="1128920"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1993</a:t>
          </a:r>
          <a:endParaRPr lang="en-US" sz="1400" kern="1200" dirty="0"/>
        </a:p>
      </dsp:txBody>
      <dsp:txXfrm>
        <a:off x="3587700" y="2744208"/>
        <a:ext cx="1128920" cy="252000"/>
      </dsp:txXfrm>
    </dsp:sp>
    <dsp:sp modelId="{FBE53618-8332-46E5-B8CC-B941030B40E7}">
      <dsp:nvSpPr>
        <dsp:cNvPr id="0" name=""/>
        <dsp:cNvSpPr/>
      </dsp:nvSpPr>
      <dsp:spPr>
        <a:xfrm>
          <a:off x="4782851" y="2109191"/>
          <a:ext cx="1411151" cy="56446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Java</a:t>
          </a:r>
          <a:endParaRPr lang="en-US" sz="1400" kern="1200" dirty="0"/>
        </a:p>
      </dsp:txBody>
      <dsp:txXfrm>
        <a:off x="5065081" y="2109191"/>
        <a:ext cx="846691" cy="564460"/>
      </dsp:txXfrm>
    </dsp:sp>
    <dsp:sp modelId="{0206F31E-025E-4EB5-AFEB-9BD57073A25F}">
      <dsp:nvSpPr>
        <dsp:cNvPr id="0" name=""/>
        <dsp:cNvSpPr/>
      </dsp:nvSpPr>
      <dsp:spPr>
        <a:xfrm>
          <a:off x="4782851" y="2744208"/>
          <a:ext cx="1128920"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1995</a:t>
          </a:r>
          <a:endParaRPr lang="en-US" sz="1400" kern="1200" dirty="0"/>
        </a:p>
      </dsp:txBody>
      <dsp:txXfrm>
        <a:off x="4782851" y="2744208"/>
        <a:ext cx="1128920" cy="252000"/>
      </dsp:txXfrm>
    </dsp:sp>
    <dsp:sp modelId="{03DF5137-DF77-47F5-8EF7-1A2AC20D8A81}">
      <dsp:nvSpPr>
        <dsp:cNvPr id="0" name=""/>
        <dsp:cNvSpPr/>
      </dsp:nvSpPr>
      <dsp:spPr>
        <a:xfrm>
          <a:off x="5978002" y="2109191"/>
          <a:ext cx="1411151" cy="56446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a:t>
          </a:r>
          <a:endParaRPr lang="en-US" sz="1400" kern="1200" dirty="0"/>
        </a:p>
      </dsp:txBody>
      <dsp:txXfrm>
        <a:off x="6260232" y="2109191"/>
        <a:ext cx="846691" cy="564460"/>
      </dsp:txXfrm>
    </dsp:sp>
    <dsp:sp modelId="{79690068-3019-4ED1-9AB1-0BA231215C3F}">
      <dsp:nvSpPr>
        <dsp:cNvPr id="0" name=""/>
        <dsp:cNvSpPr/>
      </dsp:nvSpPr>
      <dsp:spPr>
        <a:xfrm>
          <a:off x="5978002" y="2744208"/>
          <a:ext cx="1128920" cy="25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2000</a:t>
          </a:r>
          <a:endParaRPr lang="en-US" sz="1400" kern="1200" dirty="0"/>
        </a:p>
      </dsp:txBody>
      <dsp:txXfrm>
        <a:off x="5978002" y="2744208"/>
        <a:ext cx="1128920" cy="25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01063-7CF3-473A-B254-7AA3B8D4B9D0}" type="datetimeFigureOut">
              <a:rPr lang="en-US" smtClean="0"/>
              <a:t>9/22/2012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BB9F7-00DE-411F-B4D1-02AE0A1D69EA}" type="slidenum">
              <a:rPr lang="en-US" smtClean="0"/>
              <a:t>‹#›</a:t>
            </a:fld>
            <a:endParaRPr lang="en-US"/>
          </a:p>
        </p:txBody>
      </p:sp>
    </p:spTree>
    <p:extLst>
      <p:ext uri="{BB962C8B-B14F-4D97-AF65-F5344CB8AC3E}">
        <p14:creationId xmlns:p14="http://schemas.microsoft.com/office/powerpoint/2010/main" val="629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Issues with Ruby ecosystem. </a:t>
            </a:r>
          </a:p>
          <a:p>
            <a:r>
              <a:rPr lang="en-US" dirty="0" smtClean="0"/>
              <a:t>Is Ruby really cross platform? </a:t>
            </a:r>
          </a:p>
          <a:p>
            <a:r>
              <a:rPr lang="en-US" dirty="0" smtClean="0"/>
              <a:t>Pitfalls with the Ruby language. </a:t>
            </a:r>
          </a:p>
          <a:p>
            <a:r>
              <a:rPr lang="en-US" dirty="0" smtClean="0"/>
              <a:t>Packaging and application distribution, </a:t>
            </a:r>
            <a:r>
              <a:rPr lang="en-US" dirty="0" err="1" smtClean="0"/>
              <a:t>pros&amp;cons</a:t>
            </a:r>
            <a:r>
              <a:rPr lang="en-US" dirty="0" smtClean="0"/>
              <a:t>. </a:t>
            </a:r>
          </a:p>
          <a:p>
            <a:r>
              <a:rPr lang="en-US" dirty="0" smtClean="0"/>
              <a:t>Ruby CLI application facilities. </a:t>
            </a:r>
          </a:p>
          <a:p>
            <a:r>
              <a:rPr lang="en-US" dirty="0" smtClean="0"/>
              <a:t>Project based experience. </a:t>
            </a:r>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3</a:t>
            </a:fld>
            <a:endParaRPr lang="en-US"/>
          </a:p>
        </p:txBody>
      </p:sp>
    </p:spTree>
    <p:extLst>
      <p:ext uri="{BB962C8B-B14F-4D97-AF65-F5344CB8AC3E}">
        <p14:creationId xmlns:p14="http://schemas.microsoft.com/office/powerpoint/2010/main" val="141168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http://blog.nicksieger.com/articles/2006/10/20/rubyconf-history-of-ruby</a:t>
            </a:r>
          </a:p>
          <a:p>
            <a:r>
              <a:rPr lang="en-US" dirty="0" smtClean="0"/>
              <a:t>http://gunnertech.com/2011/11/ruby-on-rails-history-a-look-back/</a:t>
            </a:r>
          </a:p>
          <a:p>
            <a:endParaRPr lang="en-US" dirty="0" smtClean="0"/>
          </a:p>
          <a:p>
            <a:endParaRPr lang="en-US" dirty="0" smtClean="0"/>
          </a:p>
          <a:p>
            <a:r>
              <a:rPr lang="en-US" dirty="0" smtClean="0"/>
              <a:t>27 October 1999: </a:t>
            </a:r>
            <a:r>
              <a:rPr lang="en-US" dirty="0" err="1" smtClean="0"/>
              <a:t>Matz</a:t>
            </a:r>
            <a:r>
              <a:rPr lang="en-US" dirty="0" smtClean="0"/>
              <a:t> and </a:t>
            </a:r>
            <a:r>
              <a:rPr lang="en-US" dirty="0" err="1" smtClean="0"/>
              <a:t>Keiju’s</a:t>
            </a:r>
            <a:r>
              <a:rPr lang="en-US" dirty="0" smtClean="0"/>
              <a:t> book is published, the first Ruby book</a:t>
            </a:r>
          </a:p>
          <a:p>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8</a:t>
            </a:fld>
            <a:endParaRPr lang="en-US"/>
          </a:p>
        </p:txBody>
      </p:sp>
    </p:spTree>
    <p:extLst>
      <p:ext uri="{BB962C8B-B14F-4D97-AF65-F5344CB8AC3E}">
        <p14:creationId xmlns:p14="http://schemas.microsoft.com/office/powerpoint/2010/main" val="14312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http://blog.nicksieger.com/articles/2006/10/20/rubyconf-history-of-ruby</a:t>
            </a:r>
          </a:p>
          <a:p>
            <a:r>
              <a:rPr lang="en-US" dirty="0" smtClean="0"/>
              <a:t>http://gunnertech.com/2011/11/ruby-on-rails-history-a-look-back/</a:t>
            </a:r>
          </a:p>
          <a:p>
            <a:endParaRPr lang="en-US" dirty="0" smtClean="0"/>
          </a:p>
          <a:p>
            <a:endParaRPr lang="en-US" dirty="0" smtClean="0"/>
          </a:p>
          <a:p>
            <a:r>
              <a:rPr lang="en-US" dirty="0" smtClean="0"/>
              <a:t>27 October 1999: </a:t>
            </a:r>
            <a:r>
              <a:rPr lang="en-US" dirty="0" err="1" smtClean="0"/>
              <a:t>Matz</a:t>
            </a:r>
            <a:r>
              <a:rPr lang="en-US" dirty="0" smtClean="0"/>
              <a:t> and </a:t>
            </a:r>
            <a:r>
              <a:rPr lang="en-US" dirty="0" err="1" smtClean="0"/>
              <a:t>Keiju’s</a:t>
            </a:r>
            <a:r>
              <a:rPr lang="en-US" dirty="0" smtClean="0"/>
              <a:t> book is published, the first Ruby book</a:t>
            </a:r>
          </a:p>
          <a:p>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9</a:t>
            </a:fld>
            <a:endParaRPr lang="en-US"/>
          </a:p>
        </p:txBody>
      </p:sp>
    </p:spTree>
    <p:extLst>
      <p:ext uri="{BB962C8B-B14F-4D97-AF65-F5344CB8AC3E}">
        <p14:creationId xmlns:p14="http://schemas.microsoft.com/office/powerpoint/2010/main" val="143120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http://www.javalobby.org/java/forums/t101687.html</a:t>
            </a:r>
          </a:p>
          <a:p>
            <a:r>
              <a:rPr lang="en-US" dirty="0" smtClean="0"/>
              <a:t>-&gt;</a:t>
            </a:r>
          </a:p>
          <a:p>
            <a:endParaRPr lang="en-US" dirty="0" smtClean="0"/>
          </a:p>
          <a:p>
            <a:r>
              <a:rPr lang="en-US" dirty="0" smtClean="0"/>
              <a:t>http://www.jroller.com/obie/entry/top_10_reasons_why_java</a:t>
            </a:r>
          </a:p>
          <a:p>
            <a:r>
              <a:rPr lang="en-US" b="1" dirty="0" smtClean="0"/>
              <a:t>1) Java has a compiler</a:t>
            </a:r>
            <a:endParaRPr lang="en-US" dirty="0" smtClean="0"/>
          </a:p>
          <a:p>
            <a:r>
              <a:rPr lang="en-US" dirty="0" smtClean="0"/>
              <a:t>Ruby does not. That's great! Fuck compilers and their false sense of security. Too often is bad code checked in or even deployed to production, simply because it compiled. No such luxury in the Ruby world.</a:t>
            </a:r>
          </a:p>
          <a:p>
            <a:r>
              <a:rPr lang="en-US" b="1" dirty="0" smtClean="0"/>
              <a:t>2) Java framework authors are not application developers</a:t>
            </a:r>
            <a:endParaRPr lang="en-US" dirty="0" smtClean="0"/>
          </a:p>
          <a:p>
            <a:r>
              <a:rPr lang="en-US" dirty="0" smtClean="0"/>
              <a:t>Prime example: the </a:t>
            </a:r>
            <a:r>
              <a:rPr lang="en-US" dirty="0" err="1" smtClean="0"/>
              <a:t>JBoss</a:t>
            </a:r>
            <a:r>
              <a:rPr lang="en-US" dirty="0" smtClean="0"/>
              <a:t> guys, who are paid handsomely to work on framework code all day. Sure, they're exposed to real application development, but they don't do it themselves. As a result, none of their handiwork is extracted from actual working codebases. Which is a shame, because if it were extracted from actual working codebases then it might actually not suck.</a:t>
            </a:r>
          </a:p>
          <a:p>
            <a:r>
              <a:rPr lang="en-US" dirty="0" smtClean="0"/>
              <a:t>All Rails core and plugin contributors of significance are fulltime application developers, starting at the top with DHH himself and the Rails core team. Day in and day out we write applications in Ruby and extract the useful bits out for other Rails developers to make use of via gems and plugins.</a:t>
            </a:r>
          </a:p>
          <a:p>
            <a:r>
              <a:rPr lang="en-US" b="1" dirty="0" smtClean="0"/>
              <a:t>3) Most Java Programmers are Morons</a:t>
            </a:r>
            <a:endParaRPr lang="en-US" dirty="0" smtClean="0"/>
          </a:p>
          <a:p>
            <a:r>
              <a:rPr lang="en-US" dirty="0" smtClean="0"/>
              <a:t>This has to do with the number of people in the world that describe themselves as Java programmers and work at day jobs doing Java programming. What are there, like 2 million of them? More? So it's just a numbers thing, really. There just aren't that many good programmers overall in the world -- and most them wouldn't be caught dead doing Java.</a:t>
            </a:r>
          </a:p>
          <a:p>
            <a:r>
              <a:rPr lang="en-US" b="1" dirty="0" smtClean="0"/>
              <a:t>4) Java is too Fragmented</a:t>
            </a:r>
            <a:endParaRPr lang="en-US" dirty="0" smtClean="0"/>
          </a:p>
          <a:p>
            <a:r>
              <a:rPr lang="en-US" dirty="0" smtClean="0"/>
              <a:t>Java has a gazillion open-source frameworks and they all suck ass. So what do Java teams do to cope? Cobble those suck-ass frameworks together into custom layered homebrews that are nothing more than exponential explosions of sheer, despicable suck-</a:t>
            </a:r>
            <a:r>
              <a:rPr lang="en-US" dirty="0" err="1" smtClean="0"/>
              <a:t>assiness</a:t>
            </a:r>
            <a:r>
              <a:rPr lang="en-US" dirty="0" smtClean="0"/>
              <a:t>.</a:t>
            </a:r>
          </a:p>
          <a:p>
            <a:r>
              <a:rPr lang="en-US" dirty="0" smtClean="0"/>
              <a:t>In stark contrast, in the Ruby world, we only have Rails. All Rails projects are structured the same way and follow the same conventions. That's a good thing, since it means that Rails developers can move across projects with relative ease.</a:t>
            </a:r>
          </a:p>
          <a:p>
            <a:r>
              <a:rPr lang="en-US" b="1" dirty="0" smtClean="0"/>
              <a:t>5) Java is Too Slow</a:t>
            </a:r>
            <a:endParaRPr lang="en-US" dirty="0" smtClean="0"/>
          </a:p>
          <a:p>
            <a:r>
              <a:rPr lang="en-US" dirty="0" smtClean="0"/>
              <a:t>Ha. This is one of my favorite reasons, for the bloody irony of it. You see, Java isn't actually slow. Everyone reading this knows that it got plenty fast over the last five years or so. Nevertheless, 90% of the world that knows of Java thinks that it is slow, because of its association with crappy slow Java applets and crappy slow Java loading screens on mobile devices.</a:t>
            </a:r>
          </a:p>
          <a:p>
            <a:r>
              <a:rPr lang="en-US" dirty="0" smtClean="0"/>
              <a:t>Ruby *is* slow, compared to Java, and yet it is fast enough. Amazing, isn't it.</a:t>
            </a:r>
          </a:p>
          <a:p>
            <a:r>
              <a:rPr lang="en-US" b="1" dirty="0" smtClean="0"/>
              <a:t>6) Java doesn't have blocks and closures</a:t>
            </a:r>
            <a:endParaRPr lang="en-US" dirty="0" smtClean="0"/>
          </a:p>
          <a:p>
            <a:r>
              <a:rPr lang="en-US" dirty="0" smtClean="0"/>
              <a:t>Do I really need to rehash this reason? No. I don't think so.</a:t>
            </a:r>
          </a:p>
          <a:p>
            <a:r>
              <a:rPr lang="en-US" b="1" dirty="0" smtClean="0"/>
              <a:t>7) Java has Integrated Development Environments (IDEs)</a:t>
            </a:r>
            <a:endParaRPr lang="en-US" dirty="0" smtClean="0"/>
          </a:p>
          <a:p>
            <a:r>
              <a:rPr lang="en-US" dirty="0" smtClean="0"/>
              <a:t>Closely related to Reason #3 Most Java Programmers are morons. Everyone knows that the best programmers use Vim and </a:t>
            </a:r>
            <a:r>
              <a:rPr lang="en-US" dirty="0" err="1" smtClean="0"/>
              <a:t>Emacs</a:t>
            </a:r>
            <a:r>
              <a:rPr lang="en-US" dirty="0" smtClean="0"/>
              <a:t>. Then come the </a:t>
            </a:r>
            <a:r>
              <a:rPr lang="en-US" dirty="0" err="1" smtClean="0"/>
              <a:t>TextMate</a:t>
            </a:r>
            <a:r>
              <a:rPr lang="en-US" dirty="0" smtClean="0"/>
              <a:t> users. If you need to use an IDE then you suck, period.</a:t>
            </a:r>
          </a:p>
          <a:p>
            <a:r>
              <a:rPr lang="en-US" b="1" dirty="0" smtClean="0"/>
              <a:t>8) Java has good debugging support</a:t>
            </a:r>
            <a:endParaRPr lang="en-US" dirty="0" smtClean="0"/>
          </a:p>
          <a:p>
            <a:r>
              <a:rPr lang="en-US" dirty="0" smtClean="0"/>
              <a:t>Java has great and powerful debugging (which is very necessary since most Java code sucks so much ass). Ruby has ridiculously pitiful debugging support, which means our code actually needs to be well-tested and readable.</a:t>
            </a:r>
          </a:p>
          <a:p>
            <a:r>
              <a:rPr lang="en-US" b="1" dirty="0" smtClean="0"/>
              <a:t>9) Java Makes a Lot of Money for Vendors</a:t>
            </a:r>
            <a:endParaRPr lang="en-US" dirty="0" smtClean="0"/>
          </a:p>
          <a:p>
            <a:r>
              <a:rPr lang="en-US" dirty="0" smtClean="0"/>
              <a:t>This is potentially the most subtle of all of the reasons on the list. Basically, the integrity of most anything having to do with Java is corrupted by the way that it is inextricably linked to a web of intrigue involving money, big vendors and bullshit enterprise politics and pandering. Ruby doesn't make major money for anyone except Pragmatic Dave.</a:t>
            </a:r>
          </a:p>
          <a:p>
            <a:r>
              <a:rPr lang="en-US" b="1" dirty="0" smtClean="0"/>
              <a:t>10) Java does not have DHH</a:t>
            </a:r>
            <a:endParaRPr lang="en-US" dirty="0" smtClean="0"/>
          </a:p>
          <a:p>
            <a:r>
              <a:rPr lang="en-US" dirty="0" smtClean="0"/>
              <a:t>In the words of my inimitable friend Zed Shaw, "If DHH </a:t>
            </a:r>
            <a:r>
              <a:rPr lang="en-US" dirty="0" err="1" smtClean="0"/>
              <a:t>ain't</a:t>
            </a:r>
            <a:r>
              <a:rPr lang="en-US" dirty="0" smtClean="0"/>
              <a:t> doing it, you don't fucking do it. (Seems every time some clever fellow gets into trouble it's because of that.)"</a:t>
            </a:r>
          </a:p>
          <a:p>
            <a:r>
              <a:rPr lang="en-US" dirty="0" smtClean="0"/>
              <a:t>Who does Java have? Jimmy Gosling? </a:t>
            </a:r>
            <a:r>
              <a:rPr lang="en-US" dirty="0" err="1" smtClean="0"/>
              <a:t>Hahahahahahahaha</a:t>
            </a:r>
            <a:r>
              <a:rPr lang="en-US" dirty="0" smtClean="0"/>
              <a:t>...</a:t>
            </a:r>
          </a:p>
          <a:p>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11</a:t>
            </a:fld>
            <a:endParaRPr lang="en-US"/>
          </a:p>
        </p:txBody>
      </p:sp>
    </p:spTree>
    <p:extLst>
      <p:ext uri="{BB962C8B-B14F-4D97-AF65-F5344CB8AC3E}">
        <p14:creationId xmlns:p14="http://schemas.microsoft.com/office/powerpoint/2010/main" val="429457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13, 2007</a:t>
            </a:r>
          </a:p>
          <a:p>
            <a:endParaRPr lang="en-US" b="1" dirty="0" smtClean="0"/>
          </a:p>
          <a:p>
            <a:r>
              <a:rPr lang="en-US" b="1" dirty="0" smtClean="0"/>
              <a:t>http://www.youtube.com/watch?v=PQbuyKUaKFo</a:t>
            </a:r>
          </a:p>
          <a:p>
            <a:endParaRPr lang="en-US" b="1" dirty="0"/>
          </a:p>
        </p:txBody>
      </p:sp>
      <p:sp>
        <p:nvSpPr>
          <p:cNvPr id="4" name="Slide Number Placeholder 3"/>
          <p:cNvSpPr>
            <a:spLocks noGrp="1"/>
          </p:cNvSpPr>
          <p:nvPr>
            <p:ph type="sldNum" sz="quarter" idx="10"/>
          </p:nvPr>
        </p:nvSpPr>
        <p:spPr/>
        <p:txBody>
          <a:bodyPr/>
          <a:lstStyle/>
          <a:p>
            <a:fld id="{B1DBB9F7-00DE-411F-B4D1-02AE0A1D69EA}" type="slidenum">
              <a:rPr lang="en-US" smtClean="0"/>
              <a:t>14</a:t>
            </a:fld>
            <a:endParaRPr lang="en-US"/>
          </a:p>
        </p:txBody>
      </p:sp>
    </p:spTree>
    <p:extLst>
      <p:ext uri="{BB962C8B-B14F-4D97-AF65-F5344CB8AC3E}">
        <p14:creationId xmlns:p14="http://schemas.microsoft.com/office/powerpoint/2010/main" val="63577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15</a:t>
            </a:fld>
            <a:endParaRPr lang="en-US"/>
          </a:p>
        </p:txBody>
      </p:sp>
    </p:spTree>
    <p:extLst>
      <p:ext uri="{BB962C8B-B14F-4D97-AF65-F5344CB8AC3E}">
        <p14:creationId xmlns:p14="http://schemas.microsoft.com/office/powerpoint/2010/main" val="113362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effectLst/>
              </a:rPr>
              <a:t>“</a:t>
            </a:r>
            <a:r>
              <a:rPr lang="pt-BR" dirty="0" smtClean="0"/>
              <a:t> </a:t>
            </a:r>
            <a:r>
              <a:rPr lang="pt-BR" dirty="0" smtClean="0">
                <a:effectLst/>
              </a:rPr>
              <a:t>J</a:t>
            </a:r>
            <a:r>
              <a:rPr lang="pt-BR" dirty="0" smtClean="0"/>
              <a:t> </a:t>
            </a:r>
            <a:r>
              <a:rPr lang="pt-BR" dirty="0" smtClean="0">
                <a:effectLst/>
              </a:rPr>
              <a:t>a</a:t>
            </a:r>
            <a:r>
              <a:rPr lang="pt-BR" dirty="0" smtClean="0"/>
              <a:t> </a:t>
            </a:r>
            <a:r>
              <a:rPr lang="pt-BR" dirty="0" smtClean="0">
                <a:effectLst/>
              </a:rPr>
              <a:t>v</a:t>
            </a:r>
            <a:r>
              <a:rPr lang="pt-BR" dirty="0" smtClean="0"/>
              <a:t> </a:t>
            </a:r>
            <a:r>
              <a:rPr lang="pt-BR" dirty="0" smtClean="0">
                <a:effectLst/>
              </a:rPr>
              <a:t>a</a:t>
            </a:r>
            <a:r>
              <a:rPr lang="pt-BR" dirty="0" smtClean="0"/>
              <a:t> </a:t>
            </a:r>
            <a:r>
              <a:rPr lang="pt-BR" dirty="0" smtClean="0">
                <a:effectLst/>
              </a:rPr>
              <a:t>P</a:t>
            </a:r>
            <a:r>
              <a:rPr lang="pt-BR" dirty="0" smtClean="0"/>
              <a:t> </a:t>
            </a:r>
            <a:r>
              <a:rPr lang="pt-BR" dirty="0" smtClean="0">
                <a:effectLst/>
              </a:rPr>
              <a:t>r</a:t>
            </a:r>
            <a:r>
              <a:rPr lang="pt-BR" dirty="0" smtClean="0"/>
              <a:t> </a:t>
            </a:r>
            <a:r>
              <a:rPr lang="pt-BR" dirty="0" smtClean="0">
                <a:effectLst/>
              </a:rPr>
              <a:t>o</a:t>
            </a:r>
            <a:r>
              <a:rPr lang="pt-BR" dirty="0" smtClean="0"/>
              <a:t> </a:t>
            </a:r>
            <a:r>
              <a:rPr lang="pt-BR" dirty="0" smtClean="0">
                <a:effectLst/>
              </a:rPr>
              <a:t>g</a:t>
            </a:r>
            <a:r>
              <a:rPr lang="pt-BR" dirty="0" smtClean="0"/>
              <a:t> </a:t>
            </a:r>
            <a:r>
              <a:rPr lang="pt-BR" dirty="0" smtClean="0">
                <a:effectLst/>
              </a:rPr>
              <a:t>r</a:t>
            </a:r>
            <a:r>
              <a:rPr lang="pt-BR" dirty="0" smtClean="0"/>
              <a:t> </a:t>
            </a:r>
            <a:r>
              <a:rPr lang="pt-BR" dirty="0" smtClean="0">
                <a:effectLst/>
              </a:rPr>
              <a:t>a</a:t>
            </a:r>
            <a:r>
              <a:rPr lang="pt-BR" dirty="0" smtClean="0"/>
              <a:t> </a:t>
            </a:r>
            <a:r>
              <a:rPr lang="pt-BR" dirty="0" smtClean="0">
                <a:effectLst/>
              </a:rPr>
              <a:t>m</a:t>
            </a:r>
            <a:r>
              <a:rPr lang="pt-BR" dirty="0" smtClean="0"/>
              <a:t> </a:t>
            </a:r>
            <a:r>
              <a:rPr lang="pt-BR" dirty="0" smtClean="0">
                <a:effectLst/>
              </a:rPr>
              <a:t>m</a:t>
            </a:r>
            <a:r>
              <a:rPr lang="pt-BR" dirty="0" smtClean="0"/>
              <a:t> </a:t>
            </a:r>
            <a:r>
              <a:rPr lang="pt-BR" dirty="0" smtClean="0">
                <a:effectLst/>
              </a:rPr>
              <a:t>e</a:t>
            </a:r>
            <a:r>
              <a:rPr lang="pt-BR" dirty="0" smtClean="0"/>
              <a:t> </a:t>
            </a:r>
            <a:r>
              <a:rPr lang="pt-BR" dirty="0" smtClean="0">
                <a:effectLst/>
              </a:rPr>
              <a:t>r</a:t>
            </a:r>
            <a:r>
              <a:rPr lang="pt-BR" dirty="0" smtClean="0"/>
              <a:t> </a:t>
            </a:r>
            <a:r>
              <a:rPr lang="pt-BR" dirty="0" smtClean="0">
                <a:effectLst/>
              </a:rPr>
              <a:t>s</a:t>
            </a:r>
            <a:r>
              <a:rPr lang="pt-BR" dirty="0" smtClean="0"/>
              <a:t> </a:t>
            </a:r>
            <a:r>
              <a:rPr lang="pt-BR" dirty="0" smtClean="0">
                <a:effectLst/>
              </a:rPr>
              <a:t>a</a:t>
            </a:r>
            <a:r>
              <a:rPr lang="pt-BR" dirty="0" smtClean="0"/>
              <a:t> </a:t>
            </a:r>
            <a:r>
              <a:rPr lang="pt-BR" dirty="0" smtClean="0">
                <a:effectLst/>
              </a:rPr>
              <a:t>r</a:t>
            </a:r>
            <a:r>
              <a:rPr lang="pt-BR" dirty="0" smtClean="0"/>
              <a:t> </a:t>
            </a:r>
            <a:r>
              <a:rPr lang="pt-BR" dirty="0" smtClean="0">
                <a:effectLst/>
              </a:rPr>
              <a:t>e</a:t>
            </a:r>
            <a:r>
              <a:rPr lang="pt-BR" dirty="0" smtClean="0"/>
              <a:t> </a:t>
            </a:r>
            <a:r>
              <a:rPr lang="pt-BR" dirty="0" smtClean="0">
                <a:effectLst/>
              </a:rPr>
              <a:t>w</a:t>
            </a:r>
            <a:r>
              <a:rPr lang="pt-BR" dirty="0" smtClean="0"/>
              <a:t> </a:t>
            </a:r>
            <a:r>
              <a:rPr lang="pt-BR" dirty="0" smtClean="0">
                <a:effectLst/>
              </a:rPr>
              <a:t>r</a:t>
            </a:r>
            <a:r>
              <a:rPr lang="pt-BR" dirty="0" smtClean="0"/>
              <a:t> </a:t>
            </a:r>
            <a:r>
              <a:rPr lang="pt-BR" dirty="0" smtClean="0">
                <a:effectLst/>
              </a:rPr>
              <a:t>i</a:t>
            </a:r>
            <a:r>
              <a:rPr lang="pt-BR" dirty="0" smtClean="0"/>
              <a:t> </a:t>
            </a:r>
            <a:r>
              <a:rPr lang="pt-BR" dirty="0" smtClean="0">
                <a:effectLst/>
              </a:rPr>
              <a:t>t</a:t>
            </a:r>
            <a:r>
              <a:rPr lang="pt-BR" dirty="0" smtClean="0"/>
              <a:t> </a:t>
            </a:r>
            <a:r>
              <a:rPr lang="pt-BR" dirty="0" smtClean="0">
                <a:effectLst/>
              </a:rPr>
              <a:t>i</a:t>
            </a:r>
            <a:r>
              <a:rPr lang="pt-BR" dirty="0" smtClean="0"/>
              <a:t> </a:t>
            </a:r>
            <a:r>
              <a:rPr lang="pt-BR" dirty="0" smtClean="0">
                <a:effectLst/>
              </a:rPr>
              <a:t>n</a:t>
            </a:r>
            <a:r>
              <a:rPr lang="pt-BR" dirty="0" smtClean="0"/>
              <a:t> </a:t>
            </a:r>
            <a:r>
              <a:rPr lang="pt-BR" dirty="0" smtClean="0">
                <a:effectLst/>
              </a:rPr>
              <a:t>g</a:t>
            </a:r>
            <a:r>
              <a:rPr lang="pt-BR" dirty="0" smtClean="0"/>
              <a:t> </a:t>
            </a:r>
            <a:r>
              <a:rPr lang="pt-BR" dirty="0" smtClean="0">
                <a:effectLst/>
              </a:rPr>
              <a:t>s</a:t>
            </a:r>
            <a:r>
              <a:rPr lang="pt-BR" dirty="0" smtClean="0"/>
              <a:t> </a:t>
            </a:r>
            <a:r>
              <a:rPr lang="pt-BR" dirty="0" smtClean="0">
                <a:effectLst/>
              </a:rPr>
              <a:t>t</a:t>
            </a:r>
            <a:r>
              <a:rPr lang="pt-BR" dirty="0" smtClean="0"/>
              <a:t> </a:t>
            </a:r>
            <a:r>
              <a:rPr lang="pt-BR" dirty="0" smtClean="0">
                <a:effectLst/>
              </a:rPr>
              <a:t>r</a:t>
            </a:r>
            <a:r>
              <a:rPr lang="pt-BR" dirty="0" smtClean="0"/>
              <a:t> </a:t>
            </a:r>
            <a:r>
              <a:rPr lang="pt-BR" dirty="0" smtClean="0">
                <a:effectLst/>
              </a:rPr>
              <a:t>a</a:t>
            </a:r>
            <a:r>
              <a:rPr lang="pt-BR" dirty="0" smtClean="0"/>
              <a:t> </a:t>
            </a:r>
            <a:r>
              <a:rPr lang="pt-BR" dirty="0" smtClean="0">
                <a:effectLst/>
              </a:rPr>
              <a:t>n</a:t>
            </a:r>
            <a:r>
              <a:rPr lang="pt-BR" dirty="0" smtClean="0"/>
              <a:t> </a:t>
            </a:r>
            <a:r>
              <a:rPr lang="pt-BR" dirty="0" smtClean="0">
                <a:effectLst/>
              </a:rPr>
              <a:t>g</a:t>
            </a:r>
            <a:r>
              <a:rPr lang="pt-BR" dirty="0" smtClean="0"/>
              <a:t> </a:t>
            </a:r>
            <a:r>
              <a:rPr lang="pt-BR" dirty="0" smtClean="0">
                <a:effectLst/>
              </a:rPr>
              <a:t>e</a:t>
            </a:r>
            <a:r>
              <a:rPr lang="pt-BR" dirty="0" smtClean="0"/>
              <a:t> </a:t>
            </a:r>
            <a:r>
              <a:rPr lang="pt-BR" dirty="0" smtClean="0">
                <a:effectLst/>
              </a:rPr>
              <a:t>R</a:t>
            </a:r>
            <a:r>
              <a:rPr lang="pt-BR" dirty="0" smtClean="0"/>
              <a:t> </a:t>
            </a:r>
            <a:r>
              <a:rPr lang="pt-BR" dirty="0" smtClean="0">
                <a:effectLst/>
              </a:rPr>
              <a:t>u</a:t>
            </a:r>
            <a:r>
              <a:rPr lang="pt-BR" dirty="0" smtClean="0"/>
              <a:t> </a:t>
            </a:r>
            <a:r>
              <a:rPr lang="pt-BR" dirty="0" smtClean="0">
                <a:effectLst/>
              </a:rPr>
              <a:t>b</a:t>
            </a:r>
            <a:r>
              <a:rPr lang="pt-BR" dirty="0" smtClean="0"/>
              <a:t> </a:t>
            </a:r>
            <a:r>
              <a:rPr lang="pt-BR" dirty="0" smtClean="0">
                <a:effectLst/>
              </a:rPr>
              <a:t>y</a:t>
            </a:r>
            <a:r>
              <a:rPr lang="pt-BR" dirty="0" smtClean="0"/>
              <a:t> </a:t>
            </a:r>
            <a:r>
              <a:rPr lang="pt-BR" dirty="0" smtClean="0">
                <a:effectLst/>
              </a:rPr>
              <a:t>C</a:t>
            </a:r>
            <a:r>
              <a:rPr lang="pt-BR" dirty="0" smtClean="0"/>
              <a:t> </a:t>
            </a:r>
            <a:r>
              <a:rPr lang="pt-BR" dirty="0" smtClean="0">
                <a:effectLst/>
              </a:rPr>
              <a:t>o</a:t>
            </a:r>
            <a:r>
              <a:rPr lang="pt-BR" dirty="0" smtClean="0"/>
              <a:t> </a:t>
            </a:r>
            <a:r>
              <a:rPr lang="pt-BR" dirty="0" smtClean="0">
                <a:effectLst/>
              </a:rPr>
              <a:t>d</a:t>
            </a:r>
            <a:r>
              <a:rPr lang="pt-BR" dirty="0" smtClean="0"/>
              <a:t> </a:t>
            </a:r>
            <a:r>
              <a:rPr lang="pt-BR" dirty="0" smtClean="0">
                <a:effectLst/>
              </a:rPr>
              <a:t>e</a:t>
            </a:r>
            <a:r>
              <a:rPr lang="pt-BR" dirty="0" smtClean="0"/>
              <a:t> </a:t>
            </a:r>
            <a:r>
              <a:rPr lang="pt-BR" dirty="0" smtClean="0">
                <a:effectLst/>
              </a:rPr>
              <a:t>.</a:t>
            </a:r>
            <a:r>
              <a:rPr lang="pt-BR" dirty="0" smtClean="0"/>
              <a:t> </a:t>
            </a:r>
            <a:r>
              <a:rPr lang="pt-BR" dirty="0" smtClean="0">
                <a:effectLst/>
              </a:rPr>
              <a:t>”</a:t>
            </a:r>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18</a:t>
            </a:fld>
            <a:endParaRPr lang="en-US"/>
          </a:p>
        </p:txBody>
      </p:sp>
    </p:spTree>
    <p:extLst>
      <p:ext uri="{BB962C8B-B14F-4D97-AF65-F5344CB8AC3E}">
        <p14:creationId xmlns:p14="http://schemas.microsoft.com/office/powerpoint/2010/main" val="4049151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https://github.com/h3rald/ruby-compendium</a:t>
            </a:r>
          </a:p>
          <a:p>
            <a:r>
              <a:rPr lang="en-US" dirty="0" smtClean="0"/>
              <a:t>http://infoether.com/ruby-and-rails-whitepaper </a:t>
            </a:r>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32</a:t>
            </a:fld>
            <a:endParaRPr lang="en-US"/>
          </a:p>
        </p:txBody>
      </p:sp>
    </p:spTree>
    <p:extLst>
      <p:ext uri="{BB962C8B-B14F-4D97-AF65-F5344CB8AC3E}">
        <p14:creationId xmlns:p14="http://schemas.microsoft.com/office/powerpoint/2010/main" val="179258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uk-UA" baseline="0" dirty="0" smtClean="0"/>
              <a:t>Як я обирав Рубі для поточного пректу. Показати матрицю</a:t>
            </a:r>
          </a:p>
          <a:p>
            <a:pPr marL="228600" indent="-228600">
              <a:buAutoNum type="arabicParenR"/>
            </a:pPr>
            <a:r>
              <a:rPr lang="uk-UA" baseline="0" dirty="0" smtClean="0"/>
              <a:t>Які основні критерії були? РЕСТ АПІ, кросс платформеність</a:t>
            </a:r>
          </a:p>
          <a:p>
            <a:pPr marL="228600" indent="-228600">
              <a:buAutoNum type="arabicParenR"/>
            </a:pPr>
            <a:r>
              <a:rPr lang="uk-UA" baseline="0" dirty="0" smtClean="0"/>
              <a:t>Чому не Пайтон?</a:t>
            </a:r>
          </a:p>
          <a:p>
            <a:pPr marL="228600" indent="-228600">
              <a:buAutoNum type="arabicParenR"/>
            </a:pPr>
            <a:r>
              <a:rPr lang="uk-UA" baseline="0" dirty="0" smtClean="0"/>
              <a:t>Проблеми з ДжДК, креші, бандлер</a:t>
            </a:r>
            <a:endParaRPr lang="en-US" dirty="0"/>
          </a:p>
        </p:txBody>
      </p:sp>
      <p:sp>
        <p:nvSpPr>
          <p:cNvPr id="4" name="Slide Number Placeholder 3"/>
          <p:cNvSpPr>
            <a:spLocks noGrp="1"/>
          </p:cNvSpPr>
          <p:nvPr>
            <p:ph type="sldNum" sz="quarter" idx="10"/>
          </p:nvPr>
        </p:nvSpPr>
        <p:spPr/>
        <p:txBody>
          <a:bodyPr/>
          <a:lstStyle/>
          <a:p>
            <a:fld id="{B1DBB9F7-00DE-411F-B4D1-02AE0A1D69EA}" type="slidenum">
              <a:rPr lang="en-US" smtClean="0"/>
              <a:t>33</a:t>
            </a:fld>
            <a:endParaRPr lang="en-US"/>
          </a:p>
        </p:txBody>
      </p:sp>
    </p:spTree>
    <p:extLst>
      <p:ext uri="{BB962C8B-B14F-4D97-AF65-F5344CB8AC3E}">
        <p14:creationId xmlns:p14="http://schemas.microsoft.com/office/powerpoint/2010/main" val="402926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9DD9E86-6E67-43CA-9709-020B0FC0D062}" type="datetime1">
              <a:rPr lang="en-US" smtClean="0"/>
              <a:t>9/22/2012</a:t>
            </a:fld>
            <a:endParaRPr lang="en-US"/>
          </a:p>
        </p:txBody>
      </p:sp>
      <p:sp>
        <p:nvSpPr>
          <p:cNvPr id="8" name="Slide Number Placeholder 7"/>
          <p:cNvSpPr>
            <a:spLocks noGrp="1"/>
          </p:cNvSpPr>
          <p:nvPr>
            <p:ph type="sldNum" sz="quarter" idx="11"/>
          </p:nvPr>
        </p:nvSpPr>
        <p:spPr/>
        <p:txBody>
          <a:bodyPr/>
          <a:lstStyle/>
          <a:p>
            <a:fld id="{98AA8B73-047F-41D3-B066-CD29D7ED480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F39897-9FEF-47EB-8D68-CF1EF588EF9A}" type="datetime1">
              <a:rPr lang="en-US" smtClean="0"/>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A8B73-047F-41D3-B066-CD29D7ED48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DC9F2C-4C91-471A-A19A-21976373DAE7}" type="datetime1">
              <a:rPr lang="en-US" smtClean="0"/>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A8B73-047F-41D3-B066-CD29D7ED48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704DF09-5B6A-4395-9DB6-9186A3800E82}" type="datetime1">
              <a:rPr lang="en-US" smtClean="0"/>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A8B73-047F-41D3-B066-CD29D7ED48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B6408-99C7-424A-A633-98B584F761DA}" type="datetime1">
              <a:rPr lang="en-US" smtClean="0"/>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A8B73-047F-41D3-B066-CD29D7ED4805}"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2335827-698B-4F0B-BFDC-6BF17D15A448}" type="datetime1">
              <a:rPr lang="en-US" smtClean="0"/>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A8B73-047F-41D3-B066-CD29D7ED4805}"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B19DB2D-EB0B-462F-B14D-96A9B62C34B8}" type="datetime1">
              <a:rPr lang="en-US" smtClean="0"/>
              <a:t>9/22/2012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A8B73-047F-41D3-B066-CD29D7ED4805}"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6A5306-D18D-408F-8630-F87D2D8357D3}" type="datetime1">
              <a:rPr lang="en-US" smtClean="0"/>
              <a:t>9/22/2012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A8B73-047F-41D3-B066-CD29D7ED48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6E6A1-ECDD-464D-A610-8671173286AE}" type="datetime1">
              <a:rPr lang="en-US" smtClean="0"/>
              <a:t>9/22/2012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A8B73-047F-41D3-B066-CD29D7ED48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478D2-7AB2-4C63-BB27-B81CDA160C6A}" type="datetime1">
              <a:rPr lang="en-US" smtClean="0"/>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A8B73-047F-41D3-B066-CD29D7ED48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D9DEA-A003-4997-817E-1FBDB1D79BED}" type="datetime1">
              <a:rPr lang="en-US" smtClean="0"/>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A8B73-047F-41D3-B066-CD29D7ED48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29847DA-A60D-49C2-A98F-CC38A42C4E41}" type="datetime1">
              <a:rPr lang="en-US" smtClean="0"/>
              <a:t>9/22/2012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8AA8B73-047F-41D3-B066-CD29D7ED4805}"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gunnertech.com/s/technology/web-developmen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Adventures </a:t>
            </a:r>
            <a:r>
              <a:rPr lang="en-US" sz="6000" dirty="0" smtClean="0"/>
              <a:t/>
            </a:r>
            <a:br>
              <a:rPr lang="en-US" sz="6000" dirty="0" smtClean="0"/>
            </a:br>
            <a:r>
              <a:rPr lang="en-US" sz="6000" dirty="0" smtClean="0"/>
              <a:t>of </a:t>
            </a:r>
            <a:r>
              <a:rPr lang="en-US" sz="6000" dirty="0"/>
              <a:t>Java developer </a:t>
            </a:r>
            <a:r>
              <a:rPr lang="en-US" sz="6000" dirty="0" smtClean="0"/>
              <a:t/>
            </a:r>
            <a:br>
              <a:rPr lang="en-US" sz="6000" dirty="0" smtClean="0"/>
            </a:br>
            <a:r>
              <a:rPr lang="en-US" sz="6000" dirty="0" smtClean="0"/>
              <a:t>in </a:t>
            </a:r>
            <a:r>
              <a:rPr lang="en-US" sz="6000" dirty="0"/>
              <a:t>Ruby world</a:t>
            </a:r>
          </a:p>
        </p:txBody>
      </p:sp>
      <p:sp>
        <p:nvSpPr>
          <p:cNvPr id="3" name="Subtitle 2"/>
          <p:cNvSpPr>
            <a:spLocks noGrp="1"/>
          </p:cNvSpPr>
          <p:nvPr>
            <p:ph type="subTitle" idx="1"/>
          </p:nvPr>
        </p:nvSpPr>
        <p:spPr/>
        <p:txBody>
          <a:bodyPr>
            <a:normAutofit/>
          </a:bodyPr>
          <a:lstStyle/>
          <a:p>
            <a:r>
              <a:rPr lang="en-US" dirty="0"/>
              <a:t>by </a:t>
            </a:r>
            <a:r>
              <a:rPr lang="en-US" dirty="0" err="1"/>
              <a:t>Orest</a:t>
            </a:r>
            <a:r>
              <a:rPr lang="en-US" dirty="0"/>
              <a:t> </a:t>
            </a:r>
            <a:r>
              <a:rPr lang="en-US" dirty="0" err="1"/>
              <a:t>Ivasiv</a:t>
            </a:r>
            <a:endParaRPr lang="en-US" dirty="0"/>
          </a:p>
          <a:p>
            <a:r>
              <a:rPr lang="en-US" dirty="0" smtClean="0"/>
              <a:t>@</a:t>
            </a:r>
            <a:r>
              <a:rPr lang="en-US" dirty="0" err="1" smtClean="0"/>
              <a:t>halyph</a:t>
            </a: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0" y="228600"/>
            <a:ext cx="1905000" cy="1905000"/>
          </a:xfrm>
          <a:prstGeom prst="rect">
            <a:avLst/>
          </a:prstGeom>
        </p:spPr>
      </p:pic>
      <p:pic>
        <p:nvPicPr>
          <p:cNvPr id="1026" name="Picture 2" descr="http://pacemaker.pp.ua/images/pacemaker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2431"/>
            <a:ext cx="2057400" cy="185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921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689BE"/>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AA8B73-047F-41D3-B066-CD29D7ED4805}" type="slidenum">
              <a:rPr lang="en-US" smtClean="0"/>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0"/>
            <a:ext cx="52673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349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trolls on early days</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11</a:t>
            </a:fld>
            <a:endParaRPr lang="en-US"/>
          </a:p>
        </p:txBody>
      </p:sp>
      <p:sp>
        <p:nvSpPr>
          <p:cNvPr id="5" name="TextBox 4"/>
          <p:cNvSpPr txBox="1"/>
          <p:nvPr/>
        </p:nvSpPr>
        <p:spPr>
          <a:xfrm>
            <a:off x="3733800" y="2057400"/>
            <a:ext cx="5029200" cy="3139321"/>
          </a:xfrm>
          <a:prstGeom prst="rect">
            <a:avLst/>
          </a:prstGeom>
          <a:noFill/>
        </p:spPr>
        <p:txBody>
          <a:bodyPr wrap="square" rtlCol="0">
            <a:spAutoFit/>
          </a:bodyPr>
          <a:lstStyle/>
          <a:p>
            <a:r>
              <a:rPr lang="en-US" dirty="0">
                <a:latin typeface="Bitstream Vera Sans Mono" pitchFamily="49" charset="0"/>
              </a:rPr>
              <a:t>here is a list of the top 10 reasons that anything (and probably everything) related to </a:t>
            </a:r>
            <a:r>
              <a:rPr lang="en-US" b="1" dirty="0">
                <a:latin typeface="Bitstream Vera Sans Mono" pitchFamily="49" charset="0"/>
              </a:rPr>
              <a:t>Java sucks ass in comparison to Ruby and Rails</a:t>
            </a:r>
            <a:r>
              <a:rPr lang="en-US" b="1" dirty="0" smtClean="0">
                <a:latin typeface="Bitstream Vera Sans Mono" pitchFamily="49" charset="0"/>
              </a:rPr>
              <a:t>.</a:t>
            </a:r>
          </a:p>
          <a:p>
            <a:endParaRPr lang="en-US" dirty="0">
              <a:latin typeface="Bitstream Vera Sans Mono" pitchFamily="49" charset="0"/>
            </a:endParaRPr>
          </a:p>
          <a:p>
            <a:r>
              <a:rPr lang="en-US" dirty="0">
                <a:latin typeface="Bitstream Vera Sans Mono" pitchFamily="49" charset="0"/>
              </a:rPr>
              <a:t>... Fuck compilers ... </a:t>
            </a:r>
            <a:r>
              <a:rPr lang="en-US" b="1" dirty="0">
                <a:latin typeface="Bitstream Vera Sans Mono" pitchFamily="49" charset="0"/>
              </a:rPr>
              <a:t>Java Programmers are Morons </a:t>
            </a:r>
            <a:r>
              <a:rPr lang="en-US" dirty="0">
                <a:latin typeface="Bitstream Vera Sans Mono" pitchFamily="49" charset="0"/>
              </a:rPr>
              <a:t>... they all suck ass ... Jimmy Gosling? </a:t>
            </a:r>
            <a:r>
              <a:rPr lang="en-US" dirty="0" err="1">
                <a:latin typeface="Bitstream Vera Sans Mono" pitchFamily="49" charset="0"/>
              </a:rPr>
              <a:t>Hahahahahahahaha</a:t>
            </a:r>
            <a:r>
              <a:rPr lang="en-US" dirty="0">
                <a:latin typeface="Bitstream Vera Sans Mono" pitchFamily="49" charset="0"/>
              </a:rPr>
              <a:t>...</a:t>
            </a:r>
          </a:p>
          <a:p>
            <a:endParaRPr lang="en-US" dirty="0">
              <a:latin typeface="Bitstream Vera Sans Mono" pitchFamily="49" charset="0"/>
            </a:endParaRPr>
          </a:p>
        </p:txBody>
      </p:sp>
      <p:sp>
        <p:nvSpPr>
          <p:cNvPr id="6" name="AutoShape 10" descr="data:image/jpeg;base64,/9j/4AAQSkZJRgABAQAAAQABAAD/2wCEAAkGBhQQEBQQEBQUFBUUFBQUFRQUFBQUFBYUFBQVFBUVFBQXHCYeFxkjGRQUHy8gIycpLCwsFR4xNTAqNSYrLCkBCQoKDgwOFw8PGikkHCQsKSkpLCkpLCkpKSksKSksLCkpLCkpLCkpKSkpKSkpKSksLCksLCwsLCksKSwsLCwsLP/AABEIALcBEwMBIgACEQEDEQH/xAAcAAACAgMBAQAAAAAAAAAAAAAAAQUHAgQGAwj/xAA+EAABAwIDBQYEAwgBBAMAAAABAAIRAyEEEjEFBkFRYRMicYGRoTKxwfAHQtEUI1JicoKS4fEVM0OyosLS/8QAGQEBAQEBAQEAAAAAAAAAAAAAAAEDAgQF/8QAIhEBAQACAgIDAQADAAAAAAAAAAECEQMxEiETQVFxFCJh/9oADAMBAAIRAxEAPwCx0IQtmBoSQopppIQNCSEDQkhA0JIQCEJSgaUoQgESkhAIQkgEISQCRTSKDErFZFIoEkgpIhJJpKhFJNYlAisSsisSgSEIVRJJpIXKmhJCKaEIQNCSEDQkvOrWDdfvyQei8quKazUgLk94N9m0pZSBe++hkNt+bLqZ4CeS4PG4qpUJdWL6tRwnLctpjWD+UeA/Sc8uSRpjx2rXxO8tBn/kaTMQ05rngSLBc5jvxFYx4DQTEzYROnEibjprxVd5XRD3W4sa75xYfP5rWrPbYW14aRbj+q4+XfTv4lkUvxWpHWk8DmHD5TIW5S/Eqify1PRpnwgqqaeGnXiIB4Hpbj+i26VEt7w7wES2LkTeOdj/AMqfJV+OLv2dtmnXbmpuB9J8xwW5KpvCPLDnpOcAIIIPhE8wux2PvcYDakO6iPr9+K6x5pe3OXFZ07KU1qYXHCoJbB87jxGoWwCVttjpkhCSIEISRQsSmkURiUkyUkCKSZSQYlIppFUIrErIrEohIQhBIyhJNRTQkhFNCSaAQhedesGNLjoBKDzxONFMEm0cfvU9Fwu8O8rqhNKmcoIueOXmTy4xp9dnbO0i83/tZ48Xex6yBpC5HFVpJbTMve6C61rwTPIa+K82ee/Uenjw17rKk4CSLkmC6JIjgOZ+vgtN9MvBOjRMnnEk66x99dysWtYA0QIgdKbfiffieHU9CozF7RDppAQ3LbgNJHpp4rKTbZg0BmZxaS1vADM4mAT8UTq31A4Lcq02OaKmcDNcMaASBNrSBwWiXvqksYLlxn+lxg+el+i7vYe4OamCDcC0jjY6ePy8Vb6SS1xeGxDM+RwiYAMQ0nhmA05SDrCk20mEyDlNhBiJ5F3pBUhvDuDW4x3dDABF9JF4vxlc7mfTf2dQGdDbUiPvrIU7XViRNM0zyJt4wL24HpxsbpOfxaYkeWsx/r6ytN2LtldJbwdxHITxCwdVLHcwb9HdQeDx8/IojodmbfcwguvHMSR0B5LuNlbdFUcPIyfGFUeIr2zMv9ejhzt96JYfbr6bg+m4gjrBHP7ld4ZXFnnjMl5sqAixWS4zc/fZuIPZVYa/rYE9Op5fOV2S9Uu481mqEISVchIoQgxIWKzWJCDEpLIhYkIEVimUigRSKCkVQk0kI5SKEkKOjQlKaKaEkIHKhN5scKbADpOYjnGg8JI9CppVpvvtvNUtoAco5i9z0k/cLjO6jvCbqG2ttm5k3JM878Pv6KNp1TmjThbgIJdHkCP7yo59fM8dBPmdFs4WqO9yFp8Tf76LzaeraRw5NV7p0yE+TR3R6uHqpXY2xmVqbC7Qj3m6jtlUnAms1pdkJzsFyaVQQS0cSCAY4rc2btVuEcQ5xqYd5llSmM5YTcse34m+i4v/ABtjJ9ugduqLPoQ2rT0n4XWnK7xEXup7Ym9vZnsq9CrTqfw5SWk6S147uXjPX0i9gbbFZz+xa54c5sOykNDQ1oJc42521Nl2FN8iFz7rXUe+LcKk8RHkVU/4i7PNFzKzRYHX9en6q3GU7KH3i2CMRScx4kOBBH6dVertzZuaU2/aFKoIZOZwDssQQTq3hI424har3QDSfIIOh1HCVN4XZrMI9+HxTQAfgrARMEkF3EEffAmF29hnftDi058oNxcOY1lMzI1EVBfhI8upZvTLLG620n7Qym8Tx4gjjP6/Z1MVWDzmbY8lqYtxnKZEaZtR0K1+0ixWsjC10O7uKJqAWzagHSRqw9HC3SQeCvnZNfPQpvBJDmg31uLT1iJ6yvnTZlWKgMXH3Cv3dVw/Zw1t2ts09NR81pgxzTKSEpWrM0kpSLkQ0iViXJSgZcsSUkIEUimVigCsSmViUQISlCCRQkhFZISRKKaEpQoNTbFQii6LE931MH2lUjvFtUVKr36AmGjkwd1v/wAY8yVb2+eMFLB1DNyMrfEi/tKozajDA5n5SFnn214/140cRAc7if8AYHt81s4TExTM8XN9BI+YKj6rxZvAfrp42AWJxGjfD1+ys9NZVh7GJDGVaPecBkfT4uHEgeABnoOqnX4WnXcHfs7c0iXvptzeHU+K09ysO5tEAxDu94W4qYO9eFpuh1SerQSPGeXVee+76ezHUnt0mzMMcoGgHBS4pCVxdD8RKBdlZJjiNOVvb1UvT3lY82vN/wDhXVjrcvTpWkALCriGqEq7YAbMrl9s7acQQHQDxnjz9/YKppP7fOGc2K5px/NlPsVWm1sHhBVa/C1RTcDcDMGEGx7sgwYAJaRpxWri6AeS59drG8xJnnqY85XnSr4RndDpJ/MS0z/irMYyuVvbV27u9nYX08stE5WZi2NYaT3hzgz5Lj3N4+XgeHurDweFy1JaZa+JjSBMHobx5rkt5MF2Nd4ix7w87/MFd8d+mPJPtpbJeM6ufc7eCiyiBmM2BabgECLGJjoqOwxLCDBXRYXa4a2M4APAyPYcV3bcbuMteXqrXqb6ZcezDAAtqQJ4gkSPkV1WZUpueHV8a2qNGOzPefAgAnj5aBXPTdIELXC29ss5JfTMlJCS7chCEkQJISQCRQkUCKSZWJRCTSSQSSEkI6NCSagaxc6BKaEFf76bXz56bTP7sCA10gOeS6Tw/wC2wearLHVczo5C3W8/Rd/+I+1staoxjrGnTpugSS5pL8oPADOJPkOMVnicR3hGog+ixvbfHprud3jfjY9CvbD0pqsbzcP/AGgLUqDM63E/NSOy6Z7djXCHMewEf3yZVFmbUzNYyk2QKlnRawGk9fotd+yKIEVnHScoM25nlyn3XSDBdoBeCNF419xKVU56je1OplxA9NF5Zlp7fHbjamPwdAxSzPcbZQS6fMW9CpjZO1c78gYRHRxH+UQuhw27OQZWUWsHMkH5TKlcJsVtMRxOtoTLLbvDGxnsnYgrMmpNxzXJ7x7puNQta85eHHy6Kw9mmDlCj9qtFMl7wYlcWtNbV5Q3MY29SkajgIBcSfv0Uxs3c9hv2DGAdBfxMLqcJjKThLSFvsqCI1XVytTwn45l2xmNnKA3yCrT8ScGG5XDUHKfmPkfVXLjS2Cq236wnaU3xqBmHi0z8lOO6yZc2P8ArVb4epIGeTy1sNFK4BlJzw2owgaZpEk+cz6LSobOL6bXNFy4i2pgSbeYU/sTYhLm5gSQ9to07wMnnaV6q8PTut392qLBGQEEzfiLRYWF12dKmGiAofBtghTDHWWuLC1kkhC6AkShJECSEkAkhJUBWKZSKIUoQkgkU0k0dBCEKAQShCCrN+93Kzi80qZfmql5fxDSJIj+rN5ZeSrWthTmLeI15+a+j8aeCr/efcMOaauGJDxmLmmXdo6c0yTZxPlouLHeOX1VZU8ASCY+tuK9sNXIq5jqSDPgQSVI7vNqCo5oYXw052izo0MDUceB4yOI8sfs8B1QtkZcpykQWtfOo6H6c1y0i5dmVMwEcQPRT+GgLit1sbNFjubG/KF09PGd1eO9vo4XcSeIxIaJKjKe0O3qdmwwLku6Dl1khQe09omq7swYH5jMW5DqVF7U3pbSp5KENcCYcLzHTkQR6hdzG1blMe3f4XFspkgnQ8Vobf3lpU2kucOFvDxVS198Kk9o55foRIAsRNw3otHbO3zWIBGawIiQL6WuTqNfRdfFeqyvPjPcWPX2lQxbnVKTspaGjM2wc4zMc4jVZYTbpa7I5wPI8D/tVlg8TUp5gGOyzcZTAiZn7+i9f+td4AkwIMcb631ke6vxp/kfsWlicfLVz+KbnY4nqPI6o2Lie2pyDMT9zzXuxv7i/HN/7FYX1Wly8orjD4vsi1p1p1KnvlP0I81ZWymtf2VRoEmxi/dIJ+YVU4k/v3j+Y/NWjuRsLKxlUvc6RIEjL5AfVeydvm5dO0w+HAC94Q1C2YhJCECQhJAJISQCSEkAViUykiEhJCokkJIUU0IQgE0kIrUxFAlaZbzUutethQVLEVxvLT/Z8U3EublHeHatbLXfmZ2hGjtWmdRBB5cbtLapxGMfVFxUpvZl0GVtMkA+BbPurc289jaTxWu2JcJuWzdU7vDjKbqg/Zy5jW/D3if8QTAC4rXGu13IxWagB/DI9CujqVTkN9Pkq13J2z2VUMd8LreB4e/zVijFMLujhMTzXl5Mfb28Wfpw2194Oye8SCZAHkTPuFpYai+sRMXFxqRBn4R0k+S1MdhcuOcx1wKhgETIkkW1XZbG2YWkPw1QcCWFsiRGhEE6D0W1vjIzxxudu2tgdxybmm59wO9laO/EWmYv7qcpbh1CXFtOkxzBNhJOaYiB4hb+EZXAh1YtuPhY0aGQNCeQ8vFSXYOfJfVe7gYsI10+H2Wfla9fxZY9SRyW0tm0mCDXLjb4C0i8iO6DeYMTYXNrrktq7BJYasEE/AC7vEDmOPh0VlYmhSp3cWtbf4iJ5n66LlN4toCsP3d2NAjgLAOE8Zv9wkt36ccmMk93da24WMDaNZpNwRrwBB4czHspHam1hToMbPC/Qkn6griqWL7KqSJggHTUcWnndae0tpFwieJ9BP8A+j6ru4by28vyax08aeIzOeSB3jIJJEXnTjqrD3M3h7MH8wsAGgxMXIHMk+JNgFXuB2JUq1GsA+LTXlm4dFa26W4gpinVr1HvcyS2nGVjZ6azpK117ee2adthnEsaXfFlE8bxf3XogBC0ZhJCEAkUJIBJCECSTWJQJJMpIhIQhBIoSQimhCEAhCEDQkhBym+WzxWaA4PsTlLGgu6/FAj9FXG0dgBjCG0nAwXF9ZwzZR/CxphoPVXXioiHAHxErnK+yqTXF7aTJJE90T5WtxXGUdzLSj4cxxMaeKncDtxxAObvAi02LQGiw8l6b37FdhnudlIp1Ccp1Eme6TzC5rCgl0NnNciOgmPSVzZvtrL9xP7QOfEBzpuAfM+UwST/AJKVdinMf3X5Gtg920uInzMTr6SVyb8c4mXTmt7fZU9s7GtqPlxiMp6SYBPLj5AHjdc5R3jkkxvhiSSM5gCw4xrJJ11++GhW3orvIzVHXg/EQNNPQypPGV6WRwbqLA3lznWM+AB9lG7Qpsc5zgAAwAwNTwzR4EWUx/jrK39aFXHPqC5cQDqSSLjTzj3WzRe6nT/eDuvL7+LS2Y4gG6dHEAAhwAgXHUHNb749VHbR2mXU2sJ4F2sxIEe0fYXWtuN6RuJrguMevCEsFh87s0Zg03F7ib38F5UcOajw0eZ5Lq8BgQxsDh8/0TLLTnHHdbWF3up0arXuwzgGAgBhbIzQC82E2EAeK7zYG9eHxP8A2qoB/gf3H+QOvlKrLB4Xt316BADqbe0pQNW8Qecy1QOJpZXWjmteOeWO/v7Zc0mOep19PpNoshUnsP8AEDF4dob2naNGgqDPHCA4mY6SuswH4stNq1GOrHf/AFd+q68az2sBJQOC35wlX/yZDye0t97j3UxQxjKgmm9rv6XA/JQeqEEJIoSQhAkimkgSRQUiiBJCERIJpIR0aEk0AmkhA0LQ2ltyhhhNaq1nQmXeTRdcbtj8WmNluGpl54OqWHk0XPsrJalsjusQLXXJ7a34wmGBBf2jh+Wn3r9XaD1Vabc3xxOKkVajsv8AA3ut/wARr5yoFyvim3S7y7+1MW00mNFOkbRZzneLiPkobZDAyox54OafKb+0qPc3zK2MK++XjBWnHjjbqpnbJuOs3j3Za5pqU5Dh6H/a5FoNN0PkcPOLHqrNwNUVqLHETmaCfHQ6dVF7X2I1wd148QvnYcmvVfS5OLfuOMbtIiJmNfKYkj71S/6u6deQF9BpYqUrbsETkv8AymY4R1UeNg1AdPsGdPqtvLGsPHKNR20THjHHkAP0Xmxpe4gXJ+pN/f1UpQ3YdPeMdOKlMLshtPQeJ5kKXOfSzC/bz2Zs7IBa/wBVOsw0W8z4lFDDEXj7K2qdK0rC16JjpFYNop40PPHCVZ8WTHsFx+MfLrQYt6Kd3h2hkruDdRR7MdM5Jd7QubF7mxXr4fWP9eLm95fx7UdOSzXm1ZALZg96VSND5aLZpY5zTZxB9FpEfT2ss2n56H6qmnRYLfbE0tKjiOROYejpXQ4D8VHC1am13VstP1Cr4EHS3uEafqmo59rq2Rvlh8TDWuyOP5XwJ8DoVNlfPQqEGxuuw3Z/EGrQinX/AHlPS57zf6Tx8Cubj+OpktRJaOy9uUcSJovBMSW6OHi1bxXDoisSmkUQISTQb6aSEU0IC4jfrfg4c/s+HI7T879cnQfzfJWTZbp0G8G9VDBN/eul5FqbbuP6DqVW+2fxJxFeRTPYs5N+Ijq79IXLV6zqji55LnONyTJJXnUMW1Ptp81pMZHFtZV65cS57iSedyV4VHaiI08Vgb68rpkKjzITiyCEgorA6Lza6DbheV6uC8nBRY77cvaIqUzTOrbgfymPkfmF0NWmDY6jiqmwG0H0agfTMFvv0PRWLsTemliQATkfxaeP9J4rxc3H78o+hwcu545PathQDLZF+Gh8eSbKc6/Jb/Z8iCvGrTjT2WMb2NDE0g1unH3XhQoyZj9Atl9MkybxonXxDKTc1R7Wjm4gen+l0409G0o0UXt3bjcO3LrUI7rON+LuQ+aitr77iC3DAzpncLeLW8fP0XJ1aheS9xJcTJJMkla4cW/dY8nLJ6jPEYg1XF7zLjqfvRDBKxyyvZi9cjxZUis2tWKzaq5ZBZSlCCukH+1m10C9xbVYAL0KITmcRpx6cFg6twb68P7QvUCGnjZ3uCtamEWJPYO0nYasyvT+JpOswQRBaehBV27N2g3EUWVqfwvE9QdCD1BkKhWuXffhrt3K92FebPlzJ/jAuPMD1b1XGUN+1iJFMrErh0SaSaDfRKaEVz2++8TsFh2vYBL35M2uWWk5gOJsqaxlUuJe45sxnMdSTck9UIWuPTi9sZgW1InyXg//AH9+iELqo8sycoQopErGEIUURK8nBCEI83NWOaIhCFzXcqTw28+IpiG1DH80O9zdbTt98Rp3P8T+qELO4Y/jWZ5a7atferEOMZ8o/lAHvqoyrXc52Z7i483Ek+pQhWSTpLlb2xHRZhqELqOK9Gr0AQhds6yH37rNoQhAwEShCIbVmkhVIxqnun7+9UtLR7oQosZBe+BxbqVRtRlnNcHDxBkJoVKvPB4oVabKrdHta8f3CfqvUoQsa6JCEIP/2Q=="/>
          <p:cNvSpPr>
            <a:spLocks noChangeAspect="1" noChangeArrowheads="1"/>
          </p:cNvSpPr>
          <p:nvPr/>
        </p:nvSpPr>
        <p:spPr bwMode="auto">
          <a:xfrm>
            <a:off x="155575" y="-830263"/>
            <a:ext cx="2619375"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data:image/jpeg;base64,/9j/4AAQSkZJRgABAQAAAQABAAD/2wCEAAkGBhQQEBQQEBQUFBUUFBQUFRQUFBQUFBYUFBQVFBUVFBQXHCYeFxkjGRQUHy8gIycpLCwsFR4xNTAqNSYrLCkBCQoKDgwOFw8PGikkHCQsKSkpLCkpLCkpKSksKSksLCkpLCkpLCkpKSkpKSkpKSksLCksLCwsLCksKSwsLCwsLP/AABEIALcBEwMBIgACEQEDEQH/xAAcAAACAgMBAQAAAAAAAAAAAAAAAQUHAgQGAwj/xAA+EAABAwIDBQYEAwgBBAMAAAABAAIRAyEEEjEFBkFRYRMicYGRoTKxwfAHQtEUI1JicoKS4fEVM0OyosLS/8QAGQEBAQEBAQEAAAAAAAAAAAAAAAEDAgQF/8QAIhEBAQACAgIDAQADAAAAAAAAAAECEQMxEiETQVFxFCJh/9oADAMBAAIRAxEAPwCx0IQtmBoSQopppIQNCSEDQkhA0JIQCEJSgaUoQgESkhAIQkgEISQCRTSKDErFZFIoEkgpIhJJpKhFJNYlAisSsisSgSEIVRJJpIXKmhJCKaEIQNCSEDQkvOrWDdfvyQei8quKazUgLk94N9m0pZSBe++hkNt+bLqZ4CeS4PG4qpUJdWL6tRwnLctpjWD+UeA/Sc8uSRpjx2rXxO8tBn/kaTMQ05rngSLBc5jvxFYx4DQTEzYROnEibjprxVd5XRD3W4sa75xYfP5rWrPbYW14aRbj+q4+XfTv4lkUvxWpHWk8DmHD5TIW5S/Eqify1PRpnwgqqaeGnXiIB4Hpbj+i26VEt7w7wES2LkTeOdj/AMqfJV+OLv2dtmnXbmpuB9J8xwW5KpvCPLDnpOcAIIIPhE8wux2PvcYDakO6iPr9+K6x5pe3OXFZ07KU1qYXHCoJbB87jxGoWwCVttjpkhCSIEISRQsSmkURiUkyUkCKSZSQYlIppFUIrErIrEohIQhBIyhJNRTQkhFNCSaAQhedesGNLjoBKDzxONFMEm0cfvU9Fwu8O8rqhNKmcoIueOXmTy4xp9dnbO0i83/tZ48Xex6yBpC5HFVpJbTMve6C61rwTPIa+K82ee/Uenjw17rKk4CSLkmC6JIjgOZ+vgtN9MvBOjRMnnEk66x99dysWtYA0QIgdKbfiffieHU9CozF7RDppAQ3LbgNJHpp4rKTbZg0BmZxaS1vADM4mAT8UTq31A4Lcq02OaKmcDNcMaASBNrSBwWiXvqksYLlxn+lxg+el+i7vYe4OamCDcC0jjY6ePy8Vb6SS1xeGxDM+RwiYAMQ0nhmA05SDrCk20mEyDlNhBiJ5F3pBUhvDuDW4x3dDABF9JF4vxlc7mfTf2dQGdDbUiPvrIU7XViRNM0zyJt4wL24HpxsbpOfxaYkeWsx/r6ytN2LtldJbwdxHITxCwdVLHcwb9HdQeDx8/IojodmbfcwguvHMSR0B5LuNlbdFUcPIyfGFUeIr2zMv9ejhzt96JYfbr6bg+m4gjrBHP7ld4ZXFnnjMl5sqAixWS4zc/fZuIPZVYa/rYE9Op5fOV2S9Uu481mqEISVchIoQgxIWKzWJCDEpLIhYkIEVimUigRSKCkVQk0kI5SKEkKOjQlKaKaEkIHKhN5scKbADpOYjnGg8JI9CppVpvvtvNUtoAco5i9z0k/cLjO6jvCbqG2ttm5k3JM878Pv6KNp1TmjThbgIJdHkCP7yo59fM8dBPmdFs4WqO9yFp8Tf76LzaeraRw5NV7p0yE+TR3R6uHqpXY2xmVqbC7Qj3m6jtlUnAms1pdkJzsFyaVQQS0cSCAY4rc2btVuEcQ5xqYd5llSmM5YTcse34m+i4v/ABtjJ9ugduqLPoQ2rT0n4XWnK7xEXup7Ym9vZnsq9CrTqfw5SWk6S147uXjPX0i9gbbFZz+xa54c5sOykNDQ1oJc42521Nl2FN8iFz7rXUe+LcKk8RHkVU/4i7PNFzKzRYHX9en6q3GU7KH3i2CMRScx4kOBBH6dVertzZuaU2/aFKoIZOZwDssQQTq3hI424har3QDSfIIOh1HCVN4XZrMI9+HxTQAfgrARMEkF3EEffAmF29hnftDi058oNxcOY1lMzI1EVBfhI8upZvTLLG620n7Qym8Tx4gjjP6/Z1MVWDzmbY8lqYtxnKZEaZtR0K1+0ixWsjC10O7uKJqAWzagHSRqw9HC3SQeCvnZNfPQpvBJDmg31uLT1iJ6yvnTZlWKgMXH3Cv3dVw/Zw1t2ts09NR81pgxzTKSEpWrM0kpSLkQ0iViXJSgZcsSUkIEUimVigCsSmViUQISlCCRQkhFZISRKKaEpQoNTbFQii6LE931MH2lUjvFtUVKr36AmGjkwd1v/wAY8yVb2+eMFLB1DNyMrfEi/tKozajDA5n5SFnn214/140cRAc7if8AYHt81s4TExTM8XN9BI+YKj6rxZvAfrp42AWJxGjfD1+ys9NZVh7GJDGVaPecBkfT4uHEgeABnoOqnX4WnXcHfs7c0iXvptzeHU+K09ysO5tEAxDu94W4qYO9eFpuh1SerQSPGeXVee+76ezHUnt0mzMMcoGgHBS4pCVxdD8RKBdlZJjiNOVvb1UvT3lY82vN/wDhXVjrcvTpWkALCriGqEq7YAbMrl9s7acQQHQDxnjz9/YKppP7fOGc2K5px/NlPsVWm1sHhBVa/C1RTcDcDMGEGx7sgwYAJaRpxWri6AeS59drG8xJnnqY85XnSr4RndDpJ/MS0z/irMYyuVvbV27u9nYX08stE5WZi2NYaT3hzgz5Lj3N4+XgeHurDweFy1JaZa+JjSBMHobx5rkt5MF2Nd4ix7w87/MFd8d+mPJPtpbJeM6ufc7eCiyiBmM2BabgECLGJjoqOwxLCDBXRYXa4a2M4APAyPYcV3bcbuMteXqrXqb6ZcezDAAtqQJ4gkSPkV1WZUpueHV8a2qNGOzPefAgAnj5aBXPTdIELXC29ss5JfTMlJCS7chCEkQJISQCRQkUCKSZWJRCTSSQSSEkI6NCSagaxc6BKaEFf76bXz56bTP7sCA10gOeS6Tw/wC2wearLHVczo5C3W8/Rd/+I+1staoxjrGnTpugSS5pL8oPADOJPkOMVnicR3hGog+ixvbfHprud3jfjY9CvbD0pqsbzcP/AGgLUqDM63E/NSOy6Z7djXCHMewEf3yZVFmbUzNYyk2QKlnRawGk9fotd+yKIEVnHScoM25nlyn3XSDBdoBeCNF419xKVU56je1OplxA9NF5Zlp7fHbjamPwdAxSzPcbZQS6fMW9CpjZO1c78gYRHRxH+UQuhw27OQZWUWsHMkH5TKlcJsVtMRxOtoTLLbvDGxnsnYgrMmpNxzXJ7x7puNQta85eHHy6Kw9mmDlCj9qtFMl7wYlcWtNbV5Q3MY29SkajgIBcSfv0Uxs3c9hv2DGAdBfxMLqcJjKThLSFvsqCI1XVytTwn45l2xmNnKA3yCrT8ScGG5XDUHKfmPkfVXLjS2Cq236wnaU3xqBmHi0z8lOO6yZc2P8ArVb4epIGeTy1sNFK4BlJzw2owgaZpEk+cz6LSobOL6bXNFy4i2pgSbeYU/sTYhLm5gSQ9to07wMnnaV6q8PTut392qLBGQEEzfiLRYWF12dKmGiAofBtghTDHWWuLC1kkhC6AkShJECSEkAkhJUBWKZSKIUoQkgkU0k0dBCEKAQShCCrN+93Kzi80qZfmql5fxDSJIj+rN5ZeSrWthTmLeI15+a+j8aeCr/efcMOaauGJDxmLmmXdo6c0yTZxPlouLHeOX1VZU8ASCY+tuK9sNXIq5jqSDPgQSVI7vNqCo5oYXw052izo0MDUceB4yOI8sfs8B1QtkZcpykQWtfOo6H6c1y0i5dmVMwEcQPRT+GgLit1sbNFjubG/KF09PGd1eO9vo4XcSeIxIaJKjKe0O3qdmwwLku6Dl1khQe09omq7swYH5jMW5DqVF7U3pbSp5KENcCYcLzHTkQR6hdzG1blMe3f4XFspkgnQ8Vobf3lpU2kucOFvDxVS198Kk9o55foRIAsRNw3otHbO3zWIBGawIiQL6WuTqNfRdfFeqyvPjPcWPX2lQxbnVKTspaGjM2wc4zMc4jVZYTbpa7I5wPI8D/tVlg8TUp5gGOyzcZTAiZn7+i9f+td4AkwIMcb631ke6vxp/kfsWlicfLVz+KbnY4nqPI6o2Lie2pyDMT9zzXuxv7i/HN/7FYX1Wly8orjD4vsi1p1p1KnvlP0I81ZWymtf2VRoEmxi/dIJ+YVU4k/v3j+Y/NWjuRsLKxlUvc6RIEjL5AfVeydvm5dO0w+HAC94Q1C2YhJCECQhJAJISQCSEkAViUykiEhJCokkJIUU0IQgE0kIrUxFAlaZbzUutethQVLEVxvLT/Z8U3EublHeHatbLXfmZ2hGjtWmdRBB5cbtLapxGMfVFxUpvZl0GVtMkA+BbPurc289jaTxWu2JcJuWzdU7vDjKbqg/Zy5jW/D3if8QTAC4rXGu13IxWagB/DI9CujqVTkN9Pkq13J2z2VUMd8LreB4e/zVijFMLujhMTzXl5Mfb28Wfpw2194Oye8SCZAHkTPuFpYai+sRMXFxqRBn4R0k+S1MdhcuOcx1wKhgETIkkW1XZbG2YWkPw1QcCWFsiRGhEE6D0W1vjIzxxudu2tgdxybmm59wO9laO/EWmYv7qcpbh1CXFtOkxzBNhJOaYiB4hb+EZXAh1YtuPhY0aGQNCeQ8vFSXYOfJfVe7gYsI10+H2Wfla9fxZY9SRyW0tm0mCDXLjb4C0i8iO6DeYMTYXNrrktq7BJYasEE/AC7vEDmOPh0VlYmhSp3cWtbf4iJ5n66LlN4toCsP3d2NAjgLAOE8Zv9wkt36ccmMk93da24WMDaNZpNwRrwBB4czHspHam1hToMbPC/Qkn6griqWL7KqSJggHTUcWnndae0tpFwieJ9BP8A+j6ru4by28vyax08aeIzOeSB3jIJJEXnTjqrD3M3h7MH8wsAGgxMXIHMk+JNgFXuB2JUq1GsA+LTXlm4dFa26W4gpinVr1HvcyS2nGVjZ6azpK117ee2adthnEsaXfFlE8bxf3XogBC0ZhJCEAkUJIBJCECSTWJQJJMpIhIQhBIoSQimhCEAhCEDQkhBym+WzxWaA4PsTlLGgu6/FAj9FXG0dgBjCG0nAwXF9ZwzZR/CxphoPVXXioiHAHxErnK+yqTXF7aTJJE90T5WtxXGUdzLSj4cxxMaeKncDtxxAObvAi02LQGiw8l6b37FdhnudlIp1Ccp1Eme6TzC5rCgl0NnNciOgmPSVzZvtrL9xP7QOfEBzpuAfM+UwST/AJKVdinMf3X5Gtg920uInzMTr6SVyb8c4mXTmt7fZU9s7GtqPlxiMp6SYBPLj5AHjdc5R3jkkxvhiSSM5gCw4xrJJ11++GhW3orvIzVHXg/EQNNPQypPGV6WRwbqLA3lznWM+AB9lG7Qpsc5zgAAwAwNTwzR4EWUx/jrK39aFXHPqC5cQDqSSLjTzj3WzRe6nT/eDuvL7+LS2Y4gG6dHEAAhwAgXHUHNb749VHbR2mXU2sJ4F2sxIEe0fYXWtuN6RuJrguMevCEsFh87s0Zg03F7ib38F5UcOajw0eZ5Lq8BgQxsDh8/0TLLTnHHdbWF3up0arXuwzgGAgBhbIzQC82E2EAeK7zYG9eHxP8A2qoB/gf3H+QOvlKrLB4Xt316BADqbe0pQNW8Qecy1QOJpZXWjmteOeWO/v7Zc0mOep19PpNoshUnsP8AEDF4dob2naNGgqDPHCA4mY6SuswH4stNq1GOrHf/AFd+q68az2sBJQOC35wlX/yZDye0t97j3UxQxjKgmm9rv6XA/JQeqEEJIoSQhAkimkgSRQUiiBJCERIJpIR0aEk0AmkhA0LQ2ltyhhhNaq1nQmXeTRdcbtj8WmNluGpl54OqWHk0XPsrJalsjusQLXXJ7a34wmGBBf2jh+Wn3r9XaD1Vabc3xxOKkVajsv8AA3ut/wARr5yoFyvim3S7y7+1MW00mNFOkbRZzneLiPkobZDAyox54OafKb+0qPc3zK2MK++XjBWnHjjbqpnbJuOs3j3Za5pqU5Dh6H/a5FoNN0PkcPOLHqrNwNUVqLHETmaCfHQ6dVF7X2I1wd148QvnYcmvVfS5OLfuOMbtIiJmNfKYkj71S/6u6deQF9BpYqUrbsETkv8AymY4R1UeNg1AdPsGdPqtvLGsPHKNR20THjHHkAP0Xmxpe4gXJ+pN/f1UpQ3YdPeMdOKlMLshtPQeJ5kKXOfSzC/bz2Zs7IBa/wBVOsw0W8z4lFDDEXj7K2qdK0rC16JjpFYNop40PPHCVZ8WTHsFx+MfLrQYt6Kd3h2hkruDdRR7MdM5Jd7QubF7mxXr4fWP9eLm95fx7UdOSzXm1ZALZg96VSND5aLZpY5zTZxB9FpEfT2ss2n56H6qmnRYLfbE0tKjiOROYejpXQ4D8VHC1am13VstP1Cr4EHS3uEafqmo59rq2Rvlh8TDWuyOP5XwJ8DoVNlfPQqEGxuuw3Z/EGrQinX/AHlPS57zf6Tx8Cubj+OpktRJaOy9uUcSJovBMSW6OHi1bxXDoisSmkUQISTQb6aSEU0IC4jfrfg4c/s+HI7T879cnQfzfJWTZbp0G8G9VDBN/eul5FqbbuP6DqVW+2fxJxFeRTPYs5N+Ijq79IXLV6zqji55LnONyTJJXnUMW1Ptp81pMZHFtZV65cS57iSedyV4VHaiI08Vgb68rpkKjzITiyCEgorA6Lza6DbheV6uC8nBRY77cvaIqUzTOrbgfymPkfmF0NWmDY6jiqmwG0H0agfTMFvv0PRWLsTemliQATkfxaeP9J4rxc3H78o+hwcu545PathQDLZF+Gh8eSbKc6/Jb/Z8iCvGrTjT2WMb2NDE0g1unH3XhQoyZj9Atl9MkybxonXxDKTc1R7Wjm4gen+l0409G0o0UXt3bjcO3LrUI7rON+LuQ+aitr77iC3DAzpncLeLW8fP0XJ1aheS9xJcTJJMkla4cW/dY8nLJ6jPEYg1XF7zLjqfvRDBKxyyvZi9cjxZUis2tWKzaq5ZBZSlCCukH+1m10C9xbVYAL0KITmcRpx6cFg6twb68P7QvUCGnjZ3uCtamEWJPYO0nYasyvT+JpOswQRBaehBV27N2g3EUWVqfwvE9QdCD1BkKhWuXffhrt3K92FebPlzJ/jAuPMD1b1XGUN+1iJFMrErh0SaSaDfRKaEVz2++8TsFh2vYBL35M2uWWk5gOJsqaxlUuJe45sxnMdSTck9UIWuPTi9sZgW1InyXg//AH9+iELqo8sycoQopErGEIUURK8nBCEI83NWOaIhCFzXcqTw28+IpiG1DH80O9zdbTt98Rp3P8T+qELO4Y/jWZ5a7atferEOMZ8o/lAHvqoyrXc52Z7i483Ek+pQhWSTpLlb2xHRZhqELqOK9Gr0AQhds6yH37rNoQhAwEShCIbVmkhVIxqnun7+9UtLR7oQosZBe+BxbqVRtRlnNcHDxBkJoVKvPB4oVabKrdHta8f3CfqvUoQsa6JCEIP/2Q=="/>
          <p:cNvSpPr>
            <a:spLocks noChangeAspect="1" noChangeArrowheads="1"/>
          </p:cNvSpPr>
          <p:nvPr/>
        </p:nvSpPr>
        <p:spPr bwMode="auto">
          <a:xfrm>
            <a:off x="307975" y="-677863"/>
            <a:ext cx="2619375"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data:image/jpeg;base64,/9j/4AAQSkZJRgABAQAAAQABAAD/2wCEAAkGBhQQEBQQEBQUFBUUFBQUFRQUFBQUFBYUFBQVFBUVFBQXHCYeFxkjGRQUHy8gIycpLCwsFR4xNTAqNSYrLCkBCQoKDgwOFw8PGikkHCQsKSkpLCkpLCkpKSksKSksLCkpLCkpLCkpKSkpKSkpKSksLCksLCwsLCksKSwsLCwsLP/AABEIALcBEwMBIgACEQEDEQH/xAAcAAACAgMBAQAAAAAAAAAAAAAAAQUHAgQGAwj/xAA+EAABAwIDBQYEAwgBBAMAAAABAAIRAyEEEjEFBkFRYRMicYGRoTKxwfAHQtEUI1JicoKS4fEVM0OyosLS/8QAGQEBAQEBAQEAAAAAAAAAAAAAAAEDAgQF/8QAIhEBAQACAgIDAQADAAAAAAAAAAECEQMxEiETQVFxFCJh/9oADAMBAAIRAxEAPwCx0IQtmBoSQopppIQNCSEDQkhA0JIQCEJSgaUoQgESkhAIQkgEISQCRTSKDErFZFIoEkgpIhJJpKhFJNYlAisSsisSgSEIVRJJpIXKmhJCKaEIQNCSEDQkvOrWDdfvyQei8quKazUgLk94N9m0pZSBe++hkNt+bLqZ4CeS4PG4qpUJdWL6tRwnLctpjWD+UeA/Sc8uSRpjx2rXxO8tBn/kaTMQ05rngSLBc5jvxFYx4DQTEzYROnEibjprxVd5XRD3W4sa75xYfP5rWrPbYW14aRbj+q4+XfTv4lkUvxWpHWk8DmHD5TIW5S/Eqify1PRpnwgqqaeGnXiIB4Hpbj+i26VEt7w7wES2LkTeOdj/AMqfJV+OLv2dtmnXbmpuB9J8xwW5KpvCPLDnpOcAIIIPhE8wux2PvcYDakO6iPr9+K6x5pe3OXFZ07KU1qYXHCoJbB87jxGoWwCVttjpkhCSIEISRQsSmkURiUkyUkCKSZSQYlIppFUIrErIrEohIQhBIyhJNRTQkhFNCSaAQhedesGNLjoBKDzxONFMEm0cfvU9Fwu8O8rqhNKmcoIueOXmTy4xp9dnbO0i83/tZ48Xex6yBpC5HFVpJbTMve6C61rwTPIa+K82ee/Uenjw17rKk4CSLkmC6JIjgOZ+vgtN9MvBOjRMnnEk66x99dysWtYA0QIgdKbfiffieHU9CozF7RDppAQ3LbgNJHpp4rKTbZg0BmZxaS1vADM4mAT8UTq31A4Lcq02OaKmcDNcMaASBNrSBwWiXvqksYLlxn+lxg+el+i7vYe4OamCDcC0jjY6ePy8Vb6SS1xeGxDM+RwiYAMQ0nhmA05SDrCk20mEyDlNhBiJ5F3pBUhvDuDW4x3dDABF9JF4vxlc7mfTf2dQGdDbUiPvrIU7XViRNM0zyJt4wL24HpxsbpOfxaYkeWsx/r6ytN2LtldJbwdxHITxCwdVLHcwb9HdQeDx8/IojodmbfcwguvHMSR0B5LuNlbdFUcPIyfGFUeIr2zMv9ejhzt96JYfbr6bg+m4gjrBHP7ld4ZXFnnjMl5sqAixWS4zc/fZuIPZVYa/rYE9Op5fOV2S9Uu481mqEISVchIoQgxIWKzWJCDEpLIhYkIEVimUigRSKCkVQk0kI5SKEkKOjQlKaKaEkIHKhN5scKbADpOYjnGg8JI9CppVpvvtvNUtoAco5i9z0k/cLjO6jvCbqG2ttm5k3JM878Pv6KNp1TmjThbgIJdHkCP7yo59fM8dBPmdFs4WqO9yFp8Tf76LzaeraRw5NV7p0yE+TR3R6uHqpXY2xmVqbC7Qj3m6jtlUnAms1pdkJzsFyaVQQS0cSCAY4rc2btVuEcQ5xqYd5llSmM5YTcse34m+i4v/ABtjJ9ugduqLPoQ2rT0n4XWnK7xEXup7Ym9vZnsq9CrTqfw5SWk6S147uXjPX0i9gbbFZz+xa54c5sOykNDQ1oJc42521Nl2FN8iFz7rXUe+LcKk8RHkVU/4i7PNFzKzRYHX9en6q3GU7KH3i2CMRScx4kOBBH6dVertzZuaU2/aFKoIZOZwDssQQTq3hI424har3QDSfIIOh1HCVN4XZrMI9+HxTQAfgrARMEkF3EEffAmF29hnftDi058oNxcOY1lMzI1EVBfhI8upZvTLLG620n7Qym8Tx4gjjP6/Z1MVWDzmbY8lqYtxnKZEaZtR0K1+0ixWsjC10O7uKJqAWzagHSRqw9HC3SQeCvnZNfPQpvBJDmg31uLT1iJ6yvnTZlWKgMXH3Cv3dVw/Zw1t2ts09NR81pgxzTKSEpWrM0kpSLkQ0iViXJSgZcsSUkIEUimVigCsSmViUQISlCCRQkhFZISRKKaEpQoNTbFQii6LE931MH2lUjvFtUVKr36AmGjkwd1v/wAY8yVb2+eMFLB1DNyMrfEi/tKozajDA5n5SFnn214/140cRAc7if8AYHt81s4TExTM8XN9BI+YKj6rxZvAfrp42AWJxGjfD1+ys9NZVh7GJDGVaPecBkfT4uHEgeABnoOqnX4WnXcHfs7c0iXvptzeHU+K09ysO5tEAxDu94W4qYO9eFpuh1SerQSPGeXVee+76ezHUnt0mzMMcoGgHBS4pCVxdD8RKBdlZJjiNOVvb1UvT3lY82vN/wDhXVjrcvTpWkALCriGqEq7YAbMrl9s7acQQHQDxnjz9/YKppP7fOGc2K5px/NlPsVWm1sHhBVa/C1RTcDcDMGEGx7sgwYAJaRpxWri6AeS59drG8xJnnqY85XnSr4RndDpJ/MS0z/irMYyuVvbV27u9nYX08stE5WZi2NYaT3hzgz5Lj3N4+XgeHurDweFy1JaZa+JjSBMHobx5rkt5MF2Nd4ix7w87/MFd8d+mPJPtpbJeM6ufc7eCiyiBmM2BabgECLGJjoqOwxLCDBXRYXa4a2M4APAyPYcV3bcbuMteXqrXqb6ZcezDAAtqQJ4gkSPkV1WZUpueHV8a2qNGOzPefAgAnj5aBXPTdIELXC29ss5JfTMlJCS7chCEkQJISQCRQkUCKSZWJRCTSSQSSEkI6NCSagaxc6BKaEFf76bXz56bTP7sCA10gOeS6Tw/wC2wearLHVczo5C3W8/Rd/+I+1staoxjrGnTpugSS5pL8oPADOJPkOMVnicR3hGog+ixvbfHprud3jfjY9CvbD0pqsbzcP/AGgLUqDM63E/NSOy6Z7djXCHMewEf3yZVFmbUzNYyk2QKlnRawGk9fotd+yKIEVnHScoM25nlyn3XSDBdoBeCNF419xKVU56je1OplxA9NF5Zlp7fHbjamPwdAxSzPcbZQS6fMW9CpjZO1c78gYRHRxH+UQuhw27OQZWUWsHMkH5TKlcJsVtMRxOtoTLLbvDGxnsnYgrMmpNxzXJ7x7puNQta85eHHy6Kw9mmDlCj9qtFMl7wYlcWtNbV5Q3MY29SkajgIBcSfv0Uxs3c9hv2DGAdBfxMLqcJjKThLSFvsqCI1XVytTwn45l2xmNnKA3yCrT8ScGG5XDUHKfmPkfVXLjS2Cq236wnaU3xqBmHi0z8lOO6yZc2P8ArVb4epIGeTy1sNFK4BlJzw2owgaZpEk+cz6LSobOL6bXNFy4i2pgSbeYU/sTYhLm5gSQ9to07wMnnaV6q8PTut392qLBGQEEzfiLRYWF12dKmGiAofBtghTDHWWuLC1kkhC6AkShJECSEkAkhJUBWKZSKIUoQkgkU0k0dBCEKAQShCCrN+93Kzi80qZfmql5fxDSJIj+rN5ZeSrWthTmLeI15+a+j8aeCr/efcMOaauGJDxmLmmXdo6c0yTZxPlouLHeOX1VZU8ASCY+tuK9sNXIq5jqSDPgQSVI7vNqCo5oYXw052izo0MDUceB4yOI8sfs8B1QtkZcpykQWtfOo6H6c1y0i5dmVMwEcQPRT+GgLit1sbNFjubG/KF09PGd1eO9vo4XcSeIxIaJKjKe0O3qdmwwLku6Dl1khQe09omq7swYH5jMW5DqVF7U3pbSp5KENcCYcLzHTkQR6hdzG1blMe3f4XFspkgnQ8Vobf3lpU2kucOFvDxVS198Kk9o55foRIAsRNw3otHbO3zWIBGawIiQL6WuTqNfRdfFeqyvPjPcWPX2lQxbnVKTspaGjM2wc4zMc4jVZYTbpa7I5wPI8D/tVlg8TUp5gGOyzcZTAiZn7+i9f+td4AkwIMcb631ke6vxp/kfsWlicfLVz+KbnY4nqPI6o2Lie2pyDMT9zzXuxv7i/HN/7FYX1Wly8orjD4vsi1p1p1KnvlP0I81ZWymtf2VRoEmxi/dIJ+YVU4k/v3j+Y/NWjuRsLKxlUvc6RIEjL5AfVeydvm5dO0w+HAC94Q1C2YhJCECQhJAJISQCSEkAViUykiEhJCokkJIUU0IQgE0kIrUxFAlaZbzUutethQVLEVxvLT/Z8U3EublHeHatbLXfmZ2hGjtWmdRBB5cbtLapxGMfVFxUpvZl0GVtMkA+BbPurc289jaTxWu2JcJuWzdU7vDjKbqg/Zy5jW/D3if8QTAC4rXGu13IxWagB/DI9CujqVTkN9Pkq13J2z2VUMd8LreB4e/zVijFMLujhMTzXl5Mfb28Wfpw2194Oye8SCZAHkTPuFpYai+sRMXFxqRBn4R0k+S1MdhcuOcx1wKhgETIkkW1XZbG2YWkPw1QcCWFsiRGhEE6D0W1vjIzxxudu2tgdxybmm59wO9laO/EWmYv7qcpbh1CXFtOkxzBNhJOaYiB4hb+EZXAh1YtuPhY0aGQNCeQ8vFSXYOfJfVe7gYsI10+H2Wfla9fxZY9SRyW0tm0mCDXLjb4C0i8iO6DeYMTYXNrrktq7BJYasEE/AC7vEDmOPh0VlYmhSp3cWtbf4iJ5n66LlN4toCsP3d2NAjgLAOE8Zv9wkt36ccmMk93da24WMDaNZpNwRrwBB4czHspHam1hToMbPC/Qkn6griqWL7KqSJggHTUcWnndae0tpFwieJ9BP8A+j6ru4by28vyax08aeIzOeSB3jIJJEXnTjqrD3M3h7MH8wsAGgxMXIHMk+JNgFXuB2JUq1GsA+LTXlm4dFa26W4gpinVr1HvcyS2nGVjZ6azpK117ee2adthnEsaXfFlE8bxf3XogBC0ZhJCEAkUJIBJCECSTWJQJJMpIhIQhBIoSQimhCEAhCEDQkhBym+WzxWaA4PsTlLGgu6/FAj9FXG0dgBjCG0nAwXF9ZwzZR/CxphoPVXXioiHAHxErnK+yqTXF7aTJJE90T5WtxXGUdzLSj4cxxMaeKncDtxxAObvAi02LQGiw8l6b37FdhnudlIp1Ccp1Eme6TzC5rCgl0NnNciOgmPSVzZvtrL9xP7QOfEBzpuAfM+UwST/AJKVdinMf3X5Gtg920uInzMTr6SVyb8c4mXTmt7fZU9s7GtqPlxiMp6SYBPLj5AHjdc5R3jkkxvhiSSM5gCw4xrJJ11++GhW3orvIzVHXg/EQNNPQypPGV6WRwbqLA3lznWM+AB9lG7Qpsc5zgAAwAwNTwzR4EWUx/jrK39aFXHPqC5cQDqSSLjTzj3WzRe6nT/eDuvL7+LS2Y4gG6dHEAAhwAgXHUHNb749VHbR2mXU2sJ4F2sxIEe0fYXWtuN6RuJrguMevCEsFh87s0Zg03F7ib38F5UcOajw0eZ5Lq8BgQxsDh8/0TLLTnHHdbWF3up0arXuwzgGAgBhbIzQC82E2EAeK7zYG9eHxP8A2qoB/gf3H+QOvlKrLB4Xt316BADqbe0pQNW8Qecy1QOJpZXWjmteOeWO/v7Zc0mOep19PpNoshUnsP8AEDF4dob2naNGgqDPHCA4mY6SuswH4stNq1GOrHf/AFd+q68az2sBJQOC35wlX/yZDye0t97j3UxQxjKgmm9rv6XA/JQeqEEJIoSQhAkimkgSRQUiiBJCERIJpIR0aEk0AmkhA0LQ2ltyhhhNaq1nQmXeTRdcbtj8WmNluGpl54OqWHk0XPsrJalsjusQLXXJ7a34wmGBBf2jh+Wn3r9XaD1Vabc3xxOKkVajsv8AA3ut/wARr5yoFyvim3S7y7+1MW00mNFOkbRZzneLiPkobZDAyox54OafKb+0qPc3zK2MK++XjBWnHjjbqpnbJuOs3j3Za5pqU5Dh6H/a5FoNN0PkcPOLHqrNwNUVqLHETmaCfHQ6dVF7X2I1wd148QvnYcmvVfS5OLfuOMbtIiJmNfKYkj71S/6u6deQF9BpYqUrbsETkv8AymY4R1UeNg1AdPsGdPqtvLGsPHKNR20THjHHkAP0Xmxpe4gXJ+pN/f1UpQ3YdPeMdOKlMLshtPQeJ5kKXOfSzC/bz2Zs7IBa/wBVOsw0W8z4lFDDEXj7K2qdK0rC16JjpFYNop40PPHCVZ8WTHsFx+MfLrQYt6Kd3h2hkruDdRR7MdM5Jd7QubF7mxXr4fWP9eLm95fx7UdOSzXm1ZALZg96VSND5aLZpY5zTZxB9FpEfT2ss2n56H6qmnRYLfbE0tKjiOROYejpXQ4D8VHC1am13VstP1Cr4EHS3uEafqmo59rq2Rvlh8TDWuyOP5XwJ8DoVNlfPQqEGxuuw3Z/EGrQinX/AHlPS57zf6Tx8Cubj+OpktRJaOy9uUcSJovBMSW6OHi1bxXDoisSmkUQISTQb6aSEU0IC4jfrfg4c/s+HI7T879cnQfzfJWTZbp0G8G9VDBN/eul5FqbbuP6DqVW+2fxJxFeRTPYs5N+Ijq79IXLV6zqji55LnONyTJJXnUMW1Ptp81pMZHFtZV65cS57iSedyV4VHaiI08Vgb68rpkKjzITiyCEgorA6Lza6DbheV6uC8nBRY77cvaIqUzTOrbgfymPkfmF0NWmDY6jiqmwG0H0agfTMFvv0PRWLsTemliQATkfxaeP9J4rxc3H78o+hwcu545PathQDLZF+Gh8eSbKc6/Jb/Z8iCvGrTjT2WMb2NDE0g1unH3XhQoyZj9Atl9MkybxonXxDKTc1R7Wjm4gen+l0409G0o0UXt3bjcO3LrUI7rON+LuQ+aitr77iC3DAzpncLeLW8fP0XJ1aheS9xJcTJJMkla4cW/dY8nLJ6jPEYg1XF7zLjqfvRDBKxyyvZi9cjxZUis2tWKzaq5ZBZSlCCukH+1m10C9xbVYAL0KITmcRpx6cFg6twb68P7QvUCGnjZ3uCtamEWJPYO0nYasyvT+JpOswQRBaehBV27N2g3EUWVqfwvE9QdCD1BkKhWuXffhrt3K92FebPlzJ/jAuPMD1b1XGUN+1iJFMrErh0SaSaDfRKaEVz2++8TsFh2vYBL35M2uWWk5gOJsqaxlUuJe45sxnMdSTck9UIWuPTi9sZgW1InyXg//AH9+iELqo8sycoQopErGEIUURK8nBCEI83NWOaIhCFzXcqTw28+IpiG1DH80O9zdbTt98Rp3P8T+qELO4Y/jWZ5a7atferEOMZ8o/lAHvqoyrXc52Z7i483Ek+pQhWSTpLlb2xHRZhqELqOK9Gr0AQhds6yH37rNoQhAwEShCIbVmkhVIxqnun7+9UtLR7oQosZBe+BxbqVRtRlnNcHDxBkJoVKvPB4oVabKrdHta8f3CfqvUoQsa6JCEIP/2Q=="/>
          <p:cNvSpPr>
            <a:spLocks noChangeAspect="1" noChangeArrowheads="1"/>
          </p:cNvSpPr>
          <p:nvPr/>
        </p:nvSpPr>
        <p:spPr bwMode="auto">
          <a:xfrm>
            <a:off x="460375" y="-525463"/>
            <a:ext cx="2619375"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6" descr="data:image/jpeg;base64,/9j/4AAQSkZJRgABAQAAAQABAAD/2wCEAAkGBhQQEBQQEBQUFBUUFBQUFRQUFBQUFBYUFBQVFBUVFBQXHCYeFxkjGRQUHy8gIycpLCwsFR4xNTAqNSYrLCkBCQoKDgwOFw8PGikkHCQsKSkpLCkpLCkpKSksKSksLCkpLCkpLCkpKSkpKSkpKSksLCksLCwsLCksKSwsLCwsLP/AABEIALcBEwMBIgACEQEDEQH/xAAcAAACAgMBAQAAAAAAAAAAAAAAAQUHAgQGAwj/xAA+EAABAwIDBQYEAwgBBAMAAAABAAIRAyEEEjEFBkFRYRMicYGRoTKxwfAHQtEUI1JicoKS4fEVM0OyosLS/8QAGQEBAQEBAQEAAAAAAAAAAAAAAAEDAgQF/8QAIhEBAQACAgIDAQADAAAAAAAAAAECEQMxEiETQVFxFCJh/9oADAMBAAIRAxEAPwCx0IQtmBoSQopppIQNCSEDQkhA0JIQCEJSgaUoQgESkhAIQkgEISQCRTSKDErFZFIoEkgpIhJJpKhFJNYlAisSsisSgSEIVRJJpIXKmhJCKaEIQNCSEDQkvOrWDdfvyQei8quKazUgLk94N9m0pZSBe++hkNt+bLqZ4CeS4PG4qpUJdWL6tRwnLctpjWD+UeA/Sc8uSRpjx2rXxO8tBn/kaTMQ05rngSLBc5jvxFYx4DQTEzYROnEibjprxVd5XRD3W4sa75xYfP5rWrPbYW14aRbj+q4+XfTv4lkUvxWpHWk8DmHD5TIW5S/Eqify1PRpnwgqqaeGnXiIB4Hpbj+i26VEt7w7wES2LkTeOdj/AMqfJV+OLv2dtmnXbmpuB9J8xwW5KpvCPLDnpOcAIIIPhE8wux2PvcYDakO6iPr9+K6x5pe3OXFZ07KU1qYXHCoJbB87jxGoWwCVttjpkhCSIEISRQsSmkURiUkyUkCKSZSQYlIppFUIrErIrEohIQhBIyhJNRTQkhFNCSaAQhedesGNLjoBKDzxONFMEm0cfvU9Fwu8O8rqhNKmcoIueOXmTy4xp9dnbO0i83/tZ48Xex6yBpC5HFVpJbTMve6C61rwTPIa+K82ee/Uenjw17rKk4CSLkmC6JIjgOZ+vgtN9MvBOjRMnnEk66x99dysWtYA0QIgdKbfiffieHU9CozF7RDppAQ3LbgNJHpp4rKTbZg0BmZxaS1vADM4mAT8UTq31A4Lcq02OaKmcDNcMaASBNrSBwWiXvqksYLlxn+lxg+el+i7vYe4OamCDcC0jjY6ePy8Vb6SS1xeGxDM+RwiYAMQ0nhmA05SDrCk20mEyDlNhBiJ5F3pBUhvDuDW4x3dDABF9JF4vxlc7mfTf2dQGdDbUiPvrIU7XViRNM0zyJt4wL24HpxsbpOfxaYkeWsx/r6ytN2LtldJbwdxHITxCwdVLHcwb9HdQeDx8/IojodmbfcwguvHMSR0B5LuNlbdFUcPIyfGFUeIr2zMv9ejhzt96JYfbr6bg+m4gjrBHP7ld4ZXFnnjMl5sqAixWS4zc/fZuIPZVYa/rYE9Op5fOV2S9Uu481mqEISVchIoQgxIWKzWJCDEpLIhYkIEVimUigRSKCkVQk0kI5SKEkKOjQlKaKaEkIHKhN5scKbADpOYjnGg8JI9CppVpvvtvNUtoAco5i9z0k/cLjO6jvCbqG2ttm5k3JM878Pv6KNp1TmjThbgIJdHkCP7yo59fM8dBPmdFs4WqO9yFp8Tf76LzaeraRw5NV7p0yE+TR3R6uHqpXY2xmVqbC7Qj3m6jtlUnAms1pdkJzsFyaVQQS0cSCAY4rc2btVuEcQ5xqYd5llSmM5YTcse34m+i4v/ABtjJ9ugduqLPoQ2rT0n4XWnK7xEXup7Ym9vZnsq9CrTqfw5SWk6S147uXjPX0i9gbbFZz+xa54c5sOykNDQ1oJc42521Nl2FN8iFz7rXUe+LcKk8RHkVU/4i7PNFzKzRYHX9en6q3GU7KH3i2CMRScx4kOBBH6dVertzZuaU2/aFKoIZOZwDssQQTq3hI424har3QDSfIIOh1HCVN4XZrMI9+HxTQAfgrARMEkF3EEffAmF29hnftDi058oNxcOY1lMzI1EVBfhI8upZvTLLG620n7Qym8Tx4gjjP6/Z1MVWDzmbY8lqYtxnKZEaZtR0K1+0ixWsjC10O7uKJqAWzagHSRqw9HC3SQeCvnZNfPQpvBJDmg31uLT1iJ6yvnTZlWKgMXH3Cv3dVw/Zw1t2ts09NR81pgxzTKSEpWrM0kpSLkQ0iViXJSgZcsSUkIEUimVigCsSmViUQISlCCRQkhFZISRKKaEpQoNTbFQii6LE931MH2lUjvFtUVKr36AmGjkwd1v/wAY8yVb2+eMFLB1DNyMrfEi/tKozajDA5n5SFnn214/140cRAc7if8AYHt81s4TExTM8XN9BI+YKj6rxZvAfrp42AWJxGjfD1+ys9NZVh7GJDGVaPecBkfT4uHEgeABnoOqnX4WnXcHfs7c0iXvptzeHU+K09ysO5tEAxDu94W4qYO9eFpuh1SerQSPGeXVee+76ezHUnt0mzMMcoGgHBS4pCVxdD8RKBdlZJjiNOVvb1UvT3lY82vN/wDhXVjrcvTpWkALCriGqEq7YAbMrl9s7acQQHQDxnjz9/YKppP7fOGc2K5px/NlPsVWm1sHhBVa/C1RTcDcDMGEGx7sgwYAJaRpxWri6AeS59drG8xJnnqY85XnSr4RndDpJ/MS0z/irMYyuVvbV27u9nYX08stE5WZi2NYaT3hzgz5Lj3N4+XgeHurDweFy1JaZa+JjSBMHobx5rkt5MF2Nd4ix7w87/MFd8d+mPJPtpbJeM6ufc7eCiyiBmM2BabgECLGJjoqOwxLCDBXRYXa4a2M4APAyPYcV3bcbuMteXqrXqb6ZcezDAAtqQJ4gkSPkV1WZUpueHV8a2qNGOzPefAgAnj5aBXPTdIELXC29ss5JfTMlJCS7chCEkQJISQCRQkUCKSZWJRCTSSQSSEkI6NCSagaxc6BKaEFf76bXz56bTP7sCA10gOeS6Tw/wC2wearLHVczo5C3W8/Rd/+I+1staoxjrGnTpugSS5pL8oPADOJPkOMVnicR3hGog+ixvbfHprud3jfjY9CvbD0pqsbzcP/AGgLUqDM63E/NSOy6Z7djXCHMewEf3yZVFmbUzNYyk2QKlnRawGk9fotd+yKIEVnHScoM25nlyn3XSDBdoBeCNF419xKVU56je1OplxA9NF5Zlp7fHbjamPwdAxSzPcbZQS6fMW9CpjZO1c78gYRHRxH+UQuhw27OQZWUWsHMkH5TKlcJsVtMRxOtoTLLbvDGxnsnYgrMmpNxzXJ7x7puNQta85eHHy6Kw9mmDlCj9qtFMl7wYlcWtNbV5Q3MY29SkajgIBcSfv0Uxs3c9hv2DGAdBfxMLqcJjKThLSFvsqCI1XVytTwn45l2xmNnKA3yCrT8ScGG5XDUHKfmPkfVXLjS2Cq236wnaU3xqBmHi0z8lOO6yZc2P8ArVb4epIGeTy1sNFK4BlJzw2owgaZpEk+cz6LSobOL6bXNFy4i2pgSbeYU/sTYhLm5gSQ9to07wMnnaV6q8PTut392qLBGQEEzfiLRYWF12dKmGiAofBtghTDHWWuLC1kkhC6AkShJECSEkAkhJUBWKZSKIUoQkgkU0k0dBCEKAQShCCrN+93Kzi80qZfmql5fxDSJIj+rN5ZeSrWthTmLeI15+a+j8aeCr/efcMOaauGJDxmLmmXdo6c0yTZxPlouLHeOX1VZU8ASCY+tuK9sNXIq5jqSDPgQSVI7vNqCo5oYXw052izo0MDUceB4yOI8sfs8B1QtkZcpykQWtfOo6H6c1y0i5dmVMwEcQPRT+GgLit1sbNFjubG/KF09PGd1eO9vo4XcSeIxIaJKjKe0O3qdmwwLku6Dl1khQe09omq7swYH5jMW5DqVF7U3pbSp5KENcCYcLzHTkQR6hdzG1blMe3f4XFspkgnQ8Vobf3lpU2kucOFvDxVS198Kk9o55foRIAsRNw3otHbO3zWIBGawIiQL6WuTqNfRdfFeqyvPjPcWPX2lQxbnVKTspaGjM2wc4zMc4jVZYTbpa7I5wPI8D/tVlg8TUp5gGOyzcZTAiZn7+i9f+td4AkwIMcb631ke6vxp/kfsWlicfLVz+KbnY4nqPI6o2Lie2pyDMT9zzXuxv7i/HN/7FYX1Wly8orjD4vsi1p1p1KnvlP0I81ZWymtf2VRoEmxi/dIJ+YVU4k/v3j+Y/NWjuRsLKxlUvc6RIEjL5AfVeydvm5dO0w+HAC94Q1C2YhJCECQhJAJISQCSEkAViUykiEhJCokkJIUU0IQgE0kIrUxFAlaZbzUutethQVLEVxvLT/Z8U3EublHeHatbLXfmZ2hGjtWmdRBB5cbtLapxGMfVFxUpvZl0GVtMkA+BbPurc289jaTxWu2JcJuWzdU7vDjKbqg/Zy5jW/D3if8QTAC4rXGu13IxWagB/DI9CujqVTkN9Pkq13J2z2VUMd8LreB4e/zVijFMLujhMTzXl5Mfb28Wfpw2194Oye8SCZAHkTPuFpYai+sRMXFxqRBn4R0k+S1MdhcuOcx1wKhgETIkkW1XZbG2YWkPw1QcCWFsiRGhEE6D0W1vjIzxxudu2tgdxybmm59wO9laO/EWmYv7qcpbh1CXFtOkxzBNhJOaYiB4hb+EZXAh1YtuPhY0aGQNCeQ8vFSXYOfJfVe7gYsI10+H2Wfla9fxZY9SRyW0tm0mCDXLjb4C0i8iO6DeYMTYXNrrktq7BJYasEE/AC7vEDmOPh0VlYmhSp3cWtbf4iJ5n66LlN4toCsP3d2NAjgLAOE8Zv9wkt36ccmMk93da24WMDaNZpNwRrwBB4czHspHam1hToMbPC/Qkn6griqWL7KqSJggHTUcWnndae0tpFwieJ9BP8A+j6ru4by28vyax08aeIzOeSB3jIJJEXnTjqrD3M3h7MH8wsAGgxMXIHMk+JNgFXuB2JUq1GsA+LTXlm4dFa26W4gpinVr1HvcyS2nGVjZ6azpK117ee2adthnEsaXfFlE8bxf3XogBC0ZhJCEAkUJIBJCECSTWJQJJMpIhIQhBIoSQimhCEAhCEDQkhBym+WzxWaA4PsTlLGgu6/FAj9FXG0dgBjCG0nAwXF9ZwzZR/CxphoPVXXioiHAHxErnK+yqTXF7aTJJE90T5WtxXGUdzLSj4cxxMaeKncDtxxAObvAi02LQGiw8l6b37FdhnudlIp1Ccp1Eme6TzC5rCgl0NnNciOgmPSVzZvtrL9xP7QOfEBzpuAfM+UwST/AJKVdinMf3X5Gtg920uInzMTr6SVyb8c4mXTmt7fZU9s7GtqPlxiMp6SYBPLj5AHjdc5R3jkkxvhiSSM5gCw4xrJJ11++GhW3orvIzVHXg/EQNNPQypPGV6WRwbqLA3lznWM+AB9lG7Qpsc5zgAAwAwNTwzR4EWUx/jrK39aFXHPqC5cQDqSSLjTzj3WzRe6nT/eDuvL7+LS2Y4gG6dHEAAhwAgXHUHNb749VHbR2mXU2sJ4F2sxIEe0fYXWtuN6RuJrguMevCEsFh87s0Zg03F7ib38F5UcOajw0eZ5Lq8BgQxsDh8/0TLLTnHHdbWF3up0arXuwzgGAgBhbIzQC82E2EAeK7zYG9eHxP8A2qoB/gf3H+QOvlKrLB4Xt316BADqbe0pQNW8Qecy1QOJpZXWjmteOeWO/v7Zc0mOep19PpNoshUnsP8AEDF4dob2naNGgqDPHCA4mY6SuswH4stNq1GOrHf/AFd+q68az2sBJQOC35wlX/yZDye0t97j3UxQxjKgmm9rv6XA/JQeqEEJIoSQhAkimkgSRQUiiBJCERIJpIR0aEk0AmkhA0LQ2ltyhhhNaq1nQmXeTRdcbtj8WmNluGpl54OqWHk0XPsrJalsjusQLXXJ7a34wmGBBf2jh+Wn3r9XaD1Vabc3xxOKkVajsv8AA3ut/wARr5yoFyvim3S7y7+1MW00mNFOkbRZzneLiPkobZDAyox54OafKb+0qPc3zK2MK++XjBWnHjjbqpnbJuOs3j3Za5pqU5Dh6H/a5FoNN0PkcPOLHqrNwNUVqLHETmaCfHQ6dVF7X2I1wd148QvnYcmvVfS5OLfuOMbtIiJmNfKYkj71S/6u6deQF9BpYqUrbsETkv8AymY4R1UeNg1AdPsGdPqtvLGsPHKNR20THjHHkAP0Xmxpe4gXJ+pN/f1UpQ3YdPeMdOKlMLshtPQeJ5kKXOfSzC/bz2Zs7IBa/wBVOsw0W8z4lFDDEXj7K2qdK0rC16JjpFYNop40PPHCVZ8WTHsFx+MfLrQYt6Kd3h2hkruDdRR7MdM5Jd7QubF7mxXr4fWP9eLm95fx7UdOSzXm1ZALZg96VSND5aLZpY5zTZxB9FpEfT2ss2n56H6qmnRYLfbE0tKjiOROYejpXQ4D8VHC1am13VstP1Cr4EHS3uEafqmo59rq2Rvlh8TDWuyOP5XwJ8DoVNlfPQqEGxuuw3Z/EGrQinX/AHlPS57zf6Tx8Cubj+OpktRJaOy9uUcSJovBMSW6OHi1bxXDoisSmkUQISTQb6aSEU0IC4jfrfg4c/s+HI7T879cnQfzfJWTZbp0G8G9VDBN/eul5FqbbuP6DqVW+2fxJxFeRTPYs5N+Ijq79IXLV6zqji55LnONyTJJXnUMW1Ptp81pMZHFtZV65cS57iSedyV4VHaiI08Vgb68rpkKjzITiyCEgorA6Lza6DbheV6uC8nBRY77cvaIqUzTOrbgfymPkfmF0NWmDY6jiqmwG0H0agfTMFvv0PRWLsTemliQATkfxaeP9J4rxc3H78o+hwcu545PathQDLZF+Gh8eSbKc6/Jb/Z8iCvGrTjT2WMb2NDE0g1unH3XhQoyZj9Atl9MkybxonXxDKTc1R7Wjm4gen+l0409G0o0UXt3bjcO3LrUI7rON+LuQ+aitr77iC3DAzpncLeLW8fP0XJ1aheS9xJcTJJMkla4cW/dY8nLJ6jPEYg1XF7zLjqfvRDBKxyyvZi9cjxZUis2tWKzaq5ZBZSlCCukH+1m10C9xbVYAL0KITmcRpx6cFg6twb68P7QvUCGnjZ3uCtamEWJPYO0nYasyvT+JpOswQRBaehBV27N2g3EUWVqfwvE9QdCD1BkKhWuXffhrt3K92FebPlzJ/jAuPMD1b1XGUN+1iJFMrErh0SaSaDfRKaEVz2++8TsFh2vYBL35M2uWWk5gOJsqaxlUuJe45sxnMdSTck9UIWuPTi9sZgW1InyXg//AH9+iELqo8sycoQopErGEIUURK8nBCEI83NWOaIhCFzXcqTw28+IpiG1DH80O9zdbTt98Rp3P8T+qELO4Y/jWZ5a7atferEOMZ8o/lAHvqoyrXc52Z7i483Ek+pQhWSTpLlb2xHRZhqELqOK9Gr0AQhds6yH37rNoQhAwEShCIbVmkhVIxqnun7+9UtLR7oQosZBe+BxbqVRtRlnNcHDxBkJoVKvPB4oVabKrdHta8f3CfqvUoQsa6JCEIP/2Q=="/>
          <p:cNvSpPr>
            <a:spLocks noChangeAspect="1" noChangeArrowheads="1"/>
          </p:cNvSpPr>
          <p:nvPr/>
        </p:nvSpPr>
        <p:spPr bwMode="auto">
          <a:xfrm>
            <a:off x="612775" y="-373063"/>
            <a:ext cx="2619375"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460375" y="1828800"/>
            <a:ext cx="3578225" cy="461665"/>
          </a:xfrm>
          <a:prstGeom prst="rect">
            <a:avLst/>
          </a:prstGeom>
          <a:noFill/>
        </p:spPr>
        <p:txBody>
          <a:bodyPr wrap="square" rtlCol="0">
            <a:spAutoFit/>
          </a:bodyPr>
          <a:lstStyle/>
          <a:p>
            <a:r>
              <a:rPr lang="en-US" sz="2400" b="1" dirty="0">
                <a:latin typeface="+mj-lt"/>
              </a:rPr>
              <a:t>September 20, 2007</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124200"/>
            <a:ext cx="35814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39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51038"/>
            <a:ext cx="3685147"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1573290"/>
            <a:ext cx="4031181" cy="480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Ruby trolls on early days</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12</a:t>
            </a:fld>
            <a:endParaRPr lang="en-US"/>
          </a:p>
        </p:txBody>
      </p:sp>
      <p:pic>
        <p:nvPicPr>
          <p:cNvPr id="3076" name="Picture 4" descr="http://farm1.static.flickr.com/205/505024035_aec887da6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752600"/>
            <a:ext cx="3650299"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4582" y="3648075"/>
            <a:ext cx="36766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rot="19056202">
            <a:off x="4240337" y="2047252"/>
            <a:ext cx="2242423" cy="923330"/>
          </a:xfrm>
          <a:prstGeom prst="rect">
            <a:avLst/>
          </a:prstGeom>
          <a:noFill/>
        </p:spPr>
        <p:txBody>
          <a:bodyPr wrap="square" lIns="91440" tIns="45720" rIns="91440" bIns="45720">
            <a:spAutoFit/>
          </a:bodyPr>
          <a:lstStyle/>
          <a:p>
            <a:pPr algn="ctr"/>
            <a:r>
              <a:rPr lang="en-US" sz="5400" b="1" dirty="0" smtClean="0">
                <a:ln w="1905"/>
                <a:solidFill>
                  <a:srgbClr val="C00000"/>
                </a:solidFill>
                <a:effectLst>
                  <a:innerShdw blurRad="69850" dist="43180" dir="5400000">
                    <a:srgbClr val="000000">
                      <a:alpha val="65000"/>
                    </a:srgbClr>
                  </a:innerShdw>
                </a:effectLst>
              </a:rPr>
              <a:t>DHH</a:t>
            </a:r>
            <a:endParaRPr lang="en-US" sz="54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3418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9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AA8B73-047F-41D3-B066-CD29D7ED4805}" type="slidenum">
              <a:rPr lang="en-US" smtClean="0"/>
              <a:t>13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01896"/>
            <a:ext cx="61436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19200" y="6233614"/>
            <a:ext cx="6934200" cy="369332"/>
          </a:xfrm>
          <a:prstGeom prst="rect">
            <a:avLst/>
          </a:prstGeom>
        </p:spPr>
        <p:txBody>
          <a:bodyPr wrap="square">
            <a:spAutoFit/>
          </a:bodyPr>
          <a:lstStyle/>
          <a:p>
            <a:r>
              <a:rPr lang="en-US" dirty="0"/>
              <a:t>Maybe "Fuck You" means something different in Copenhagen</a:t>
            </a:r>
            <a:r>
              <a:rPr lang="en-US" dirty="0" smtClean="0"/>
              <a:t>? </a:t>
            </a:r>
            <a:r>
              <a:rPr lang="en-US" dirty="0"/>
              <a:t> </a:t>
            </a:r>
            <a:r>
              <a:rPr lang="en-US" dirty="0" smtClean="0">
                <a:sym typeface="Wingdings" pitchFamily="2" charset="2"/>
              </a:rPr>
              <a:t></a:t>
            </a:r>
            <a:endParaRPr lang="en-US" dirty="0"/>
          </a:p>
        </p:txBody>
      </p:sp>
      <p:sp>
        <p:nvSpPr>
          <p:cNvPr id="2" name="Title 1"/>
          <p:cNvSpPr>
            <a:spLocks noGrp="1"/>
          </p:cNvSpPr>
          <p:nvPr>
            <p:ph type="title"/>
          </p:nvPr>
        </p:nvSpPr>
        <p:spPr>
          <a:xfrm>
            <a:off x="457200" y="152400"/>
            <a:ext cx="8229600" cy="1219200"/>
          </a:xfrm>
        </p:spPr>
        <p:txBody>
          <a:bodyPr/>
          <a:lstStyle/>
          <a:p>
            <a:r>
              <a:rPr lang="en-US" dirty="0" smtClean="0"/>
              <a:t>Ruby trolls on early days</a:t>
            </a:r>
            <a:endParaRPr lang="en-US" dirty="0"/>
          </a:p>
        </p:txBody>
      </p:sp>
    </p:spTree>
    <p:extLst>
      <p:ext uri="{BB962C8B-B14F-4D97-AF65-F5344CB8AC3E}">
        <p14:creationId xmlns:p14="http://schemas.microsoft.com/office/powerpoint/2010/main" val="2084412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Ruby trolls on early days</a:t>
            </a:r>
          </a:p>
        </p:txBody>
      </p:sp>
      <p:sp>
        <p:nvSpPr>
          <p:cNvPr id="3" name="Content Placeholder 2"/>
          <p:cNvSpPr>
            <a:spLocks noGrp="1"/>
          </p:cNvSpPr>
          <p:nvPr>
            <p:ph idx="1"/>
          </p:nvPr>
        </p:nvSpPr>
        <p:spPr>
          <a:xfrm>
            <a:off x="4724400" y="3352800"/>
            <a:ext cx="4114800" cy="2239963"/>
          </a:xfrm>
        </p:spPr>
        <p:txBody>
          <a:bodyPr/>
          <a:lstStyle/>
          <a:p>
            <a:r>
              <a:rPr lang="fi-FI" b="1" dirty="0"/>
              <a:t>Ruby on Rails vs Java</a:t>
            </a:r>
          </a:p>
          <a:p>
            <a:r>
              <a:rPr lang="fi-FI" b="1" dirty="0"/>
              <a:t>Ruby on Rails vs </a:t>
            </a:r>
            <a:r>
              <a:rPr lang="fi-FI" b="1" dirty="0" smtClean="0"/>
              <a:t>PHP</a:t>
            </a:r>
          </a:p>
          <a:p>
            <a:r>
              <a:rPr lang="fi-FI" b="1" dirty="0"/>
              <a:t>Ruby on Rails vs </a:t>
            </a:r>
            <a:r>
              <a:rPr lang="fi-FI" b="1" dirty="0" smtClean="0"/>
              <a:t>.NET</a:t>
            </a:r>
          </a:p>
          <a:p>
            <a:endParaRPr lang="fi-FI" b="1" dirty="0"/>
          </a:p>
          <a:p>
            <a:endParaRPr lang="fi-FI" b="1"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14</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77335"/>
            <a:ext cx="43529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0375" y="1828800"/>
            <a:ext cx="3578225" cy="461665"/>
          </a:xfrm>
          <a:prstGeom prst="rect">
            <a:avLst/>
          </a:prstGeom>
          <a:noFill/>
        </p:spPr>
        <p:txBody>
          <a:bodyPr wrap="square" rtlCol="0">
            <a:spAutoFit/>
          </a:bodyPr>
          <a:lstStyle>
            <a:defPPr>
              <a:defRPr lang="en-US"/>
            </a:defPPr>
            <a:lvl1pPr>
              <a:defRPr sz="2400" b="1">
                <a:latin typeface="+mj-lt"/>
              </a:defRPr>
            </a:lvl1pPr>
          </a:lstStyle>
          <a:p>
            <a:r>
              <a:rPr lang="en-US" dirty="0"/>
              <a:t>May 13, 2007</a:t>
            </a:r>
          </a:p>
        </p:txBody>
      </p:sp>
    </p:spTree>
    <p:extLst>
      <p:ext uri="{BB962C8B-B14F-4D97-AF65-F5344CB8AC3E}">
        <p14:creationId xmlns:p14="http://schemas.microsoft.com/office/powerpoint/2010/main" val="350241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implementations</a:t>
            </a:r>
            <a:endParaRPr lang="en-US" dirty="0"/>
          </a:p>
        </p:txBody>
      </p:sp>
      <p:sp>
        <p:nvSpPr>
          <p:cNvPr id="3" name="Content Placeholder 2"/>
          <p:cNvSpPr>
            <a:spLocks noGrp="1"/>
          </p:cNvSpPr>
          <p:nvPr>
            <p:ph idx="1"/>
          </p:nvPr>
        </p:nvSpPr>
        <p:spPr>
          <a:xfrm>
            <a:off x="457200" y="2743200"/>
            <a:ext cx="8229600" cy="3382963"/>
          </a:xfrm>
        </p:spPr>
        <p:txBody>
          <a:bodyPr/>
          <a:lstStyle/>
          <a:p>
            <a:r>
              <a:rPr lang="en-US" dirty="0" smtClean="0"/>
              <a:t>Ruby 1.8, MRI</a:t>
            </a:r>
          </a:p>
          <a:p>
            <a:r>
              <a:rPr lang="en-US" b="1" dirty="0"/>
              <a:t>Ruby </a:t>
            </a:r>
            <a:r>
              <a:rPr lang="en-US" b="1" dirty="0" smtClean="0"/>
              <a:t>1.9, YARV</a:t>
            </a:r>
          </a:p>
          <a:p>
            <a:r>
              <a:rPr lang="en-US" b="1" dirty="0" err="1" smtClean="0"/>
              <a:t>JRuby</a:t>
            </a:r>
            <a:endParaRPr lang="en-US" b="1" dirty="0" smtClean="0"/>
          </a:p>
          <a:p>
            <a:r>
              <a:rPr lang="en-US" dirty="0" err="1" smtClean="0"/>
              <a:t>Rubinius</a:t>
            </a:r>
            <a:endParaRPr lang="en-US" dirty="0" smtClean="0"/>
          </a:p>
          <a:p>
            <a:r>
              <a:rPr lang="en-US" dirty="0" err="1" smtClean="0"/>
              <a:t>IronRuby</a:t>
            </a:r>
            <a:endParaRPr lang="en-US" dirty="0" smtClean="0"/>
          </a:p>
          <a:p>
            <a:r>
              <a:rPr lang="en-US" dirty="0" err="1" smtClean="0"/>
              <a:t>MacRuby</a:t>
            </a:r>
            <a:endParaRPr lang="en-US" dirty="0" smtClean="0"/>
          </a:p>
          <a:p>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15</a:t>
            </a:fld>
            <a:endParaRPr lang="en-US"/>
          </a:p>
        </p:txBody>
      </p:sp>
      <p:sp>
        <p:nvSpPr>
          <p:cNvPr id="5" name="TextBox 4"/>
          <p:cNvSpPr txBox="1"/>
          <p:nvPr/>
        </p:nvSpPr>
        <p:spPr>
          <a:xfrm>
            <a:off x="5562600" y="2362200"/>
            <a:ext cx="3239990" cy="584775"/>
          </a:xfrm>
          <a:prstGeom prst="rect">
            <a:avLst/>
          </a:prstGeom>
          <a:noFill/>
        </p:spPr>
        <p:txBody>
          <a:bodyPr wrap="none" rtlCol="0">
            <a:spAutoFit/>
          </a:bodyPr>
          <a:lstStyle/>
          <a:p>
            <a:r>
              <a:rPr lang="en-US" sz="3200" b="1" dirty="0" smtClean="0">
                <a:solidFill>
                  <a:srgbClr val="FF0000"/>
                </a:solidFill>
                <a:effectLst>
                  <a:outerShdw blurRad="38100" dist="38100" dir="2700000" algn="tl">
                    <a:srgbClr val="000000">
                      <a:alpha val="43137"/>
                    </a:srgbClr>
                  </a:outerShdw>
                </a:effectLst>
                <a:latin typeface="Century Gothic" pitchFamily="34" charset="0"/>
              </a:rPr>
              <a:t>Which to pick ?</a:t>
            </a:r>
            <a:endParaRPr lang="en-US" sz="3200" b="1" dirty="0">
              <a:solidFill>
                <a:srgbClr val="FF0000"/>
              </a:solidFill>
              <a:effectLst>
                <a:outerShdw blurRad="38100" dist="38100" dir="2700000" algn="tl">
                  <a:srgbClr val="000000">
                    <a:alpha val="43137"/>
                  </a:srgbClr>
                </a:outerShdw>
              </a:effectLst>
              <a:latin typeface="Century Gothic" pitchFamily="34" charset="0"/>
            </a:endParaRPr>
          </a:p>
        </p:txBody>
      </p:sp>
      <p:pic>
        <p:nvPicPr>
          <p:cNvPr id="2050" name="Picture 2" descr="https://encrypted-tbn3.google.com/images?q=tbn:ANd9GcS2_Z1Xd_PdrxwLMfyV5Z8gIo65BvXZlbQUEoWWO5-r4NAjqJ6GG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005" y="3124200"/>
            <a:ext cx="19431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090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Python Community</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6743700" cy="2257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074627"/>
            <a:ext cx="5476875"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 y="3124200"/>
            <a:ext cx="8429625" cy="29432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177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Culture</a:t>
            </a:r>
            <a:endParaRPr lang="en-US" dirty="0"/>
          </a:p>
        </p:txBody>
      </p:sp>
      <p:sp>
        <p:nvSpPr>
          <p:cNvPr id="4" name="Content Placeholder 3"/>
          <p:cNvSpPr>
            <a:spLocks noGrp="1"/>
          </p:cNvSpPr>
          <p:nvPr>
            <p:ph idx="1"/>
          </p:nvPr>
        </p:nvSpPr>
        <p:spPr/>
        <p:txBody>
          <a:bodyPr anchor="ctr">
            <a:normAutofit/>
          </a:bodyPr>
          <a:lstStyle/>
          <a:p>
            <a:pPr marL="0" indent="0" algn="ctr">
              <a:buNone/>
            </a:pPr>
            <a:r>
              <a:rPr lang="en-US" sz="8000" dirty="0" smtClean="0"/>
              <a:t>Enterprise</a:t>
            </a:r>
          </a:p>
          <a:p>
            <a:pPr marL="0" indent="0" algn="ctr">
              <a:buNone/>
            </a:pPr>
            <a:r>
              <a:rPr lang="en-US" sz="3200" dirty="0" smtClean="0"/>
              <a:t>Big company</a:t>
            </a:r>
          </a:p>
          <a:p>
            <a:pPr marL="0" indent="0" algn="ctr">
              <a:buNone/>
            </a:pPr>
            <a:r>
              <a:rPr lang="en-US" sz="3200" dirty="0" smtClean="0"/>
              <a:t>Big departments</a:t>
            </a:r>
            <a:endParaRPr lang="en-US" sz="900" dirty="0"/>
          </a:p>
        </p:txBody>
      </p:sp>
      <p:sp>
        <p:nvSpPr>
          <p:cNvPr id="3" name="Slide Number Placeholder 2"/>
          <p:cNvSpPr>
            <a:spLocks noGrp="1"/>
          </p:cNvSpPr>
          <p:nvPr>
            <p:ph type="sldNum" sz="quarter" idx="12"/>
          </p:nvPr>
        </p:nvSpPr>
        <p:spPr/>
        <p:txBody>
          <a:bodyPr/>
          <a:lstStyle/>
          <a:p>
            <a:fld id="{98AA8B73-047F-41D3-B066-CD29D7ED4805}" type="slidenum">
              <a:rPr lang="en-US" smtClean="0"/>
              <a:t>17</a:t>
            </a:fld>
            <a:endParaRPr lang="en-US"/>
          </a:p>
        </p:txBody>
      </p:sp>
    </p:spTree>
    <p:extLst>
      <p:ext uri="{BB962C8B-B14F-4D97-AF65-F5344CB8AC3E}">
        <p14:creationId xmlns:p14="http://schemas.microsoft.com/office/powerpoint/2010/main" val="4522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Culture</a:t>
            </a:r>
            <a:endParaRPr lang="en-US" dirty="0"/>
          </a:p>
        </p:txBody>
      </p:sp>
      <p:sp>
        <p:nvSpPr>
          <p:cNvPr id="4" name="Content Placeholder 3"/>
          <p:cNvSpPr>
            <a:spLocks noGrp="1"/>
          </p:cNvSpPr>
          <p:nvPr>
            <p:ph idx="1"/>
          </p:nvPr>
        </p:nvSpPr>
        <p:spPr/>
        <p:txBody>
          <a:bodyPr anchor="ctr">
            <a:normAutofit/>
          </a:bodyPr>
          <a:lstStyle/>
          <a:p>
            <a:pPr marL="0" indent="0" algn="ctr">
              <a:buNone/>
            </a:pPr>
            <a:r>
              <a:rPr lang="en-US" sz="8000" dirty="0"/>
              <a:t>=</a:t>
            </a:r>
            <a:endParaRPr lang="en-US" sz="8000" dirty="0" smtClean="0"/>
          </a:p>
          <a:p>
            <a:pPr marL="0" indent="0" algn="ctr">
              <a:buNone/>
            </a:pPr>
            <a:r>
              <a:rPr lang="en-US" sz="8000" dirty="0" smtClean="0"/>
              <a:t>Start-Up Culture</a:t>
            </a:r>
          </a:p>
          <a:p>
            <a:pPr marL="0" indent="0" algn="ctr">
              <a:buNone/>
            </a:pPr>
            <a:r>
              <a:rPr lang="en-US" sz="3200" dirty="0" smtClean="0"/>
              <a:t>Just the get App running</a:t>
            </a:r>
            <a:endParaRPr lang="en-US" sz="3200" dirty="0"/>
          </a:p>
        </p:txBody>
      </p:sp>
      <p:sp>
        <p:nvSpPr>
          <p:cNvPr id="3" name="Slide Number Placeholder 2"/>
          <p:cNvSpPr>
            <a:spLocks noGrp="1"/>
          </p:cNvSpPr>
          <p:nvPr>
            <p:ph type="sldNum" sz="quarter" idx="12"/>
          </p:nvPr>
        </p:nvSpPr>
        <p:spPr/>
        <p:txBody>
          <a:bodyPr/>
          <a:lstStyle/>
          <a:p>
            <a:fld id="{98AA8B73-047F-41D3-B066-CD29D7ED4805}" type="slidenum">
              <a:rPr lang="en-US" smtClean="0"/>
              <a:t>18</a:t>
            </a:fld>
            <a:endParaRPr lang="en-US"/>
          </a:p>
        </p:txBody>
      </p:sp>
    </p:spTree>
    <p:extLst>
      <p:ext uri="{BB962C8B-B14F-4D97-AF65-F5344CB8AC3E}">
        <p14:creationId xmlns:p14="http://schemas.microsoft.com/office/powerpoint/2010/main" val="1944403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a:t>How to </a:t>
            </a:r>
            <a:r>
              <a:rPr lang="en-US" dirty="0" smtClean="0"/>
              <a:t>find non-crappy Gem?</a:t>
            </a:r>
            <a:endParaRPr lang="en-US" dirty="0"/>
          </a:p>
        </p:txBody>
      </p:sp>
      <p:sp>
        <p:nvSpPr>
          <p:cNvPr id="3" name="Content Placeholder 2"/>
          <p:cNvSpPr>
            <a:spLocks noGrp="1"/>
          </p:cNvSpPr>
          <p:nvPr>
            <p:ph idx="1"/>
          </p:nvPr>
        </p:nvSpPr>
        <p:spPr>
          <a:xfrm>
            <a:off x="457200" y="1828800"/>
            <a:ext cx="8229600" cy="4297363"/>
          </a:xfrm>
        </p:spPr>
        <p:txBody>
          <a:bodyPr/>
          <a:lstStyle/>
          <a:p>
            <a:endParaRPr lang="en-US" dirty="0" smtClean="0"/>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8AA8B73-047F-41D3-B066-CD29D7ED4805}" type="slidenum">
              <a:rPr lang="en-US" smtClean="0"/>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50" y="3290883"/>
            <a:ext cx="3352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3257547"/>
            <a:ext cx="28003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40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AA8B73-047F-41D3-B066-CD29D7ED4805}" type="slidenum">
              <a:rPr lang="en-US" smtClean="0"/>
              <a:t>2</a:t>
            </a:fld>
            <a:endParaRPr lang="en-US"/>
          </a:p>
        </p:txBody>
      </p:sp>
      <p:sp>
        <p:nvSpPr>
          <p:cNvPr id="4" name="TextBox 3"/>
          <p:cNvSpPr txBox="1"/>
          <p:nvPr/>
        </p:nvSpPr>
        <p:spPr>
          <a:xfrm>
            <a:off x="2523260" y="1050274"/>
            <a:ext cx="4249881" cy="1200329"/>
          </a:xfrm>
          <a:prstGeom prst="rect">
            <a:avLst/>
          </a:prstGeom>
          <a:noFill/>
        </p:spPr>
        <p:txBody>
          <a:bodyPr wrap="none" rtlCol="0">
            <a:spAutoFit/>
          </a:bodyPr>
          <a:lstStyle/>
          <a:p>
            <a:r>
              <a:rPr lang="en-US" sz="7200" b="1" dirty="0" smtClean="0">
                <a:solidFill>
                  <a:srgbClr val="FF0000"/>
                </a:solidFill>
                <a:latin typeface="Consolas" pitchFamily="49" charset="0"/>
                <a:cs typeface="Consolas" pitchFamily="49" charset="0"/>
              </a:rPr>
              <a:t>WARNING!</a:t>
            </a:r>
            <a:endParaRPr lang="en-US" sz="7200" b="1" dirty="0">
              <a:solidFill>
                <a:srgbClr val="FF0000"/>
              </a:solidFill>
              <a:latin typeface="Consolas" pitchFamily="49" charset="0"/>
              <a:cs typeface="Consolas" pitchFamily="49" charset="0"/>
            </a:endParaRPr>
          </a:p>
        </p:txBody>
      </p:sp>
      <p:sp>
        <p:nvSpPr>
          <p:cNvPr id="5" name="TextBox 4"/>
          <p:cNvSpPr txBox="1"/>
          <p:nvPr/>
        </p:nvSpPr>
        <p:spPr>
          <a:xfrm>
            <a:off x="1219200" y="3047999"/>
            <a:ext cx="6858000" cy="1446550"/>
          </a:xfrm>
          <a:prstGeom prst="rect">
            <a:avLst/>
          </a:prstGeom>
          <a:noFill/>
        </p:spPr>
        <p:txBody>
          <a:bodyPr wrap="square" rtlCol="0">
            <a:spAutoFit/>
          </a:bodyPr>
          <a:lstStyle/>
          <a:p>
            <a:pPr algn="ctr"/>
            <a:r>
              <a:rPr lang="en-US" sz="4400" dirty="0" smtClean="0">
                <a:solidFill>
                  <a:schemeClr val="bg1"/>
                </a:solidFill>
                <a:latin typeface="Consolas" pitchFamily="49" charset="0"/>
                <a:cs typeface="Consolas" pitchFamily="49" charset="0"/>
              </a:rPr>
              <a:t>A Presentation is NOT a Documentation!</a:t>
            </a:r>
            <a:endParaRPr lang="en-US" sz="44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3745883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a:t>How to </a:t>
            </a:r>
            <a:r>
              <a:rPr lang="en-US" dirty="0" smtClean="0"/>
              <a:t>find non-crappy Gem?</a:t>
            </a:r>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20</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5238750" cy="41529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905125"/>
            <a:ext cx="3819525" cy="3228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09600" y="5486400"/>
            <a:ext cx="2057400" cy="3048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4267200" y="5715000"/>
            <a:ext cx="2209800" cy="4191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73154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a:t>How to </a:t>
            </a:r>
            <a:r>
              <a:rPr lang="en-US" dirty="0" smtClean="0"/>
              <a:t>find non-crappy Gem?</a:t>
            </a:r>
            <a:endParaRPr lang="en-US" dirty="0"/>
          </a:p>
        </p:txBody>
      </p:sp>
      <p:sp>
        <p:nvSpPr>
          <p:cNvPr id="3" name="Content Placeholder 2"/>
          <p:cNvSpPr>
            <a:spLocks noGrp="1"/>
          </p:cNvSpPr>
          <p:nvPr>
            <p:ph idx="1"/>
          </p:nvPr>
        </p:nvSpPr>
        <p:spPr>
          <a:xfrm>
            <a:off x="457200" y="1828800"/>
            <a:ext cx="8229600" cy="4297363"/>
          </a:xfrm>
        </p:spPr>
        <p:txBody>
          <a:bodyPr/>
          <a:lstStyle/>
          <a:p>
            <a:endParaRPr lang="en-US" dirty="0" smtClean="0"/>
          </a:p>
          <a:p>
            <a:endParaRPr lang="en-US" dirty="0"/>
          </a:p>
          <a:p>
            <a:endParaRPr lang="en-US" dirty="0" smtClean="0"/>
          </a:p>
          <a:p>
            <a:endParaRPr lang="en-US" dirty="0" smtClean="0"/>
          </a:p>
          <a:p>
            <a:r>
              <a:rPr lang="en-US" dirty="0" smtClean="0"/>
              <a:t>Evaluate gem	</a:t>
            </a:r>
          </a:p>
          <a:p>
            <a:pPr lvl="1"/>
            <a:r>
              <a:rPr lang="en-US" dirty="0" smtClean="0"/>
              <a:t>Documentation</a:t>
            </a:r>
          </a:p>
          <a:p>
            <a:pPr lvl="1"/>
            <a:r>
              <a:rPr lang="en-US" dirty="0" smtClean="0"/>
              <a:t>Source code</a:t>
            </a:r>
          </a:p>
          <a:p>
            <a:pPr lvl="1"/>
            <a:r>
              <a:rPr lang="en-US" dirty="0" smtClean="0"/>
              <a:t>Open/Closed issues</a:t>
            </a:r>
          </a:p>
          <a:p>
            <a:pPr lvl="1"/>
            <a:r>
              <a:rPr lang="en-US" dirty="0" smtClean="0"/>
              <a:t>Gems Dependency</a:t>
            </a:r>
          </a:p>
          <a:p>
            <a:pPr lvl="1"/>
            <a:r>
              <a:rPr lang="en-US" dirty="0" err="1" smtClean="0"/>
              <a:t>Curation</a:t>
            </a:r>
            <a:r>
              <a:rPr lang="en-US" dirty="0" smtClean="0"/>
              <a:t> of maintainer</a:t>
            </a:r>
          </a:p>
          <a:p>
            <a:pPr lvl="1"/>
            <a:r>
              <a:rPr lang="en-US" dirty="0" smtClean="0"/>
              <a:t>Tests</a:t>
            </a:r>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66988"/>
            <a:ext cx="3352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28003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1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=&gt; *nix</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22</a:t>
            </a:fld>
            <a:endParaRPr lang="en-US"/>
          </a:p>
        </p:txBody>
      </p:sp>
      <p:pic>
        <p:nvPicPr>
          <p:cNvPr id="6146" name="Picture 2" descr="http://toastytech.com/guis/win311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52600"/>
            <a:ext cx="3381375" cy="4048125"/>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y 4"/>
          <p:cNvSpPr/>
          <p:nvPr/>
        </p:nvSpPr>
        <p:spPr>
          <a:xfrm>
            <a:off x="585787" y="228600"/>
            <a:ext cx="8001000" cy="7315200"/>
          </a:xfrm>
          <a:prstGeom prst="mathMultiply">
            <a:avLst>
              <a:gd name="adj1" fmla="val 6107"/>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02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Ruby Gem</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23</a:t>
            </a:fld>
            <a:endParaRPr lang="en-US" dirty="0"/>
          </a:p>
        </p:txBody>
      </p:sp>
      <p:sp>
        <p:nvSpPr>
          <p:cNvPr id="6" name="Title 1"/>
          <p:cNvSpPr txBox="1">
            <a:spLocks/>
          </p:cNvSpPr>
          <p:nvPr/>
        </p:nvSpPr>
        <p:spPr>
          <a:xfrm>
            <a:off x="874713" y="1524000"/>
            <a:ext cx="7772400" cy="2505075"/>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9600" dirty="0" smtClean="0">
                <a:latin typeface="Edwardian Script ITC" pitchFamily="66" charset="0"/>
              </a:rPr>
              <a:t>Ruby Style Guide</a:t>
            </a:r>
            <a:endParaRPr lang="en-US" sz="9600" dirty="0">
              <a:latin typeface="Edwardian Script ITC" pitchFamily="66" charset="0"/>
            </a:endParaRPr>
          </a:p>
        </p:txBody>
      </p:sp>
      <p:sp>
        <p:nvSpPr>
          <p:cNvPr id="7" name="Text Placeholder 3"/>
          <p:cNvSpPr txBox="1">
            <a:spLocks/>
          </p:cNvSpPr>
          <p:nvPr/>
        </p:nvSpPr>
        <p:spPr>
          <a:xfrm>
            <a:off x="874713" y="4221163"/>
            <a:ext cx="7772400" cy="11318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smtClean="0"/>
              <a:t>Follow the better practices</a:t>
            </a:r>
            <a:endParaRPr lang="en-US" dirty="0"/>
          </a:p>
        </p:txBody>
      </p:sp>
    </p:spTree>
    <p:extLst>
      <p:ext uri="{BB962C8B-B14F-4D97-AF65-F5344CB8AC3E}">
        <p14:creationId xmlns:p14="http://schemas.microsoft.com/office/powerpoint/2010/main" val="3321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Ruby Gem</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How </a:t>
            </a:r>
            <a:r>
              <a:rPr lang="en-US" dirty="0"/>
              <a:t>to </a:t>
            </a:r>
            <a:r>
              <a:rPr lang="en-US" dirty="0" smtClean="0"/>
              <a:t>write </a:t>
            </a:r>
            <a:r>
              <a:rPr lang="en-US" dirty="0"/>
              <a:t>own gem? </a:t>
            </a:r>
            <a:endParaRPr lang="en-US" dirty="0" smtClean="0"/>
          </a:p>
          <a:p>
            <a:pPr marL="457200" indent="-457200">
              <a:buFont typeface="+mj-lt"/>
              <a:buAutoNum type="arabicPeriod"/>
            </a:pPr>
            <a:r>
              <a:rPr lang="en-US" dirty="0" smtClean="0"/>
              <a:t>When </a:t>
            </a:r>
            <a:r>
              <a:rPr lang="en-US" dirty="0"/>
              <a:t>is it necessary? </a:t>
            </a:r>
          </a:p>
          <a:p>
            <a:pPr marL="457200" indent="-457200">
              <a:buFont typeface="+mj-lt"/>
              <a:buAutoNum type="arabicPeriod"/>
            </a:pPr>
            <a:r>
              <a:rPr lang="en-US" dirty="0"/>
              <a:t>How to start? </a:t>
            </a:r>
            <a:r>
              <a:rPr lang="en-US" dirty="0" smtClean="0"/>
              <a:t>FTW?</a:t>
            </a:r>
          </a:p>
          <a:p>
            <a:pPr marL="857250" lvl="1" indent="-457200"/>
            <a:r>
              <a:rPr lang="en-US" dirty="0" smtClean="0"/>
              <a:t>Find the mentor</a:t>
            </a:r>
          </a:p>
          <a:p>
            <a:pPr marL="857250" lvl="1" indent="-457200"/>
            <a:r>
              <a:rPr lang="en-US" dirty="0" smtClean="0"/>
              <a:t>Pick proper test framework</a:t>
            </a:r>
          </a:p>
          <a:p>
            <a:pPr marL="857250" lvl="1" indent="-457200"/>
            <a:r>
              <a:rPr lang="en-US" dirty="0" smtClean="0"/>
              <a:t>Pick the bootstrap tools</a:t>
            </a:r>
            <a:endParaRPr lang="en-US" dirty="0"/>
          </a:p>
          <a:p>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24</a:t>
            </a:fld>
            <a:endParaRPr lang="en-US"/>
          </a:p>
        </p:txBody>
      </p:sp>
    </p:spTree>
    <p:extLst>
      <p:ext uri="{BB962C8B-B14F-4D97-AF65-F5344CB8AC3E}">
        <p14:creationId xmlns:p14="http://schemas.microsoft.com/office/powerpoint/2010/main" val="1215636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Gems</a:t>
            </a:r>
            <a:endParaRPr lang="en-US" dirty="0"/>
          </a:p>
        </p:txBody>
      </p:sp>
      <p:sp>
        <p:nvSpPr>
          <p:cNvPr id="3" name="Content Placeholder 2"/>
          <p:cNvSpPr>
            <a:spLocks noGrp="1"/>
          </p:cNvSpPr>
          <p:nvPr>
            <p:ph idx="1"/>
          </p:nvPr>
        </p:nvSpPr>
        <p:spPr/>
        <p:txBody>
          <a:bodyPr/>
          <a:lstStyle/>
          <a:p>
            <a:r>
              <a:rPr lang="en-US" dirty="0" err="1" smtClean="0"/>
              <a:t>Git</a:t>
            </a:r>
            <a:endParaRPr lang="en-US" dirty="0" smtClean="0"/>
          </a:p>
          <a:p>
            <a:r>
              <a:rPr lang="en-US" dirty="0" smtClean="0"/>
              <a:t>Gem</a:t>
            </a:r>
          </a:p>
          <a:p>
            <a:r>
              <a:rPr lang="en-US" dirty="0" smtClean="0"/>
              <a:t>Bundler</a:t>
            </a:r>
            <a:endParaRPr lang="en-US" b="1" dirty="0" smtClean="0"/>
          </a:p>
          <a:p>
            <a:r>
              <a:rPr lang="en-US" dirty="0" smtClean="0"/>
              <a:t>Rake</a:t>
            </a:r>
          </a:p>
          <a:p>
            <a:r>
              <a:rPr lang="en-US" dirty="0" err="1" smtClean="0"/>
              <a:t>Rspec</a:t>
            </a:r>
            <a:endParaRPr lang="en-US" dirty="0" smtClean="0"/>
          </a:p>
          <a:p>
            <a:r>
              <a:rPr lang="en-US" dirty="0" err="1" smtClean="0"/>
              <a:t>irb</a:t>
            </a:r>
            <a:endParaRPr lang="en-US" dirty="0" smtClean="0"/>
          </a:p>
          <a:p>
            <a:r>
              <a:rPr lang="en-US" dirty="0" err="1" smtClean="0"/>
              <a:t>Ri</a:t>
            </a:r>
            <a:endParaRPr lang="en-US" dirty="0" smtClean="0"/>
          </a:p>
          <a:p>
            <a:r>
              <a:rPr lang="en-US" dirty="0" err="1" smtClean="0"/>
              <a:t>Rdoc</a:t>
            </a:r>
            <a:r>
              <a:rPr lang="en-US" dirty="0" smtClean="0"/>
              <a:t>, </a:t>
            </a:r>
            <a:r>
              <a:rPr lang="en-US" dirty="0" err="1" smtClean="0"/>
              <a:t>TomDoc</a:t>
            </a:r>
            <a:r>
              <a:rPr lang="en-US" dirty="0" smtClean="0"/>
              <a:t>, YARD</a:t>
            </a:r>
          </a:p>
          <a:p>
            <a:r>
              <a:rPr lang="en-US" dirty="0"/>
              <a:t>Thor</a:t>
            </a:r>
          </a:p>
          <a:p>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25</a:t>
            </a:fld>
            <a:endParaRPr lang="en-US"/>
          </a:p>
        </p:txBody>
      </p:sp>
      <p:sp>
        <p:nvSpPr>
          <p:cNvPr id="5" name="Right Brace 4"/>
          <p:cNvSpPr/>
          <p:nvPr/>
        </p:nvSpPr>
        <p:spPr>
          <a:xfrm>
            <a:off x="2068449" y="2133600"/>
            <a:ext cx="384048" cy="1143000"/>
          </a:xfrm>
          <a:prstGeom prst="rightBrace">
            <a:avLst>
              <a:gd name="adj1" fmla="val 43055"/>
              <a:gd name="adj2" fmla="val 5083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2000" b="1" dirty="0"/>
          </a:p>
        </p:txBody>
      </p:sp>
      <p:sp>
        <p:nvSpPr>
          <p:cNvPr id="8" name="TextBox 7"/>
          <p:cNvSpPr txBox="1"/>
          <p:nvPr/>
        </p:nvSpPr>
        <p:spPr>
          <a:xfrm>
            <a:off x="2583083" y="2474267"/>
            <a:ext cx="1234633" cy="461665"/>
          </a:xfrm>
          <a:prstGeom prst="rect">
            <a:avLst/>
          </a:prstGeom>
          <a:noFill/>
        </p:spPr>
        <p:txBody>
          <a:bodyPr wrap="none" rtlCol="0">
            <a:spAutoFit/>
          </a:bodyPr>
          <a:lstStyle/>
          <a:p>
            <a:r>
              <a:rPr lang="en-US" sz="2400" dirty="0">
                <a:solidFill>
                  <a:schemeClr val="tx1">
                    <a:lumMod val="50000"/>
                    <a:lumOff val="50000"/>
                  </a:schemeClr>
                </a:solidFill>
                <a:latin typeface="+mj-lt"/>
              </a:rPr>
              <a:t>Maven</a:t>
            </a:r>
          </a:p>
        </p:txBody>
      </p:sp>
    </p:spTree>
    <p:extLst>
      <p:ext uri="{BB962C8B-B14F-4D97-AF65-F5344CB8AC3E}">
        <p14:creationId xmlns:p14="http://schemas.microsoft.com/office/powerpoint/2010/main" val="132686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Gems</a:t>
            </a:r>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26</a:t>
            </a:fld>
            <a:endParaRPr lang="en-US"/>
          </a:p>
        </p:txBody>
      </p:sp>
      <p:sp>
        <p:nvSpPr>
          <p:cNvPr id="5" name="Content Placeholder 4"/>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209800"/>
            <a:ext cx="58674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444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vs. Text Editor</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27</a:t>
            </a:fld>
            <a:endParaRPr lang="en-US"/>
          </a:p>
        </p:txBody>
      </p:sp>
      <p:sp>
        <p:nvSpPr>
          <p:cNvPr id="4" name="AutoShape 2" descr="data:image/jpeg;base64,/9j/4AAQSkZJRgABAQAAAQABAAD/2wCEAAkGBhISEBAQEBIRDxQSFRASFRUQDhQQFBARFRAVFBUUFBIXHDIfFxkjGRYUHy8gIycpLCwsFR4xNTAqNSYrLCkBCQoKDgwNGg8PGiwiHSUvLiwwNSwqLCovLyopLDUsLy4tKzI0LS0vLCkxLCkqLCkpLykpLy0sKiosLC8sNSksLP/AABEIAMwAzAMBIgACEQEDEQH/xAAbAAEAAgMBAQAAAAAAAAAAAAAABQYBBAcDAv/EAEUQAAEDAAQICAoJBQEBAAAAAAEAAgMEBRESEyExQVFSkZMGFmFxocHR0wcUFRciU1SBlLEjMjNicpKi4fAkQrLC8WPS/8QAGgEBAAIDAQAAAAAAAAAAAAAAAAQFAgMGAf/EACYRAQACAQMDBAIDAAAAAAAAAAABAgMEETEFIUESFDJRE5EiUqH/2gAMAwEAAhEDEQA/AO4oiICIiAixal5BlFi8l5BlFi8l5BlFi8l5BlFi8l5BlFi8l5BlFi8l5BlFi8l5BlFi1ZQEREBERAREQFWOF9fvjLaPCbj3tL3vstMcdt0XQcV5xBsOYNJ0KySShotK5zwmpd6mzHVZA39Lnf7oNB9GY42vaJTndL9K4+99qx4jD6qHcs7EwiYRA8Rh9VDuWdieIw+qh3LOxMImEQPEYfVQ7lnYniMPqodyzsTCJhEDxGH1UO5Z2J4jD6qHcs7EwiYRA8Rh9VDuWdieIw+qh3LOxMImEQPEYfVQ7lnYniMPqodyzsTCJhEDxGH1UO5Z2J4jD6qHcs7EwiYRA8Rh9VDuWdieIw+qh3LOxMImEQPEYvVRe6Jg6QFI1XXslFcHBznwWjCRucX3G243xk42kZbMhFudR2EXnSHWseNLXDa0hB1wFZUZUdYB8EBOIuiiO2MEqTQEREBCi+ZDiKCKlpN97hqkD3kLnlbzf1dK5JA38sbAr1VptMh0yHoAHUubU+kWz0l2meboeW9SD2wqYVaeFTCoNzCphVp4VMKg3MKsh61WvXvGFjNtnsRu9QV9gLypFLjiAMj2styA43HmaMZXwysXu+xotIk5XNEQ/WbehRsmppT5Ts30w2txDZuoQvO9TPY8XLSBbsur4fTJ2/aUOYcrHMk6LQVpjXYv7R+2z2uT6l6FfJcvAVzCTdcXQu1ZmOiO12LpXtIFKpli3DRbHNeWMImFWu96+MKtzU28KmFWnhUwq9G5hUwi08KmFQdB4LSXqHRSfVtbzXSW9SsdXUm+23RaNhsVV4FPvUGPNdfOzZKe1TtQuxyjQ9/SbetBMIiIC8qSbGO5l6rWrF1kbjyIImqR6AOlz3bXlcjFIvFztZz3/meT1rqsMtyjF+rFI7Y1zlxyF/ot5gg3sKmFWphEwiDbwq+myLSwi+45F5Ik4FuQwSSuwUNjbLL8hFojBxgNGd5GxaVDx2WZetXGr6KIowwZcrjrOONxPvVRrtRNI9NeZWWlwxed5eNW8HoYfSDb7zlkk9N7j+I/JSYK87y1adWODADbLxzkW3RyDSqbHWclto5WN5ild2+l5V51bS5cI7bYss4QSDKQ/wDGLekY1L9pPiUf3EeYTNIokcgLXsa8HM5oKrtO4PiC18JIi/ujJtDCchZoFuKzJjUgOEzP7o3D8LxZ0hRVcV+ZBcaLjctltpcc1p6ls0+myUyRPDDNnpamyMmkXgZV5SzLwMi6CvCplt4VMKtTCJhFkxbeFTCrUwiYRB0fwezW0SVupPJ+prXdaslUGyaYaSDtaFTvBnNbHS2aJInfmYR/qrhQjZSXcrGHnstCCcREQFH14+yF/MfkpBRXCM/REabBtNiCHryS5QKQdWBzfeWXOtcca/EF1nhzNdq6lY/rBrdsg/nuXHMPyINq+l9auHTDoNq+vSORaOHX02kLySFkqqkAPYTkDmk81qvBcuX0emWK21PwiaWiOW0WYmvy2DQ4Zxyqk1+ntf8AlXmFpo81a9rLFfUVXNWySFskLwx7RZdeLWPbbbYRlB5QpAYxeaQ5ulpvDaFi8qP1Wx2+pW/prePuFVlpU0eKajyD70X0reewekNi8o6wiebGyNJ1Sbrvyuxq33lqUurIZRZJGx/O0fNS6a+0fKN0a2jrPEq5K0rRmJU3PwWu46PK+P7jzhIz7jjHuKiaUx7CGTsuE4muabY3nkdmPIelWen1uO87eUDNpb0jfwjpHLzL17UhtmZaL5eRW1LRMK+0bPe+l9auHTDrYwbV9L61cOmHQdA8F030tLZpjid+VxH+yvUTrKRGdLCNjretc08F9I/rJG5L0Lx+VzXdS6TIbJYTyvG0NPUgsSLAWUBQ9fH7Jul7P8gepTChK5NssI5bdjSgqvhJmsq8jXljGy13UuSrpvhVm/pqOzTKTj+7GR/suZICIiAgRfbGryR9MK24ZiF5xQWrZZRCtF7Q21iW7RK0ew2tc5p5DYpWHhGT9drX8v1Ttb2Kv4AoGlRMmHHkjvG6TTLenErbFWUT874zy+mNox9C9nNNl4ODhpabduj3qqwOKlaLOWkOBs08ozgqo1HTcc/HtKyw6/JHy7wkr50lfE0Ye0teLwOIg4wVknQsWrne8Sv9omFfptCLLWnGB9UnKW5reUZFCUhiuFaMtZboI6f+KqUsLtOmZrZcMTblyevwxjyzEcNEohRXCsEREFm8HMt2sIvvNlbtjK6rTMRiI/te3Ppa4di45wOlu0+iH/0aNoI612OsB6FucOYcmSx4QWJhxBfS86ObWt5l6ICgazNtIbyNcfkFPKvUg20l+exlm1wPUgoXhYlx0RgzCZ2XSWDqK58rp4U5P6qFurCOl7iqWgIiIAWxA1a4WzRysLcMq8pah1e6TE03BndZaeZoOflzLf4vR601unDOt7OhetRyhzMHiDgSRmvggYhy4ulbzgRiOJcf1DPnrmmN5iPDqtBgwXwxO0TPlEPqiVv2cokGrM3H+dvWCtd99v2kEg5Y7JW9GPoU9alq0Y+o5qc92/J07DbjsgGUxmZkxOgQPt+S24I5JCLWGGPPeIvv5Lo+qNNuNSlqWrLJ1HJeNojZjj6bjpO8zu+ktXzavt1jW35DY3MM7+Ro61X0x2yW9NY3lPveuOvqtO0NOtpLIwM7jb7gLPmehVSlOUpWlYF7iTizADIBmAULK9drodP+HHFXHazP+bJNniURFZoAiIg26nlu0iB2rLEdjwu5ViPQk5ic2UEFcDYbCDosXfJHXozZjvMJHJeZb1oJqgOtjaeRbC0KlfbCzmC30AquA2zTHljA914n5hWF5xFVyjY3SHKC92fQ1o7UHLPCPJbT3gf2sib+gHrVYU3w1mvVhSjl9OzY0BQiAiIgL0Y5eaWryYEjR6TYp2i8IHWAPskH3xaRzOyqqNevVk6jZdPW8bTCRjzWpO9Z2XNlaQuytez8Lg4bCvUTwnJIR+KM9VqpraWvQUxVt+lYZ8LCnU80eVvvxeuZ+V/Yvl1JhGWQu/DGfm6xVPx1fLqYtcdJxfX+s56rm+4/SzTV4xv2bMes83j7m5PmoSm1k55JcSTylRz6SvF0qscOkpi+MbIGbVXy/Kd3pLNatdxQlYU2I2RJncREWTwREQF3WpZA6jUY60UHvIYAfkuFLtPA2a2gUT8FhJ5HuHyQWHg4foQNGLZiUqofg+cUjdD3/wCRUwg85z6J5lXaCfRtOd7z+pT1OdZG48igaADcZ2E5STkQcUr2W9SqS7TLKfdfNi0VLV/VxbNOWAlokkabMZYQ8ix3Plt5VEoCIiAiIgIiIFqzeWEQZvJeWEQLUREBERAREQEREBdb8Hk1tXx/cfKPde/dcogoznm6wEnoA0k5guucAqOGUFl04i+THmNhAJ5jZ0ILLUuKWZv3rdrQppQFVGykPGlrD0WKfQaNcPshfzFRtEb6MY+60Zcvoi1bfCN30LhpxLXhPpC3FkA5bP2Qcd4U0m7T6YYnFtkzxa02aLem1V6lV9OMjm++CE9JYtivqQWVhWEMmJ7aTM6w52PfeYeawhQtMeEHrxlpGu34aDu04y0jXb8NB3airyXkErxlpGu34aDu04y0jXb8NB3airyXkErxlpGu34aDu04y0jXb8NB3airyXkErxlpGu34aDu04y0jXb8NB3airyXkErxlpGu34aDu04y0jXb8NB3airyXkErxlpGu34aDu04y0jXb8NB3airyXkErxlpGu34aDu04y0jXb8NB3airyXkErxlpGu34aDu04y0jXb8NB3airyXkErxlpGu34aDu16wcIqQcr2fDwf/Chby96M7Ggs0dZSPFjnkjQA1gPO1oAXXeBMgNW0UjRID+ITPB6lxBtMaxpJNgAtK7D4MA7yRRnSC6XmeVoOo+d5b28yCy0R1lIZysA57HH9lYVWwbJoT+Mf4ntVkCCH4Qu9Fg0vZ/kFrtt0noxci++FBsax+ZrmOPMHAlfAsItbkdnGb/iCscNvBzBWRbKXuotJY0NE0bbweBkbIy30gMxtBsxYxiFAm8B9Y2kNpVBcNLjO12XOBEfmuzWZewZFjpGQEIOKeYusvaav3lI7lZ8xVZe0UDeUjuV223LZ07F8ACwW4rbMvXsQcU8xVZe01fvKR3KeYusvaav3k/crtvPi6c+L3LDc+j+diDiY8BdZe01fvKR3KDwFVl7TV+8pHcrtu05eSwZlgW4j7ufMg4n5i6y9pq/eUjuU8xdZe01fvKR3K7YB8tPLlsXy35fzLzIOLeYqsvaav3lI7lY8xVZe0UDeUjuF2wfzamjP22ZNtiDifmKrL2mgbykdwnmKrL2mr95P3K7Y3RiGMZsg5TnxIbehBxTzFVl7TV+8pHcrHmKrL2mr95SO5XbL2LRlxZLMX82rN7IDZo/dBxPzFVl7TV+8n7lY8xlY+01fvJ+5XbL2a0fPajTyZbf5/NCDifmKrL2mr95SO5WW+A6shkpNX7ykdyu13spGTbyI3INmWzZ0oOX1H4DwHtfWNKbO1pBwNHDmsfZmfI4A2cgFvKun3AAGtaGtaGta0C61rW2AADIABYLEBxWftl5f5lWeSy3+fJB4zusdCRrjMBlYf22KytOIKq02S2SGMZb948gDSOsK0x5Ag16woYkYWnOqbK+ajG6Q4tGIOaL2LQ5ufnV8XlLRmuygFBQJeFThkcz3xFeHG1+mLcq9uqOI/2jYseQYdUbEFFPC2TTHuSs8b5NMe5KvPkGHVGxPIMOqNiCi8bpMtseL/xKcbpNMe5KvXkGHVGxPIMOqNiCi8bZNMe5KHhdJpj3JV68gw6o2J5Bh1RsQUU8LpNMe5KcbpNMe5KvXkGHVGxPIMOqNiCi8b5NMe5KcbpNMe5KvXkGHVGxPIMOqNiCi8b5NaPdFONsmmPdFXryDDqjYnkGHVGxBReN0mmPcnnQcLZNMe5KvXkGHVGxPIMOqNiCi8bpNMe5Kcb5NaPdFXryDDqjYnkGHVGxBRuN8mS2PclYHC2TTHuSr15Bh1RsTyDDqjYgo7OFj85j3JWy3hC9+Jtric0cd23nccit/kKHVGxe0NVxtyNGxBCVBVLy7DS/WOIDM0aFZlgNsWUBERAREQEREBERAREQEREBERAREQEREBERAREQEREBERB//9k="/>
          <p:cNvSpPr>
            <a:spLocks noChangeAspect="1" noChangeArrowheads="1"/>
          </p:cNvSpPr>
          <p:nvPr/>
        </p:nvSpPr>
        <p:spPr bwMode="auto">
          <a:xfrm>
            <a:off x="155575" y="-928688"/>
            <a:ext cx="1943100" cy="1943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ISEBAQEBIRDxQSFRASFRUQDhQQFBARFRAVFBUUFBIXHDIfFxkjGRYUHy8gIycpLCwsFR4xNTAqNSYrLCkBCQoKDgwNGg8PGiwiHSUvLiwwNSwqLCovLyopLDUsLy4tKzI0LS0vLCkxLCkqLCkpLykpLy0sKiosLC8sNSksLP/AABEIAMwAzAMBIgACEQEDEQH/xAAbAAEAAgMBAQAAAAAAAAAAAAAABQYBBAcDAv/EAEUQAAEDAAQICAoJBQEBAAAAAAEAAgMEBRESEyExQVFSkZMGFmFxocHR0wcUFRciU1SBlLEjMjNicpKi4fAkQrLC8WPS/8QAGgEBAAIDAQAAAAAAAAAAAAAAAAQFAgMGAf/EACYRAQACAQMDBAIDAAAAAAAAAAABAgMEETEFIUESFDJRE5EiUqH/2gAMAwEAAhEDEQA/AO4oiICIiAixal5BlFi8l5BlFi8l5BlFi8l5BlFi8l5BlFi8l5BlFi8l5BlFi8l5BlFi1ZQEREBERAREQFWOF9fvjLaPCbj3tL3vstMcdt0XQcV5xBsOYNJ0KySShotK5zwmpd6mzHVZA39Lnf7oNB9GY42vaJTndL9K4+99qx4jD6qHcs7EwiYRA8Rh9VDuWdieIw+qh3LOxMImEQPEYfVQ7lnYniMPqodyzsTCJhEDxGH1UO5Z2J4jD6qHcs7EwiYRA8Rh9VDuWdieIw+qh3LOxMImEQPEYfVQ7lnYniMPqodyzsTCJhEDxGH1UO5Z2J4jD6qHcs7EwiYRA8Rh9VDuWdieIw+qh3LOxMImEQPEYvVRe6Jg6QFI1XXslFcHBznwWjCRucX3G243xk42kZbMhFudR2EXnSHWseNLXDa0hB1wFZUZUdYB8EBOIuiiO2MEqTQEREBCi+ZDiKCKlpN97hqkD3kLnlbzf1dK5JA38sbAr1VptMh0yHoAHUubU+kWz0l2meboeW9SD2wqYVaeFTCoNzCphVp4VMKg3MKsh61WvXvGFjNtnsRu9QV9gLypFLjiAMj2styA43HmaMZXwysXu+xotIk5XNEQ/WbehRsmppT5Ts30w2txDZuoQvO9TPY8XLSBbsur4fTJ2/aUOYcrHMk6LQVpjXYv7R+2z2uT6l6FfJcvAVzCTdcXQu1ZmOiO12LpXtIFKpli3DRbHNeWMImFWu96+MKtzU28KmFWnhUwq9G5hUwi08KmFQdB4LSXqHRSfVtbzXSW9SsdXUm+23RaNhsVV4FPvUGPNdfOzZKe1TtQuxyjQ9/SbetBMIiIC8qSbGO5l6rWrF1kbjyIImqR6AOlz3bXlcjFIvFztZz3/meT1rqsMtyjF+rFI7Y1zlxyF/ot5gg3sKmFWphEwiDbwq+myLSwi+45F5Ik4FuQwSSuwUNjbLL8hFojBxgNGd5GxaVDx2WZetXGr6KIowwZcrjrOONxPvVRrtRNI9NeZWWlwxed5eNW8HoYfSDb7zlkk9N7j+I/JSYK87y1adWODADbLxzkW3RyDSqbHWclto5WN5ild2+l5V51bS5cI7bYss4QSDKQ/wDGLekY1L9pPiUf3EeYTNIokcgLXsa8HM5oKrtO4PiC18JIi/ujJtDCchZoFuKzJjUgOEzP7o3D8LxZ0hRVcV+ZBcaLjctltpcc1p6ls0+myUyRPDDNnpamyMmkXgZV5SzLwMi6CvCplt4VMKtTCJhFkxbeFTCrUwiYRB0fwezW0SVupPJ+prXdaslUGyaYaSDtaFTvBnNbHS2aJInfmYR/qrhQjZSXcrGHnstCCcREQFH14+yF/MfkpBRXCM/REabBtNiCHryS5QKQdWBzfeWXOtcca/EF1nhzNdq6lY/rBrdsg/nuXHMPyINq+l9auHTDoNq+vSORaOHX02kLySFkqqkAPYTkDmk81qvBcuX0emWK21PwiaWiOW0WYmvy2DQ4Zxyqk1+ntf8AlXmFpo81a9rLFfUVXNWySFskLwx7RZdeLWPbbbYRlB5QpAYxeaQ5ulpvDaFi8qP1Wx2+pW/prePuFVlpU0eKajyD70X0reewekNi8o6wiebGyNJ1Sbrvyuxq33lqUurIZRZJGx/O0fNS6a+0fKN0a2jrPEq5K0rRmJU3PwWu46PK+P7jzhIz7jjHuKiaUx7CGTsuE4muabY3nkdmPIelWen1uO87eUDNpb0jfwjpHLzL17UhtmZaL5eRW1LRMK+0bPe+l9auHTDrYwbV9L61cOmHQdA8F030tLZpjid+VxH+yvUTrKRGdLCNjretc08F9I/rJG5L0Lx+VzXdS6TIbJYTyvG0NPUgsSLAWUBQ9fH7Jul7P8gepTChK5NssI5bdjSgqvhJmsq8jXljGy13UuSrpvhVm/pqOzTKTj+7GR/suZICIiAgRfbGryR9MK24ZiF5xQWrZZRCtF7Q21iW7RK0ew2tc5p5DYpWHhGT9drX8v1Ttb2Kv4AoGlRMmHHkjvG6TTLenErbFWUT874zy+mNox9C9nNNl4ODhpabduj3qqwOKlaLOWkOBs08ozgqo1HTcc/HtKyw6/JHy7wkr50lfE0Ye0teLwOIg4wVknQsWrne8Sv9omFfptCLLWnGB9UnKW5reUZFCUhiuFaMtZboI6f+KqUsLtOmZrZcMTblyevwxjyzEcNEohRXCsEREFm8HMt2sIvvNlbtjK6rTMRiI/te3Ppa4di45wOlu0+iH/0aNoI612OsB6FucOYcmSx4QWJhxBfS86ObWt5l6ICgazNtIbyNcfkFPKvUg20l+exlm1wPUgoXhYlx0RgzCZ2XSWDqK58rp4U5P6qFurCOl7iqWgIiIAWxA1a4WzRysLcMq8pah1e6TE03BndZaeZoOflzLf4vR601unDOt7OhetRyhzMHiDgSRmvggYhy4ulbzgRiOJcf1DPnrmmN5iPDqtBgwXwxO0TPlEPqiVv2cokGrM3H+dvWCtd99v2kEg5Y7JW9GPoU9alq0Y+o5qc92/J07DbjsgGUxmZkxOgQPt+S24I5JCLWGGPPeIvv5Lo+qNNuNSlqWrLJ1HJeNojZjj6bjpO8zu+ktXzavt1jW35DY3MM7+Ro61X0x2yW9NY3lPveuOvqtO0NOtpLIwM7jb7gLPmehVSlOUpWlYF7iTizADIBmAULK9drodP+HHFXHazP+bJNniURFZoAiIg26nlu0iB2rLEdjwu5ViPQk5ic2UEFcDYbCDosXfJHXozZjvMJHJeZb1oJqgOtjaeRbC0KlfbCzmC30AquA2zTHljA914n5hWF5xFVyjY3SHKC92fQ1o7UHLPCPJbT3gf2sib+gHrVYU3w1mvVhSjl9OzY0BQiAiIgL0Y5eaWryYEjR6TYp2i8IHWAPskH3xaRzOyqqNevVk6jZdPW8bTCRjzWpO9Z2XNlaQuytez8Lg4bCvUTwnJIR+KM9VqpraWvQUxVt+lYZ8LCnU80eVvvxeuZ+V/Yvl1JhGWQu/DGfm6xVPx1fLqYtcdJxfX+s56rm+4/SzTV4xv2bMes83j7m5PmoSm1k55JcSTylRz6SvF0qscOkpi+MbIGbVXy/Kd3pLNatdxQlYU2I2RJncREWTwREQF3WpZA6jUY60UHvIYAfkuFLtPA2a2gUT8FhJ5HuHyQWHg4foQNGLZiUqofg+cUjdD3/wCRUwg85z6J5lXaCfRtOd7z+pT1OdZG48igaADcZ2E5STkQcUr2W9SqS7TLKfdfNi0VLV/VxbNOWAlokkabMZYQ8ix3Plt5VEoCIiAiIgIiIFqzeWEQZvJeWEQLUREBERAREQEREBdb8Hk1tXx/cfKPde/dcogoznm6wEnoA0k5guucAqOGUFl04i+THmNhAJ5jZ0ILLUuKWZv3rdrQppQFVGykPGlrD0WKfQaNcPshfzFRtEb6MY+60Zcvoi1bfCN30LhpxLXhPpC3FkA5bP2Qcd4U0m7T6YYnFtkzxa02aLem1V6lV9OMjm++CE9JYtivqQWVhWEMmJ7aTM6w52PfeYeawhQtMeEHrxlpGu34aDu04y0jXb8NB3airyXkErxlpGu34aDu04y0jXb8NB3airyXkErxlpGu34aDu04y0jXb8NB3airyXkErxlpGu34aDu04y0jXb8NB3airyXkErxlpGu34aDu04y0jXb8NB3airyXkErxlpGu34aDu04y0jXb8NB3airyXkErxlpGu34aDu04y0jXb8NB3airyXkErxlpGu34aDu04y0jXb8NB3airyXkErxlpGu34aDu16wcIqQcr2fDwf/Chby96M7Ggs0dZSPFjnkjQA1gPO1oAXXeBMgNW0UjRID+ITPB6lxBtMaxpJNgAtK7D4MA7yRRnSC6XmeVoOo+d5b28yCy0R1lIZysA57HH9lYVWwbJoT+Mf4ntVkCCH4Qu9Fg0vZ/kFrtt0noxci++FBsax+ZrmOPMHAlfAsItbkdnGb/iCscNvBzBWRbKXuotJY0NE0bbweBkbIy30gMxtBsxYxiFAm8B9Y2kNpVBcNLjO12XOBEfmuzWZewZFjpGQEIOKeYusvaav3lI7lZ8xVZe0UDeUjuV223LZ07F8ACwW4rbMvXsQcU8xVZe01fvKR3KeYusvaav3k/crtvPi6c+L3LDc+j+diDiY8BdZe01fvKR3KDwFVl7TV+8pHcrtu05eSwZlgW4j7ufMg4n5i6y9pq/eUjuU8xdZe01fvKR3K7YB8tPLlsXy35fzLzIOLeYqsvaav3lI7lY8xVZe0UDeUjuF2wfzamjP22ZNtiDifmKrL2mgbykdwnmKrL2mr95P3K7Y3RiGMZsg5TnxIbehBxTzFVl7TV+8pHcrHmKrL2mr95SO5XbL2LRlxZLMX82rN7IDZo/dBxPzFVl7TV+8n7lY8xlY+01fvJ+5XbL2a0fPajTyZbf5/NCDifmKrL2mr95SO5WW+A6shkpNX7ykdyu13spGTbyI3INmWzZ0oOX1H4DwHtfWNKbO1pBwNHDmsfZmfI4A2cgFvKun3AAGtaGtaGta0C61rW2AADIABYLEBxWftl5f5lWeSy3+fJB4zusdCRrjMBlYf22KytOIKq02S2SGMZb948gDSOsK0x5Ag16woYkYWnOqbK+ajG6Q4tGIOaL2LQ5ufnV8XlLRmuygFBQJeFThkcz3xFeHG1+mLcq9uqOI/2jYseQYdUbEFFPC2TTHuSs8b5NMe5KvPkGHVGxPIMOqNiCi8bpMtseL/xKcbpNMe5KvXkGHVGxPIMOqNiCi8bZNMe5KHhdJpj3JV68gw6o2J5Bh1RsQUU8LpNMe5KcbpNMe5KvXkGHVGxPIMOqNiCi8b5NMe5KcbpNMe5KvXkGHVGxPIMOqNiCi8b5NaPdFONsmmPdFXryDDqjYnkGHVGxBReN0mmPcnnQcLZNMe5KvXkGHVGxPIMOqNiCi8bpNMe5Kcb5NaPdFXryDDqjYnkGHVGxBRuN8mS2PclYHC2TTHuSr15Bh1RsTyDDqjYgo7OFj85j3JWy3hC9+Jtric0cd23nccit/kKHVGxe0NVxtyNGxBCVBVLy7DS/WOIDM0aFZlgNsWUBERAREQEREBERAREQEREBERAREQEREBERAREQEREBERB//9k="/>
          <p:cNvSpPr>
            <a:spLocks noChangeAspect="1" noChangeArrowheads="1"/>
          </p:cNvSpPr>
          <p:nvPr/>
        </p:nvSpPr>
        <p:spPr bwMode="auto">
          <a:xfrm>
            <a:off x="307975" y="-776288"/>
            <a:ext cx="1943100" cy="1943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hISEBAQEBIRDxQSFRASFRUQDhQQFBARFRAVFBUUFBIXHDIfFxkjGRYUHy8gIycpLCwsFR4xNTAqNSYrLCkBCQoKDgwNGg8PGiwiHSUvLiwwNSwqLCovLyopLDUsLy4tKzI0LS0vLCkxLCkqLCkpLykpLy0sKiosLC8sNSksLP/AABEIAMwAzAMBIgACEQEDEQH/xAAbAAEAAgMBAQAAAAAAAAAAAAAABQYBBAcDAv/EAEUQAAEDAAQICAoJBQEBAAAAAAEAAgMEBRESEyExQVFSkZMGFmFxocHR0wcUFRciU1SBlLEjMjNicpKi4fAkQrLC8WPS/8QAGgEBAAIDAQAAAAAAAAAAAAAAAAQFAgMGAf/EACYRAQACAQMDBAIDAAAAAAAAAAABAgMEETEFIUESFDJRE5EiUqH/2gAMAwEAAhEDEQA/AO4oiICIiAixal5BlFi8l5BlFi8l5BlFi8l5BlFi8l5BlFi8l5BlFi8l5BlFi8l5BlFi1ZQEREBERAREQFWOF9fvjLaPCbj3tL3vstMcdt0XQcV5xBsOYNJ0KySShotK5zwmpd6mzHVZA39Lnf7oNB9GY42vaJTndL9K4+99qx4jD6qHcs7EwiYRA8Rh9VDuWdieIw+qh3LOxMImEQPEYfVQ7lnYniMPqodyzsTCJhEDxGH1UO5Z2J4jD6qHcs7EwiYRA8Rh9VDuWdieIw+qh3LOxMImEQPEYfVQ7lnYniMPqodyzsTCJhEDxGH1UO5Z2J4jD6qHcs7EwiYRA8Rh9VDuWdieIw+qh3LOxMImEQPEYvVRe6Jg6QFI1XXslFcHBznwWjCRucX3G243xk42kZbMhFudR2EXnSHWseNLXDa0hB1wFZUZUdYB8EBOIuiiO2MEqTQEREBCi+ZDiKCKlpN97hqkD3kLnlbzf1dK5JA38sbAr1VptMh0yHoAHUubU+kWz0l2meboeW9SD2wqYVaeFTCoNzCphVp4VMKg3MKsh61WvXvGFjNtnsRu9QV9gLypFLjiAMj2styA43HmaMZXwysXu+xotIk5XNEQ/WbehRsmppT5Ts30w2txDZuoQvO9TPY8XLSBbsur4fTJ2/aUOYcrHMk6LQVpjXYv7R+2z2uT6l6FfJcvAVzCTdcXQu1ZmOiO12LpXtIFKpli3DRbHNeWMImFWu96+MKtzU28KmFWnhUwq9G5hUwi08KmFQdB4LSXqHRSfVtbzXSW9SsdXUm+23RaNhsVV4FPvUGPNdfOzZKe1TtQuxyjQ9/SbetBMIiIC8qSbGO5l6rWrF1kbjyIImqR6AOlz3bXlcjFIvFztZz3/meT1rqsMtyjF+rFI7Y1zlxyF/ot5gg3sKmFWphEwiDbwq+myLSwi+45F5Ik4FuQwSSuwUNjbLL8hFojBxgNGd5GxaVDx2WZetXGr6KIowwZcrjrOONxPvVRrtRNI9NeZWWlwxed5eNW8HoYfSDb7zlkk9N7j+I/JSYK87y1adWODADbLxzkW3RyDSqbHWclto5WN5ild2+l5V51bS5cI7bYss4QSDKQ/wDGLekY1L9pPiUf3EeYTNIokcgLXsa8HM5oKrtO4PiC18JIi/ujJtDCchZoFuKzJjUgOEzP7o3D8LxZ0hRVcV+ZBcaLjctltpcc1p6ls0+myUyRPDDNnpamyMmkXgZV5SzLwMi6CvCplt4VMKtTCJhFkxbeFTCrUwiYRB0fwezW0SVupPJ+prXdaslUGyaYaSDtaFTvBnNbHS2aJInfmYR/qrhQjZSXcrGHnstCCcREQFH14+yF/MfkpBRXCM/REabBtNiCHryS5QKQdWBzfeWXOtcca/EF1nhzNdq6lY/rBrdsg/nuXHMPyINq+l9auHTDoNq+vSORaOHX02kLySFkqqkAPYTkDmk81qvBcuX0emWK21PwiaWiOW0WYmvy2DQ4Zxyqk1+ntf8AlXmFpo81a9rLFfUVXNWySFskLwx7RZdeLWPbbbYRlB5QpAYxeaQ5ulpvDaFi8qP1Wx2+pW/prePuFVlpU0eKajyD70X0reewekNi8o6wiebGyNJ1Sbrvyuxq33lqUurIZRZJGx/O0fNS6a+0fKN0a2jrPEq5K0rRmJU3PwWu46PK+P7jzhIz7jjHuKiaUx7CGTsuE4muabY3nkdmPIelWen1uO87eUDNpb0jfwjpHLzL17UhtmZaL5eRW1LRMK+0bPe+l9auHTDrYwbV9L61cOmHQdA8F030tLZpjid+VxH+yvUTrKRGdLCNjretc08F9I/rJG5L0Lx+VzXdS6TIbJYTyvG0NPUgsSLAWUBQ9fH7Jul7P8gepTChK5NssI5bdjSgqvhJmsq8jXljGy13UuSrpvhVm/pqOzTKTj+7GR/suZICIiAgRfbGryR9MK24ZiF5xQWrZZRCtF7Q21iW7RK0ew2tc5p5DYpWHhGT9drX8v1Ttb2Kv4AoGlRMmHHkjvG6TTLenErbFWUT874zy+mNox9C9nNNl4ODhpabduj3qqwOKlaLOWkOBs08ozgqo1HTcc/HtKyw6/JHy7wkr50lfE0Ye0teLwOIg4wVknQsWrne8Sv9omFfptCLLWnGB9UnKW5reUZFCUhiuFaMtZboI6f+KqUsLtOmZrZcMTblyevwxjyzEcNEohRXCsEREFm8HMt2sIvvNlbtjK6rTMRiI/te3Ppa4di45wOlu0+iH/0aNoI612OsB6FucOYcmSx4QWJhxBfS86ObWt5l6ICgazNtIbyNcfkFPKvUg20l+exlm1wPUgoXhYlx0RgzCZ2XSWDqK58rp4U5P6qFurCOl7iqWgIiIAWxA1a4WzRysLcMq8pah1e6TE03BndZaeZoOflzLf4vR601unDOt7OhetRyhzMHiDgSRmvggYhy4ulbzgRiOJcf1DPnrmmN5iPDqtBgwXwxO0TPlEPqiVv2cokGrM3H+dvWCtd99v2kEg5Y7JW9GPoU9alq0Y+o5qc92/J07DbjsgGUxmZkxOgQPt+S24I5JCLWGGPPeIvv5Lo+qNNuNSlqWrLJ1HJeNojZjj6bjpO8zu+ktXzavt1jW35DY3MM7+Ro61X0x2yW9NY3lPveuOvqtO0NOtpLIwM7jb7gLPmehVSlOUpWlYF7iTizADIBmAULK9drodP+HHFXHazP+bJNniURFZoAiIg26nlu0iB2rLEdjwu5ViPQk5ic2UEFcDYbCDosXfJHXozZjvMJHJeZb1oJqgOtjaeRbC0KlfbCzmC30AquA2zTHljA914n5hWF5xFVyjY3SHKC92fQ1o7UHLPCPJbT3gf2sib+gHrVYU3w1mvVhSjl9OzY0BQiAiIgL0Y5eaWryYEjR6TYp2i8IHWAPskH3xaRzOyqqNevVk6jZdPW8bTCRjzWpO9Z2XNlaQuytez8Lg4bCvUTwnJIR+KM9VqpraWvQUxVt+lYZ8LCnU80eVvvxeuZ+V/Yvl1JhGWQu/DGfm6xVPx1fLqYtcdJxfX+s56rm+4/SzTV4xv2bMes83j7m5PmoSm1k55JcSTylRz6SvF0qscOkpi+MbIGbVXy/Kd3pLNatdxQlYU2I2RJncREWTwREQF3WpZA6jUY60UHvIYAfkuFLtPA2a2gUT8FhJ5HuHyQWHg4foQNGLZiUqofg+cUjdD3/wCRUwg85z6J5lXaCfRtOd7z+pT1OdZG48igaADcZ2E5STkQcUr2W9SqS7TLKfdfNi0VLV/VxbNOWAlokkabMZYQ8ix3Plt5VEoCIiAiIgIiIFqzeWEQZvJeWEQLUREBERAREQEREBdb8Hk1tXx/cfKPde/dcogoznm6wEnoA0k5guucAqOGUFl04i+THmNhAJ5jZ0ILLUuKWZv3rdrQppQFVGykPGlrD0WKfQaNcPshfzFRtEb6MY+60Zcvoi1bfCN30LhpxLXhPpC3FkA5bP2Qcd4U0m7T6YYnFtkzxa02aLem1V6lV9OMjm++CE9JYtivqQWVhWEMmJ7aTM6w52PfeYeawhQtMeEHrxlpGu34aDu04y0jXb8NB3airyXkErxlpGu34aDu04y0jXb8NB3airyXkErxlpGu34aDu04y0jXb8NB3airyXkErxlpGu34aDu04y0jXb8NB3airyXkErxlpGu34aDu04y0jXb8NB3airyXkErxlpGu34aDu04y0jXb8NB3airyXkErxlpGu34aDu04y0jXb8NB3airyXkErxlpGu34aDu04y0jXb8NB3airyXkErxlpGu34aDu16wcIqQcr2fDwf/Chby96M7Ggs0dZSPFjnkjQA1gPO1oAXXeBMgNW0UjRID+ITPB6lxBtMaxpJNgAtK7D4MA7yRRnSC6XmeVoOo+d5b28yCy0R1lIZysA57HH9lYVWwbJoT+Mf4ntVkCCH4Qu9Fg0vZ/kFrtt0noxci++FBsax+ZrmOPMHAlfAsItbkdnGb/iCscNvBzBWRbKXuotJY0NE0bbweBkbIy30gMxtBsxYxiFAm8B9Y2kNpVBcNLjO12XOBEfmuzWZewZFjpGQEIOKeYusvaav3lI7lZ8xVZe0UDeUjuV223LZ07F8ACwW4rbMvXsQcU8xVZe01fvKR3KeYusvaav3k/crtvPi6c+L3LDc+j+diDiY8BdZe01fvKR3KDwFVl7TV+8pHcrtu05eSwZlgW4j7ufMg4n5i6y9pq/eUjuU8xdZe01fvKR3K7YB8tPLlsXy35fzLzIOLeYqsvaav3lI7lY8xVZe0UDeUjuF2wfzamjP22ZNtiDifmKrL2mgbykdwnmKrL2mr95P3K7Y3RiGMZsg5TnxIbehBxTzFVl7TV+8pHcrHmKrL2mr95SO5XbL2LRlxZLMX82rN7IDZo/dBxPzFVl7TV+8n7lY8xlY+01fvJ+5XbL2a0fPajTyZbf5/NCDifmKrL2mr95SO5WW+A6shkpNX7ykdyu13spGTbyI3INmWzZ0oOX1H4DwHtfWNKbO1pBwNHDmsfZmfI4A2cgFvKun3AAGtaGtaGta0C61rW2AADIABYLEBxWftl5f5lWeSy3+fJB4zusdCRrjMBlYf22KytOIKq02S2SGMZb948gDSOsK0x5Ag16woYkYWnOqbK+ajG6Q4tGIOaL2LQ5ufnV8XlLRmuygFBQJeFThkcz3xFeHG1+mLcq9uqOI/2jYseQYdUbEFFPC2TTHuSs8b5NMe5KvPkGHVGxPIMOqNiCi8bpMtseL/xKcbpNMe5KvXkGHVGxPIMOqNiCi8bZNMe5KHhdJpj3JV68gw6o2J5Bh1RsQUU8LpNMe5KcbpNMe5KvXkGHVGxPIMOqNiCi8b5NMe5KcbpNMe5KvXkGHVGxPIMOqNiCi8b5NaPdFONsmmPdFXryDDqjYnkGHVGxBReN0mmPcnnQcLZNMe5KvXkGHVGxPIMOqNiCi8bpNMe5Kcb5NaPdFXryDDqjYnkGHVGxBRuN8mS2PclYHC2TTHuSr15Bh1RsTyDDqjYgo7OFj85j3JWy3hC9+Jtric0cd23nccit/kKHVGxe0NVxtyNGxBCVBVLy7DS/WOIDM0aFZlgNsWUBERAREQEREBERAREQEREBERAREQEREBERAREQEREBERB//9k="/>
          <p:cNvSpPr>
            <a:spLocks noChangeAspect="1" noChangeArrowheads="1"/>
          </p:cNvSpPr>
          <p:nvPr/>
        </p:nvSpPr>
        <p:spPr bwMode="auto">
          <a:xfrm>
            <a:off x="460375" y="-623888"/>
            <a:ext cx="1943100" cy="1943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hISEBAQEBIRDxQSFRASFRUQDhQQFBARFRAVFBUUFBIXHDIfFxkjGRYUHy8gIycpLCwsFR4xNTAqNSYrLCkBCQoKDgwNGg8PGiwiHSUvLiwwNSwqLCovLyopLDUsLy4tKzI0LS0vLCkxLCkqLCkpLykpLy0sKiosLC8sNSksLP/AABEIAMwAzAMBIgACEQEDEQH/xAAbAAEAAgMBAQAAAAAAAAAAAAAABQYBBAcDAv/EAEUQAAEDAAQICAoJBQEBAAAAAAEAAgMEBRESEyExQVFSkZMGFmFxocHR0wcUFRciU1SBlLEjMjNicpKi4fAkQrLC8WPS/8QAGgEBAAIDAQAAAAAAAAAAAAAAAAQFAgMGAf/EACYRAQACAQMDBAIDAAAAAAAAAAABAgMEETEFIUESFDJRE5EiUqH/2gAMAwEAAhEDEQA/AO4oiICIiAixal5BlFi8l5BlFi8l5BlFi8l5BlFi8l5BlFi8l5BlFi8l5BlFi8l5BlFi1ZQEREBERAREQFWOF9fvjLaPCbj3tL3vstMcdt0XQcV5xBsOYNJ0KySShotK5zwmpd6mzHVZA39Lnf7oNB9GY42vaJTndL9K4+99qx4jD6qHcs7EwiYRA8Rh9VDuWdieIw+qh3LOxMImEQPEYfVQ7lnYniMPqodyzsTCJhEDxGH1UO5Z2J4jD6qHcs7EwiYRA8Rh9VDuWdieIw+qh3LOxMImEQPEYfVQ7lnYniMPqodyzsTCJhEDxGH1UO5Z2J4jD6qHcs7EwiYRA8Rh9VDuWdieIw+qh3LOxMImEQPEYvVRe6Jg6QFI1XXslFcHBznwWjCRucX3G243xk42kZbMhFudR2EXnSHWseNLXDa0hB1wFZUZUdYB8EBOIuiiO2MEqTQEREBCi+ZDiKCKlpN97hqkD3kLnlbzf1dK5JA38sbAr1VptMh0yHoAHUubU+kWz0l2meboeW9SD2wqYVaeFTCoNzCphVp4VMKg3MKsh61WvXvGFjNtnsRu9QV9gLypFLjiAMj2styA43HmaMZXwysXu+xotIk5XNEQ/WbehRsmppT5Ts30w2txDZuoQvO9TPY8XLSBbsur4fTJ2/aUOYcrHMk6LQVpjXYv7R+2z2uT6l6FfJcvAVzCTdcXQu1ZmOiO12LpXtIFKpli3DRbHNeWMImFWu96+MKtzU28KmFWnhUwq9G5hUwi08KmFQdB4LSXqHRSfVtbzXSW9SsdXUm+23RaNhsVV4FPvUGPNdfOzZKe1TtQuxyjQ9/SbetBMIiIC8qSbGO5l6rWrF1kbjyIImqR6AOlz3bXlcjFIvFztZz3/meT1rqsMtyjF+rFI7Y1zlxyF/ot5gg3sKmFWphEwiDbwq+myLSwi+45F5Ik4FuQwSSuwUNjbLL8hFojBxgNGd5GxaVDx2WZetXGr6KIowwZcrjrOONxPvVRrtRNI9NeZWWlwxed5eNW8HoYfSDb7zlkk9N7j+I/JSYK87y1adWODADbLxzkW3RyDSqbHWclto5WN5ild2+l5V51bS5cI7bYss4QSDKQ/wDGLekY1L9pPiUf3EeYTNIokcgLXsa8HM5oKrtO4PiC18JIi/ujJtDCchZoFuKzJjUgOEzP7o3D8LxZ0hRVcV+ZBcaLjctltpcc1p6ls0+myUyRPDDNnpamyMmkXgZV5SzLwMi6CvCplt4VMKtTCJhFkxbeFTCrUwiYRB0fwezW0SVupPJ+prXdaslUGyaYaSDtaFTvBnNbHS2aJInfmYR/qrhQjZSXcrGHnstCCcREQFH14+yF/MfkpBRXCM/REabBtNiCHryS5QKQdWBzfeWXOtcca/EF1nhzNdq6lY/rBrdsg/nuXHMPyINq+l9auHTDoNq+vSORaOHX02kLySFkqqkAPYTkDmk81qvBcuX0emWK21PwiaWiOW0WYmvy2DQ4Zxyqk1+ntf8AlXmFpo81a9rLFfUVXNWySFskLwx7RZdeLWPbbbYRlB5QpAYxeaQ5ulpvDaFi8qP1Wx2+pW/prePuFVlpU0eKajyD70X0reewekNi8o6wiebGyNJ1Sbrvyuxq33lqUurIZRZJGx/O0fNS6a+0fKN0a2jrPEq5K0rRmJU3PwWu46PK+P7jzhIz7jjHuKiaUx7CGTsuE4muabY3nkdmPIelWen1uO87eUDNpb0jfwjpHLzL17UhtmZaL5eRW1LRMK+0bPe+l9auHTDrYwbV9L61cOmHQdA8F030tLZpjid+VxH+yvUTrKRGdLCNjretc08F9I/rJG5L0Lx+VzXdS6TIbJYTyvG0NPUgsSLAWUBQ9fH7Jul7P8gepTChK5NssI5bdjSgqvhJmsq8jXljGy13UuSrpvhVm/pqOzTKTj+7GR/suZICIiAgRfbGryR9MK24ZiF5xQWrZZRCtF7Q21iW7RK0ew2tc5p5DYpWHhGT9drX8v1Ttb2Kv4AoGlRMmHHkjvG6TTLenErbFWUT874zy+mNox9C9nNNl4ODhpabduj3qqwOKlaLOWkOBs08ozgqo1HTcc/HtKyw6/JHy7wkr50lfE0Ye0teLwOIg4wVknQsWrne8Sv9omFfptCLLWnGB9UnKW5reUZFCUhiuFaMtZboI6f+KqUsLtOmZrZcMTblyevwxjyzEcNEohRXCsEREFm8HMt2sIvvNlbtjK6rTMRiI/te3Ppa4di45wOlu0+iH/0aNoI612OsB6FucOYcmSx4QWJhxBfS86ObWt5l6ICgazNtIbyNcfkFPKvUg20l+exlm1wPUgoXhYlx0RgzCZ2XSWDqK58rp4U5P6qFurCOl7iqWgIiIAWxA1a4WzRysLcMq8pah1e6TE03BndZaeZoOflzLf4vR601unDOt7OhetRyhzMHiDgSRmvggYhy4ulbzgRiOJcf1DPnrmmN5iPDqtBgwXwxO0TPlEPqiVv2cokGrM3H+dvWCtd99v2kEg5Y7JW9GPoU9alq0Y+o5qc92/J07DbjsgGUxmZkxOgQPt+S24I5JCLWGGPPeIvv5Lo+qNNuNSlqWrLJ1HJeNojZjj6bjpO8zu+ktXzavt1jW35DY3MM7+Ro61X0x2yW9NY3lPveuOvqtO0NOtpLIwM7jb7gLPmehVSlOUpWlYF7iTizADIBmAULK9drodP+HHFXHazP+bJNniURFZoAiIg26nlu0iB2rLEdjwu5ViPQk5ic2UEFcDYbCDosXfJHXozZjvMJHJeZb1oJqgOtjaeRbC0KlfbCzmC30AquA2zTHljA914n5hWF5xFVyjY3SHKC92fQ1o7UHLPCPJbT3gf2sib+gHrVYU3w1mvVhSjl9OzY0BQiAiIgL0Y5eaWryYEjR6TYp2i8IHWAPskH3xaRzOyqqNevVk6jZdPW8bTCRjzWpO9Z2XNlaQuytez8Lg4bCvUTwnJIR+KM9VqpraWvQUxVt+lYZ8LCnU80eVvvxeuZ+V/Yvl1JhGWQu/DGfm6xVPx1fLqYtcdJxfX+s56rm+4/SzTV4xv2bMes83j7m5PmoSm1k55JcSTylRz6SvF0qscOkpi+MbIGbVXy/Kd3pLNatdxQlYU2I2RJncREWTwREQF3WpZA6jUY60UHvIYAfkuFLtPA2a2gUT8FhJ5HuHyQWHg4foQNGLZiUqofg+cUjdD3/wCRUwg85z6J5lXaCfRtOd7z+pT1OdZG48igaADcZ2E5STkQcUr2W9SqS7TLKfdfNi0VLV/VxbNOWAlokkabMZYQ8ix3Plt5VEoCIiAiIgIiIFqzeWEQZvJeWEQLUREBERAREQEREBdb8Hk1tXx/cfKPde/dcogoznm6wEnoA0k5guucAqOGUFl04i+THmNhAJ5jZ0ILLUuKWZv3rdrQppQFVGykPGlrD0WKfQaNcPshfzFRtEb6MY+60Zcvoi1bfCN30LhpxLXhPpC3FkA5bP2Qcd4U0m7T6YYnFtkzxa02aLem1V6lV9OMjm++CE9JYtivqQWVhWEMmJ7aTM6w52PfeYeawhQtMeEHrxlpGu34aDu04y0jXb8NB3airyXkErxlpGu34aDu04y0jXb8NB3airyXkErxlpGu34aDu04y0jXb8NB3airyXkErxlpGu34aDu04y0jXb8NB3airyXkErxlpGu34aDu04y0jXb8NB3airyXkErxlpGu34aDu04y0jXb8NB3airyXkErxlpGu34aDu04y0jXb8NB3airyXkErxlpGu34aDu04y0jXb8NB3airyXkErxlpGu34aDu16wcIqQcr2fDwf/Chby96M7Ggs0dZSPFjnkjQA1gPO1oAXXeBMgNW0UjRID+ITPB6lxBtMaxpJNgAtK7D4MA7yRRnSC6XmeVoOo+d5b28yCy0R1lIZysA57HH9lYVWwbJoT+Mf4ntVkCCH4Qu9Fg0vZ/kFrtt0noxci++FBsax+ZrmOPMHAlfAsItbkdnGb/iCscNvBzBWRbKXuotJY0NE0bbweBkbIy30gMxtBsxYxiFAm8B9Y2kNpVBcNLjO12XOBEfmuzWZewZFjpGQEIOKeYusvaav3lI7lZ8xVZe0UDeUjuV223LZ07F8ACwW4rbMvXsQcU8xVZe01fvKR3KeYusvaav3k/crtvPi6c+L3LDc+j+diDiY8BdZe01fvKR3KDwFVl7TV+8pHcrtu05eSwZlgW4j7ufMg4n5i6y9pq/eUjuU8xdZe01fvKR3K7YB8tPLlsXy35fzLzIOLeYqsvaav3lI7lY8xVZe0UDeUjuF2wfzamjP22ZNtiDifmKrL2mgbykdwnmKrL2mr95P3K7Y3RiGMZsg5TnxIbehBxTzFVl7TV+8pHcrHmKrL2mr95SO5XbL2LRlxZLMX82rN7IDZo/dBxPzFVl7TV+8n7lY8xlY+01fvJ+5XbL2a0fPajTyZbf5/NCDifmKrL2mr95SO5WW+A6shkpNX7ykdyu13spGTbyI3INmWzZ0oOX1H4DwHtfWNKbO1pBwNHDmsfZmfI4A2cgFvKun3AAGtaGtaGta0C61rW2AADIABYLEBxWftl5f5lWeSy3+fJB4zusdCRrjMBlYf22KytOIKq02S2SGMZb948gDSOsK0x5Ag16woYkYWnOqbK+ajG6Q4tGIOaL2LQ5ufnV8XlLRmuygFBQJeFThkcz3xFeHG1+mLcq9uqOI/2jYseQYdUbEFFPC2TTHuSs8b5NMe5KvPkGHVGxPIMOqNiCi8bpMtseL/xKcbpNMe5KvXkGHVGxPIMOqNiCi8bZNMe5KHhdJpj3JV68gw6o2J5Bh1RsQUU8LpNMe5KcbpNMe5KvXkGHVGxPIMOqNiCi8b5NMe5KcbpNMe5KvXkGHVGxPIMOqNiCi8b5NaPdFONsmmPdFXryDDqjYnkGHVGxBReN0mmPcnnQcLZNMe5KvXkGHVGxPIMOqNiCi8bpNMe5Kcb5NaPdFXryDDqjYnkGHVGxBRuN8mS2PclYHC2TTHuSr15Bh1RsTyDDqjYgo7OFj85j3JWy3hC9+Jtric0cd23nccit/kKHVGxe0NVxtyNGxBCVBVLy7DS/WOIDM0aFZlgNsWUBERAREQEREBERAREQEREBERAREQEREBERAREQEREBERB//9k="/>
          <p:cNvSpPr>
            <a:spLocks noChangeAspect="1" noChangeArrowheads="1"/>
          </p:cNvSpPr>
          <p:nvPr/>
        </p:nvSpPr>
        <p:spPr bwMode="auto">
          <a:xfrm>
            <a:off x="612775" y="-471488"/>
            <a:ext cx="1943100" cy="1943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hISEBAQEBIRDxQSFRASFRUQDhQQFBARFRAVFBUUFBIXHDIfFxkjGRYUHy8gIycpLCwsFR4xNTAqNSYrLCkBCQoKDgwNGg8PGiwiHSUvLiwwNSwqLCovLyopLDUsLy4tKzI0LS0vLCkxLCkqLCkpLykpLy0sKiosLC8sNSksLP/AABEIAMwAzAMBIgACEQEDEQH/xAAbAAEAAgMBAQAAAAAAAAAAAAAABQYBBAcDAv/EAEUQAAEDAAQICAoJBQEBAAAAAAEAAgMEBRESEyExQVFSkZMGFmFxocHR0wcUFRciU1SBlLEjMjNicpKi4fAkQrLC8WPS/8QAGgEBAAIDAQAAAAAAAAAAAAAAAAQFAgMGAf/EACYRAQACAQMDBAIDAAAAAAAAAAABAgMEETEFIUESFDJRE5EiUqH/2gAMAwEAAhEDEQA/AO4oiICIiAixal5BlFi8l5BlFi8l5BlFi8l5BlFi8l5BlFi8l5BlFi8l5BlFi8l5BlFi1ZQEREBERAREQFWOF9fvjLaPCbj3tL3vstMcdt0XQcV5xBsOYNJ0KySShotK5zwmpd6mzHVZA39Lnf7oNB9GY42vaJTndL9K4+99qx4jD6qHcs7EwiYRA8Rh9VDuWdieIw+qh3LOxMImEQPEYfVQ7lnYniMPqodyzsTCJhEDxGH1UO5Z2J4jD6qHcs7EwiYRA8Rh9VDuWdieIw+qh3LOxMImEQPEYfVQ7lnYniMPqodyzsTCJhEDxGH1UO5Z2J4jD6qHcs7EwiYRA8Rh9VDuWdieIw+qh3LOxMImEQPEYvVRe6Jg6QFI1XXslFcHBznwWjCRucX3G243xk42kZbMhFudR2EXnSHWseNLXDa0hB1wFZUZUdYB8EBOIuiiO2MEqTQEREBCi+ZDiKCKlpN97hqkD3kLnlbzf1dK5JA38sbAr1VptMh0yHoAHUubU+kWz0l2meboeW9SD2wqYVaeFTCoNzCphVp4VMKg3MKsh61WvXvGFjNtnsRu9QV9gLypFLjiAMj2styA43HmaMZXwysXu+xotIk5XNEQ/WbehRsmppT5Ts30w2txDZuoQvO9TPY8XLSBbsur4fTJ2/aUOYcrHMk6LQVpjXYv7R+2z2uT6l6FfJcvAVzCTdcXQu1ZmOiO12LpXtIFKpli3DRbHNeWMImFWu96+MKtzU28KmFWnhUwq9G5hUwi08KmFQdB4LSXqHRSfVtbzXSW9SsdXUm+23RaNhsVV4FPvUGPNdfOzZKe1TtQuxyjQ9/SbetBMIiIC8qSbGO5l6rWrF1kbjyIImqR6AOlz3bXlcjFIvFztZz3/meT1rqsMtyjF+rFI7Y1zlxyF/ot5gg3sKmFWphEwiDbwq+myLSwi+45F5Ik4FuQwSSuwUNjbLL8hFojBxgNGd5GxaVDx2WZetXGr6KIowwZcrjrOONxPvVRrtRNI9NeZWWlwxed5eNW8HoYfSDb7zlkk9N7j+I/JSYK87y1adWODADbLxzkW3RyDSqbHWclto5WN5ild2+l5V51bS5cI7bYss4QSDKQ/wDGLekY1L9pPiUf3EeYTNIokcgLXsa8HM5oKrtO4PiC18JIi/ujJtDCchZoFuKzJjUgOEzP7o3D8LxZ0hRVcV+ZBcaLjctltpcc1p6ls0+myUyRPDDNnpamyMmkXgZV5SzLwMi6CvCplt4VMKtTCJhFkxbeFTCrUwiYRB0fwezW0SVupPJ+prXdaslUGyaYaSDtaFTvBnNbHS2aJInfmYR/qrhQjZSXcrGHnstCCcREQFH14+yF/MfkpBRXCM/REabBtNiCHryS5QKQdWBzfeWXOtcca/EF1nhzNdq6lY/rBrdsg/nuXHMPyINq+l9auHTDoNq+vSORaOHX02kLySFkqqkAPYTkDmk81qvBcuX0emWK21PwiaWiOW0WYmvy2DQ4Zxyqk1+ntf8AlXmFpo81a9rLFfUVXNWySFskLwx7RZdeLWPbbbYRlB5QpAYxeaQ5ulpvDaFi8qP1Wx2+pW/prePuFVlpU0eKajyD70X0reewekNi8o6wiebGyNJ1Sbrvyuxq33lqUurIZRZJGx/O0fNS6a+0fKN0a2jrPEq5K0rRmJU3PwWu46PK+P7jzhIz7jjHuKiaUx7CGTsuE4muabY3nkdmPIelWen1uO87eUDNpb0jfwjpHLzL17UhtmZaL5eRW1LRMK+0bPe+l9auHTDrYwbV9L61cOmHQdA8F030tLZpjid+VxH+yvUTrKRGdLCNjretc08F9I/rJG5L0Lx+VzXdS6TIbJYTyvG0NPUgsSLAWUBQ9fH7Jul7P8gepTChK5NssI5bdjSgqvhJmsq8jXljGy13UuSrpvhVm/pqOzTKTj+7GR/suZICIiAgRfbGryR9MK24ZiF5xQWrZZRCtF7Q21iW7RK0ew2tc5p5DYpWHhGT9drX8v1Ttb2Kv4AoGlRMmHHkjvG6TTLenErbFWUT874zy+mNox9C9nNNl4ODhpabduj3qqwOKlaLOWkOBs08ozgqo1HTcc/HtKyw6/JHy7wkr50lfE0Ye0teLwOIg4wVknQsWrne8Sv9omFfptCLLWnGB9UnKW5reUZFCUhiuFaMtZboI6f+KqUsLtOmZrZcMTblyevwxjyzEcNEohRXCsEREFm8HMt2sIvvNlbtjK6rTMRiI/te3Ppa4di45wOlu0+iH/0aNoI612OsB6FucOYcmSx4QWJhxBfS86ObWt5l6ICgazNtIbyNcfkFPKvUg20l+exlm1wPUgoXhYlx0RgzCZ2XSWDqK58rp4U5P6qFurCOl7iqWgIiIAWxA1a4WzRysLcMq8pah1e6TE03BndZaeZoOflzLf4vR601unDOt7OhetRyhzMHiDgSRmvggYhy4ulbzgRiOJcf1DPnrmmN5iPDqtBgwXwxO0TPlEPqiVv2cokGrM3H+dvWCtd99v2kEg5Y7JW9GPoU9alq0Y+o5qc92/J07DbjsgGUxmZkxOgQPt+S24I5JCLWGGPPeIvv5Lo+qNNuNSlqWrLJ1HJeNojZjj6bjpO8zu+ktXzavt1jW35DY3MM7+Ro61X0x2yW9NY3lPveuOvqtO0NOtpLIwM7jb7gLPmehVSlOUpWlYF7iTizADIBmAULK9drodP+HHFXHazP+bJNniURFZoAiIg26nlu0iB2rLEdjwu5ViPQk5ic2UEFcDYbCDosXfJHXozZjvMJHJeZb1oJqgOtjaeRbC0KlfbCzmC30AquA2zTHljA914n5hWF5xFVyjY3SHKC92fQ1o7UHLPCPJbT3gf2sib+gHrVYU3w1mvVhSjl9OzY0BQiAiIgL0Y5eaWryYEjR6TYp2i8IHWAPskH3xaRzOyqqNevVk6jZdPW8bTCRjzWpO9Z2XNlaQuytez8Lg4bCvUTwnJIR+KM9VqpraWvQUxVt+lYZ8LCnU80eVvvxeuZ+V/Yvl1JhGWQu/DGfm6xVPx1fLqYtcdJxfX+s56rm+4/SzTV4xv2bMes83j7m5PmoSm1k55JcSTylRz6SvF0qscOkpi+MbIGbVXy/Kd3pLNatdxQlYU2I2RJncREWTwREQF3WpZA6jUY60UHvIYAfkuFLtPA2a2gUT8FhJ5HuHyQWHg4foQNGLZiUqofg+cUjdD3/wCRUwg85z6J5lXaCfRtOd7z+pT1OdZG48igaADcZ2E5STkQcUr2W9SqS7TLKfdfNi0VLV/VxbNOWAlokkabMZYQ8ix3Plt5VEoCIiAiIgIiIFqzeWEQZvJeWEQLUREBERAREQEREBdb8Hk1tXx/cfKPde/dcogoznm6wEnoA0k5guucAqOGUFl04i+THmNhAJ5jZ0ILLUuKWZv3rdrQppQFVGykPGlrD0WKfQaNcPshfzFRtEb6MY+60Zcvoi1bfCN30LhpxLXhPpC3FkA5bP2Qcd4U0m7T6YYnFtkzxa02aLem1V6lV9OMjm++CE9JYtivqQWVhWEMmJ7aTM6w52PfeYeawhQtMeEHrxlpGu34aDu04y0jXb8NB3airyXkErxlpGu34aDu04y0jXb8NB3airyXkErxlpGu34aDu04y0jXb8NB3airyXkErxlpGu34aDu04y0jXb8NB3airyXkErxlpGu34aDu04y0jXb8NB3airyXkErxlpGu34aDu04y0jXb8NB3airyXkErxlpGu34aDu04y0jXb8NB3airyXkErxlpGu34aDu04y0jXb8NB3airyXkErxlpGu34aDu16wcIqQcr2fDwf/Chby96M7Ggs0dZSPFjnkjQA1gPO1oAXXeBMgNW0UjRID+ITPB6lxBtMaxpJNgAtK7D4MA7yRRnSC6XmeVoOo+d5b28yCy0R1lIZysA57HH9lYVWwbJoT+Mf4ntVkCCH4Qu9Fg0vZ/kFrtt0noxci++FBsax+ZrmOPMHAlfAsItbkdnGb/iCscNvBzBWRbKXuotJY0NE0bbweBkbIy30gMxtBsxYxiFAm8B9Y2kNpVBcNLjO12XOBEfmuzWZewZFjpGQEIOKeYusvaav3lI7lZ8xVZe0UDeUjuV223LZ07F8ACwW4rbMvXsQcU8xVZe01fvKR3KeYusvaav3k/crtvPi6c+L3LDc+j+diDiY8BdZe01fvKR3KDwFVl7TV+8pHcrtu05eSwZlgW4j7ufMg4n5i6y9pq/eUjuU8xdZe01fvKR3K7YB8tPLlsXy35fzLzIOLeYqsvaav3lI7lY8xVZe0UDeUjuF2wfzamjP22ZNtiDifmKrL2mgbykdwnmKrL2mr95P3K7Y3RiGMZsg5TnxIbehBxTzFVl7TV+8pHcrHmKrL2mr95SO5XbL2LRlxZLMX82rN7IDZo/dBxPzFVl7TV+8n7lY8xlY+01fvJ+5XbL2a0fPajTyZbf5/NCDifmKrL2mr95SO5WW+A6shkpNX7ykdyu13spGTbyI3INmWzZ0oOX1H4DwHtfWNKbO1pBwNHDmsfZmfI4A2cgFvKun3AAGtaGtaGta0C61rW2AADIABYLEBxWftl5f5lWeSy3+fJB4zusdCRrjMBlYf22KytOIKq02S2SGMZb948gDSOsK0x5Ag16woYkYWnOqbK+ajG6Q4tGIOaL2LQ5ufnV8XlLRmuygFBQJeFThkcz3xFeHG1+mLcq9uqOI/2jYseQYdUbEFFPC2TTHuSs8b5NMe5KvPkGHVGxPIMOqNiCi8bpMtseL/xKcbpNMe5KvXkGHVGxPIMOqNiCi8bZNMe5KHhdJpj3JV68gw6o2J5Bh1RsQUU8LpNMe5KcbpNMe5KvXkGHVGxPIMOqNiCi8b5NMe5KcbpNMe5KvXkGHVGxPIMOqNiCi8b5NaPdFONsmmPdFXryDDqjYnkGHVGxBReN0mmPcnnQcLZNMe5KvXkGHVGxPIMOqNiCi8bpNMe5Kcb5NaPdFXryDDqjYnkGHVGxBRuN8mS2PclYHC2TTHuSr15Bh1RsTyDDqjYgo7OFj85j3JWy3hC9+Jtric0cd23nccit/kKHVGxe0NVxtyNGxBCVBVLy7DS/WOIDM0aFZlgNsWUBERAREQEREBERAREQEREBERAREQEREBERAREQEREBERB//9k="/>
          <p:cNvSpPr>
            <a:spLocks noChangeAspect="1" noChangeArrowheads="1"/>
          </p:cNvSpPr>
          <p:nvPr/>
        </p:nvSpPr>
        <p:spPr bwMode="auto">
          <a:xfrm>
            <a:off x="765175" y="-319088"/>
            <a:ext cx="1943100" cy="1943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0" name="Picture 12" descr="http://itblogger.org.ua/images/29022012/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862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ncrypted-tbn1.google.com/images?q=tbn:ANd9GcRqvgTiVGl3MMptqbggPKqYuCgof8UALhGg927mLNxkBhpdAZ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 y="19812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https://encrypted-tbn3.google.com/images?q=tbn:ANd9GcT1N8g4ajBTvCLMpAKW26vjjLsQSntVKmsj2AwiKd75-GjrEc6P5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03764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Ruby Code</a:t>
            </a:r>
            <a:endParaRPr lang="en-US" dirty="0"/>
          </a:p>
        </p:txBody>
      </p:sp>
      <p:sp>
        <p:nvSpPr>
          <p:cNvPr id="4" name="Content Placeholder 3"/>
          <p:cNvSpPr>
            <a:spLocks noGrp="1"/>
          </p:cNvSpPr>
          <p:nvPr>
            <p:ph idx="1"/>
          </p:nvPr>
        </p:nvSpPr>
        <p:spPr/>
        <p:txBody>
          <a:bodyPr/>
          <a:lstStyle/>
          <a:p>
            <a:endParaRPr lang="en-US" dirty="0" smtClean="0"/>
          </a:p>
          <a:p>
            <a:r>
              <a:rPr lang="en-US" dirty="0" smtClean="0"/>
              <a:t>Ruby-debug</a:t>
            </a:r>
          </a:p>
          <a:p>
            <a:r>
              <a:rPr lang="en-US" dirty="0" smtClean="0"/>
              <a:t>Pry</a:t>
            </a:r>
          </a:p>
          <a:p>
            <a:r>
              <a:rPr lang="en-US" dirty="0" err="1" smtClean="0"/>
              <a:t>RubyMine</a:t>
            </a:r>
            <a:r>
              <a:rPr lang="en-US" dirty="0" smtClean="0"/>
              <a:t> debugger</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28</a:t>
            </a:fld>
            <a:endParaRPr lang="en-US"/>
          </a:p>
        </p:txBody>
      </p:sp>
      <p:pic>
        <p:nvPicPr>
          <p:cNvPr id="2050" name="Picture 2" descr="Alfonso Bedoya, Treasure of the Sierra Mad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667000"/>
            <a:ext cx="3550022"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5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Testing</a:t>
            </a:r>
            <a:endParaRPr lang="en-US" dirty="0"/>
          </a:p>
        </p:txBody>
      </p:sp>
      <p:sp>
        <p:nvSpPr>
          <p:cNvPr id="3" name="Content Placeholder 2"/>
          <p:cNvSpPr>
            <a:spLocks noGrp="1"/>
          </p:cNvSpPr>
          <p:nvPr>
            <p:ph idx="1"/>
          </p:nvPr>
        </p:nvSpPr>
        <p:spPr/>
        <p:txBody>
          <a:bodyPr/>
          <a:lstStyle/>
          <a:p>
            <a:endParaRPr lang="en-US" dirty="0" smtClean="0"/>
          </a:p>
          <a:p>
            <a:r>
              <a:rPr lang="en-US" dirty="0" smtClean="0"/>
              <a:t>Test::Unit</a:t>
            </a:r>
          </a:p>
          <a:p>
            <a:r>
              <a:rPr lang="en-US" dirty="0" err="1" smtClean="0"/>
              <a:t>minitest</a:t>
            </a:r>
            <a:endParaRPr lang="en-US" dirty="0" smtClean="0"/>
          </a:p>
          <a:p>
            <a:r>
              <a:rPr lang="en-US" dirty="0" err="1" smtClean="0"/>
              <a:t>Rspec</a:t>
            </a:r>
            <a:endParaRPr lang="en-US" dirty="0" smtClean="0"/>
          </a:p>
          <a:p>
            <a:r>
              <a:rPr lang="en-US" dirty="0" smtClean="0"/>
              <a:t>Cucumber</a:t>
            </a:r>
          </a:p>
          <a:p>
            <a:pPr marL="0" indent="0">
              <a:buNone/>
            </a:pPr>
            <a:r>
              <a:rPr lang="en-US" dirty="0" smtClean="0"/>
              <a:t>…</a:t>
            </a:r>
          </a:p>
          <a:p>
            <a:r>
              <a:rPr lang="en-US" dirty="0" smtClean="0"/>
              <a:t>Tons of other gems</a:t>
            </a:r>
          </a:p>
          <a:p>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29</a:t>
            </a:fld>
            <a:endParaRPr lang="en-US"/>
          </a:p>
        </p:txBody>
      </p:sp>
      <p:sp>
        <p:nvSpPr>
          <p:cNvPr id="5" name="TextBox 4"/>
          <p:cNvSpPr txBox="1"/>
          <p:nvPr/>
        </p:nvSpPr>
        <p:spPr>
          <a:xfrm>
            <a:off x="5181600" y="2286000"/>
            <a:ext cx="3239990" cy="584775"/>
          </a:xfrm>
          <a:prstGeom prst="rect">
            <a:avLst/>
          </a:prstGeom>
          <a:noFill/>
        </p:spPr>
        <p:txBody>
          <a:bodyPr wrap="none" rtlCol="0">
            <a:spAutoFit/>
          </a:bodyPr>
          <a:lstStyle/>
          <a:p>
            <a:r>
              <a:rPr lang="en-US" sz="3200" b="1" dirty="0" smtClean="0">
                <a:solidFill>
                  <a:srgbClr val="FF0000"/>
                </a:solidFill>
                <a:effectLst>
                  <a:outerShdw blurRad="38100" dist="38100" dir="2700000" algn="tl">
                    <a:srgbClr val="000000">
                      <a:alpha val="43137"/>
                    </a:srgbClr>
                  </a:outerShdw>
                </a:effectLst>
                <a:latin typeface="Century Gothic" pitchFamily="34" charset="0"/>
              </a:rPr>
              <a:t>Which to pick ?</a:t>
            </a:r>
            <a:endParaRPr lang="en-US" sz="3200" b="1" dirty="0">
              <a:solidFill>
                <a:srgbClr val="FF0000"/>
              </a:solidFill>
              <a:effectLst>
                <a:outerShdw blurRad="38100" dist="38100" dir="2700000" algn="tl">
                  <a:srgbClr val="000000">
                    <a:alpha val="43137"/>
                  </a:srgbClr>
                </a:outerShdw>
              </a:effectLst>
              <a:latin typeface="Century Gothic"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938" y="3124200"/>
            <a:ext cx="20478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531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Project issues and language choice</a:t>
            </a:r>
          </a:p>
          <a:p>
            <a:r>
              <a:rPr lang="en-US" dirty="0" smtClean="0"/>
              <a:t>Ruby History</a:t>
            </a:r>
          </a:p>
          <a:p>
            <a:r>
              <a:rPr lang="en-US" dirty="0" smtClean="0"/>
              <a:t>“</a:t>
            </a:r>
            <a:r>
              <a:rPr lang="en-US" dirty="0" err="1" smtClean="0"/>
              <a:t>Trololo</a:t>
            </a:r>
            <a:r>
              <a:rPr lang="en-US" dirty="0" smtClean="0"/>
              <a:t>” </a:t>
            </a:r>
          </a:p>
          <a:p>
            <a:r>
              <a:rPr lang="en-US" dirty="0"/>
              <a:t>Ruby Ecosystem review</a:t>
            </a:r>
          </a:p>
          <a:p>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3</a:t>
            </a:fld>
            <a:endParaRPr lang="en-US"/>
          </a:p>
        </p:txBody>
      </p:sp>
    </p:spTree>
    <p:extLst>
      <p:ext uri="{BB962C8B-B14F-4D97-AF65-F5344CB8AC3E}">
        <p14:creationId xmlns:p14="http://schemas.microsoft.com/office/powerpoint/2010/main" val="2245168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Features</a:t>
            </a:r>
            <a:endParaRPr lang="en-US" dirty="0"/>
          </a:p>
        </p:txBody>
      </p:sp>
      <p:sp>
        <p:nvSpPr>
          <p:cNvPr id="4" name="Content Placeholder 3"/>
          <p:cNvSpPr>
            <a:spLocks noGrp="1"/>
          </p:cNvSpPr>
          <p:nvPr>
            <p:ph idx="1"/>
          </p:nvPr>
        </p:nvSpPr>
        <p:spPr/>
        <p:txBody>
          <a:bodyPr/>
          <a:lstStyle/>
          <a:p>
            <a:r>
              <a:rPr lang="en-US" dirty="0" smtClean="0"/>
              <a:t>Namespaces</a:t>
            </a:r>
          </a:p>
          <a:p>
            <a:r>
              <a:rPr lang="en-US" dirty="0" err="1" smtClean="0"/>
              <a:t>Mixin</a:t>
            </a:r>
            <a:endParaRPr lang="en-US" dirty="0" smtClean="0"/>
          </a:p>
          <a:p>
            <a:r>
              <a:rPr lang="en-US" dirty="0" smtClean="0"/>
              <a:t>Code organization</a:t>
            </a:r>
          </a:p>
          <a:p>
            <a:r>
              <a:rPr lang="en-US" dirty="0" smtClean="0"/>
              <a:t>Duck typing</a:t>
            </a:r>
          </a:p>
          <a:p>
            <a:r>
              <a:rPr lang="en-US" dirty="0" smtClean="0"/>
              <a:t>Open Classes</a:t>
            </a:r>
          </a:p>
          <a:p>
            <a:r>
              <a:rPr lang="en-US" dirty="0" smtClean="0"/>
              <a:t>Blocks</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30</a:t>
            </a:fld>
            <a:endParaRPr lang="en-US"/>
          </a:p>
        </p:txBody>
      </p:sp>
    </p:spTree>
    <p:extLst>
      <p:ext uri="{BB962C8B-B14F-4D97-AF65-F5344CB8AC3E}">
        <p14:creationId xmlns:p14="http://schemas.microsoft.com/office/powerpoint/2010/main" val="3845612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Community</a:t>
            </a:r>
            <a:endParaRPr lang="en-US" dirty="0"/>
          </a:p>
        </p:txBody>
      </p:sp>
      <p:sp>
        <p:nvSpPr>
          <p:cNvPr id="3" name="Content Placeholder 2"/>
          <p:cNvSpPr>
            <a:spLocks noGrp="1"/>
          </p:cNvSpPr>
          <p:nvPr>
            <p:ph idx="1"/>
          </p:nvPr>
        </p:nvSpPr>
        <p:spPr/>
        <p:txBody>
          <a:bodyPr/>
          <a:lstStyle/>
          <a:p>
            <a:r>
              <a:rPr lang="en-US" sz="3200" dirty="0" smtClean="0"/>
              <a:t>Social Coding - </a:t>
            </a:r>
            <a:r>
              <a:rPr lang="en-US" sz="3200" dirty="0" err="1" smtClean="0"/>
              <a:t>GitHub</a:t>
            </a:r>
            <a:endParaRPr lang="en-US" sz="3200" dirty="0"/>
          </a:p>
          <a:p>
            <a:r>
              <a:rPr lang="en-US" sz="3200" dirty="0" smtClean="0"/>
              <a:t>Screencasts</a:t>
            </a:r>
          </a:p>
          <a:p>
            <a:r>
              <a:rPr lang="en-US" sz="3200" dirty="0" smtClean="0"/>
              <a:t>Podcasts</a:t>
            </a:r>
          </a:p>
          <a:p>
            <a:r>
              <a:rPr lang="en-US" sz="3200" dirty="0" smtClean="0"/>
              <a:t>Conferences</a:t>
            </a:r>
          </a:p>
          <a:p>
            <a:r>
              <a:rPr lang="en-US" sz="3200" dirty="0" smtClean="0"/>
              <a:t>Tons of Books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31</a:t>
            </a:fld>
            <a:endParaRPr lang="en-US"/>
          </a:p>
        </p:txBody>
      </p:sp>
    </p:spTree>
    <p:extLst>
      <p:ext uri="{BB962C8B-B14F-4D97-AF65-F5344CB8AC3E}">
        <p14:creationId xmlns:p14="http://schemas.microsoft.com/office/powerpoint/2010/main" val="4238644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Ecosystem </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32</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4648200" cy="390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643022"/>
            <a:ext cx="4657725" cy="520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8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AA8B73-047F-41D3-B066-CD29D7ED4805}" type="slidenum">
              <a:rPr lang="en-US" smtClean="0"/>
              <a:t>33</a:t>
            </a:fld>
            <a:endParaRPr lang="en-US"/>
          </a:p>
        </p:txBody>
      </p:sp>
      <p:pic>
        <p:nvPicPr>
          <p:cNvPr id="1026" name="Picture 2" descr="http://moronsamongus.com/wp-content/uploads/2012/05/dumb-sledge-h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6172200" cy="47386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6800" y="162460"/>
            <a:ext cx="7839075" cy="1323439"/>
          </a:xfrm>
          <a:prstGeom prst="rect">
            <a:avLst/>
          </a:prstGeom>
          <a:noFill/>
        </p:spPr>
        <p:txBody>
          <a:bodyPr wrap="square" rtlCol="0">
            <a:spAutoFit/>
          </a:bodyPr>
          <a:lstStyle/>
          <a:p>
            <a:r>
              <a:rPr lang="en-US" sz="8000" dirty="0" smtClean="0">
                <a:solidFill>
                  <a:schemeClr val="tx2">
                    <a:lumMod val="75000"/>
                  </a:schemeClr>
                </a:solidFill>
                <a:effectLst>
                  <a:outerShdw blurRad="38100" dist="38100" dir="2700000" algn="tl">
                    <a:srgbClr val="000000">
                      <a:alpha val="43137"/>
                    </a:srgbClr>
                  </a:outerShdw>
                </a:effectLst>
              </a:rPr>
              <a:t>Any  Questions?</a:t>
            </a:r>
            <a:endParaRPr lang="en-US" sz="8000" dirty="0">
              <a:solidFill>
                <a:schemeClr val="tx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370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endParaRPr lang="en-US" dirty="0" smtClean="0"/>
          </a:p>
          <a:p>
            <a:r>
              <a:rPr lang="en-US" dirty="0" smtClean="0"/>
              <a:t>My experience: 5+ years in industry</a:t>
            </a:r>
          </a:p>
          <a:p>
            <a:r>
              <a:rPr lang="en-US" dirty="0" smtClean="0"/>
              <a:t>Java is my primary language</a:t>
            </a:r>
          </a:p>
          <a:p>
            <a:r>
              <a:rPr lang="en-US" dirty="0" smtClean="0"/>
              <a:t>1</a:t>
            </a:r>
            <a:r>
              <a:rPr lang="en-US" baseline="30000" dirty="0" smtClean="0"/>
              <a:t>st</a:t>
            </a:r>
            <a:r>
              <a:rPr lang="en-US" dirty="0" smtClean="0"/>
              <a:t> ruby experience – 05/2007</a:t>
            </a:r>
          </a:p>
          <a:p>
            <a:r>
              <a:rPr lang="en-US" dirty="0" smtClean="0"/>
              <a:t>08/2012 real Ruby project</a:t>
            </a:r>
          </a:p>
          <a:p>
            <a:r>
              <a:rPr lang="en-US" dirty="0" smtClean="0"/>
              <a:t>Language agnostic, only pragmatic choices</a:t>
            </a:r>
          </a:p>
          <a:p>
            <a:r>
              <a:rPr lang="en-US" dirty="0" smtClean="0"/>
              <a:t>Co-organizer of </a:t>
            </a:r>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4</a:t>
            </a:fld>
            <a:endParaRPr lang="en-US"/>
          </a:p>
        </p:txBody>
      </p:sp>
      <p:pic>
        <p:nvPicPr>
          <p:cNvPr id="3074" name="Picture 2" descr="http://3.bp.blogspot.com/-E__iTVfwEBQ/T2LxVZ-ZuLI/AAAAAAAAAhA/6off0PS6Ix8/s729/ITbooz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495800"/>
            <a:ext cx="1924050"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075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Project requirements</a:t>
            </a:r>
            <a:endParaRPr lang="en-US" dirty="0"/>
          </a:p>
        </p:txBody>
      </p:sp>
      <p:sp>
        <p:nvSpPr>
          <p:cNvPr id="7" name="Content Placeholder 6"/>
          <p:cNvSpPr>
            <a:spLocks noGrp="1"/>
          </p:cNvSpPr>
          <p:nvPr>
            <p:ph idx="1"/>
          </p:nvPr>
        </p:nvSpPr>
        <p:spPr/>
        <p:txBody>
          <a:bodyPr/>
          <a:lstStyle/>
          <a:p>
            <a:r>
              <a:rPr lang="en-US" dirty="0" smtClean="0"/>
              <a:t>Scripting language</a:t>
            </a:r>
          </a:p>
          <a:p>
            <a:r>
              <a:rPr lang="en-US" dirty="0" smtClean="0"/>
              <a:t>Easy to learn</a:t>
            </a:r>
          </a:p>
          <a:p>
            <a:r>
              <a:rPr lang="en-US" dirty="0" smtClean="0"/>
              <a:t>Simple distribution model</a:t>
            </a:r>
          </a:p>
          <a:p>
            <a:r>
              <a:rPr lang="en-US" dirty="0" smtClean="0"/>
              <a:t>Language Community</a:t>
            </a:r>
          </a:p>
          <a:p>
            <a:r>
              <a:rPr lang="en-US" dirty="0" smtClean="0"/>
              <a:t>Local community size</a:t>
            </a:r>
          </a:p>
          <a:p>
            <a:r>
              <a:rPr lang="en-US" dirty="0" smtClean="0"/>
              <a:t>Ecosystem </a:t>
            </a:r>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5</a:t>
            </a:fld>
            <a:endParaRPr lang="en-US"/>
          </a:p>
        </p:txBody>
      </p:sp>
    </p:spTree>
    <p:extLst>
      <p:ext uri="{BB962C8B-B14F-4D97-AF65-F5344CB8AC3E}">
        <p14:creationId xmlns:p14="http://schemas.microsoft.com/office/powerpoint/2010/main" val="355319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Language Matrix</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79833263"/>
              </p:ext>
            </p:extLst>
          </p:nvPr>
        </p:nvGraphicFramePr>
        <p:xfrm>
          <a:off x="457200" y="1219200"/>
          <a:ext cx="8229600" cy="5161280"/>
        </p:xfrm>
        <a:graphic>
          <a:graphicData uri="http://schemas.openxmlformats.org/drawingml/2006/table">
            <a:tbl>
              <a:tblPr firstRow="1" firstCol="1" bandRow="1">
                <a:tableStyleId>{5C22544A-7EE6-4342-B048-85BDC9FD1C3A}</a:tableStyleId>
              </a:tblPr>
              <a:tblGrid>
                <a:gridCol w="2794000"/>
                <a:gridCol w="889000"/>
                <a:gridCol w="1041400"/>
                <a:gridCol w="990600"/>
                <a:gridCol w="1143000"/>
                <a:gridCol w="1371600"/>
              </a:tblGrid>
              <a:tr h="370840">
                <a:tc>
                  <a:txBody>
                    <a:bodyPr/>
                    <a:lstStyle/>
                    <a:p>
                      <a:endParaRPr lang="en-US" dirty="0"/>
                    </a:p>
                  </a:txBody>
                  <a:tcPr/>
                </a:tc>
                <a:tc>
                  <a:txBody>
                    <a:bodyPr/>
                    <a:lstStyle/>
                    <a:p>
                      <a:r>
                        <a:rPr lang="en-US" dirty="0" smtClean="0"/>
                        <a:t>Java</a:t>
                      </a:r>
                      <a:endParaRPr lang="en-US" dirty="0"/>
                    </a:p>
                  </a:txBody>
                  <a:tcPr/>
                </a:tc>
                <a:tc>
                  <a:txBody>
                    <a:bodyPr/>
                    <a:lstStyle/>
                    <a:p>
                      <a:r>
                        <a:rPr lang="en-US" dirty="0" smtClean="0"/>
                        <a:t>Python</a:t>
                      </a:r>
                      <a:endParaRPr lang="en-US" dirty="0"/>
                    </a:p>
                  </a:txBody>
                  <a:tcPr/>
                </a:tc>
                <a:tc>
                  <a:txBody>
                    <a:bodyPr/>
                    <a:lstStyle/>
                    <a:p>
                      <a:r>
                        <a:rPr lang="en-US" dirty="0" smtClean="0"/>
                        <a:t>Ruby</a:t>
                      </a:r>
                      <a:endParaRPr lang="en-US" dirty="0"/>
                    </a:p>
                  </a:txBody>
                  <a:tcPr/>
                </a:tc>
                <a:tc>
                  <a:txBody>
                    <a:bodyPr/>
                    <a:lstStyle/>
                    <a:p>
                      <a:r>
                        <a:rPr lang="en-US" dirty="0" smtClean="0"/>
                        <a:t>Groovy</a:t>
                      </a:r>
                      <a:endParaRPr lang="en-US" dirty="0"/>
                    </a:p>
                  </a:txBody>
                  <a:tcPr/>
                </a:tc>
                <a:tc>
                  <a:txBody>
                    <a:bodyPr/>
                    <a:lstStyle/>
                    <a:p>
                      <a:r>
                        <a:rPr lang="en-US" dirty="0" smtClean="0"/>
                        <a:t>Perl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Well adopted</a:t>
                      </a:r>
                      <a:endParaRPr lang="en-US" sz="1800" b="1" kern="1200" dirty="0">
                        <a:solidFill>
                          <a:schemeClr val="dk1"/>
                        </a:solidFill>
                        <a:effectLst/>
                        <a:latin typeface="+mn-lt"/>
                        <a:ea typeface="+mn-ea"/>
                        <a:cs typeface="+mn-cs"/>
                      </a:endParaRP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0000"/>
                    </a:solidFill>
                  </a:tcPr>
                </a:tc>
                <a:tc>
                  <a:txBody>
                    <a:bodyPr/>
                    <a:lstStyle/>
                    <a:p>
                      <a:r>
                        <a:rPr lang="en-US" dirty="0" smtClean="0"/>
                        <a:t>-</a:t>
                      </a:r>
                      <a:endParaRPr lang="en-US" dirty="0"/>
                    </a:p>
                  </a:txBody>
                  <a:tcPr>
                    <a:solidFill>
                      <a:srgbClr val="FF000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Cross-platform</a:t>
                      </a:r>
                      <a:endParaRPr lang="en-US" sz="1800" b="1" kern="1200" dirty="0">
                        <a:solidFill>
                          <a:schemeClr val="dk1"/>
                        </a:solidFill>
                        <a:effectLst/>
                        <a:latin typeface="+mn-lt"/>
                        <a:ea typeface="+mn-ea"/>
                        <a:cs typeface="+mn-cs"/>
                      </a:endParaRP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Easy Maintainable</a:t>
                      </a: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000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Huge community</a:t>
                      </a: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FF000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Nice to start app from scratch</a:t>
                      </a:r>
                    </a:p>
                  </a:txBody>
                  <a:tcPr/>
                </a:tc>
                <a:tc>
                  <a:txBody>
                    <a:bodyPr/>
                    <a:lstStyle/>
                    <a:p>
                      <a:r>
                        <a:rPr lang="en-US" dirty="0" smtClean="0"/>
                        <a:t>-</a:t>
                      </a:r>
                      <a:endParaRPr lang="en-US" dirty="0"/>
                    </a:p>
                  </a:txBody>
                  <a:tcPr>
                    <a:solidFill>
                      <a:srgbClr val="FF000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000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Lots of third-party libs</a:t>
                      </a: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92D05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Speed</a:t>
                      </a:r>
                      <a:r>
                        <a:rPr lang="en-US" sz="1800" kern="1200" baseline="0" dirty="0" smtClean="0">
                          <a:solidFill>
                            <a:schemeClr val="dk1"/>
                          </a:solidFill>
                          <a:effectLst/>
                          <a:latin typeface="+mn-lt"/>
                          <a:ea typeface="+mn-ea"/>
                          <a:cs typeface="+mn-cs"/>
                        </a:rPr>
                        <a:t> of execution</a:t>
                      </a:r>
                      <a:endParaRPr lang="en-US" sz="1800" kern="1200" dirty="0" smtClean="0">
                        <a:solidFill>
                          <a:schemeClr val="dk1"/>
                        </a:solidFill>
                        <a:effectLst/>
                        <a:latin typeface="+mn-lt"/>
                        <a:ea typeface="+mn-ea"/>
                        <a:cs typeface="+mn-cs"/>
                      </a:endParaRP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FF0000"/>
                    </a:solidFill>
                  </a:tcPr>
                </a:tc>
                <a:tc>
                  <a:txBody>
                    <a:bodyPr/>
                    <a:lstStyle/>
                    <a:p>
                      <a:r>
                        <a:rPr lang="en-US" dirty="0" smtClean="0"/>
                        <a:t>+</a:t>
                      </a:r>
                      <a:endParaRPr lang="en-US" dirty="0"/>
                    </a:p>
                  </a:txBody>
                  <a:tcPr>
                    <a:solidFill>
                      <a:srgbClr val="92D05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Application distribution model and dependency issues</a:t>
                      </a: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Runtime environment setup</a:t>
                      </a:r>
                    </a:p>
                  </a:txBody>
                  <a:tcPr/>
                </a:tc>
                <a:tc>
                  <a:txBody>
                    <a:bodyPr/>
                    <a:lstStyle/>
                    <a:p>
                      <a:r>
                        <a:rPr lang="en-US" dirty="0" smtClean="0"/>
                        <a:t>+</a:t>
                      </a:r>
                      <a:endParaRPr lang="en-US" dirty="0"/>
                    </a:p>
                  </a:txBody>
                  <a:tcPr>
                    <a:solidFill>
                      <a:srgbClr val="92D05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FFFF00"/>
                    </a:solidFill>
                  </a:tcPr>
                </a:tc>
                <a:tc>
                  <a:txBody>
                    <a:bodyPr/>
                    <a:lstStyle/>
                    <a:p>
                      <a:r>
                        <a:rPr lang="en-US" dirty="0" smtClean="0"/>
                        <a:t>+/-</a:t>
                      </a:r>
                      <a:endParaRPr lang="en-US" dirty="0"/>
                    </a:p>
                  </a:txBody>
                  <a:tcPr>
                    <a:solidFill>
                      <a:srgbClr val="FFFF00"/>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My</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Language sympathy</a:t>
                      </a:r>
                    </a:p>
                  </a:txBody>
                  <a:tcPr/>
                </a:tc>
                <a:tc>
                  <a:txBody>
                    <a:bodyPr/>
                    <a:lstStyle/>
                    <a:p>
                      <a:r>
                        <a:rPr lang="en-US" dirty="0" smtClean="0"/>
                        <a:t>Native</a:t>
                      </a:r>
                      <a:endParaRPr lang="en-US" dirty="0"/>
                    </a:p>
                  </a:txBody>
                  <a:tcPr>
                    <a:solidFill>
                      <a:srgbClr val="00B050"/>
                    </a:solidFill>
                  </a:tcPr>
                </a:tc>
                <a:tc>
                  <a:txBody>
                    <a:bodyPr/>
                    <a:lstStyle/>
                    <a:p>
                      <a:r>
                        <a:rPr lang="en-US" dirty="0" smtClean="0"/>
                        <a:t>- </a:t>
                      </a:r>
                      <a:r>
                        <a:rPr lang="en-US" dirty="0" err="1" smtClean="0"/>
                        <a:t>exp</a:t>
                      </a:r>
                      <a:endParaRPr lang="en-US" dirty="0"/>
                    </a:p>
                  </a:txBody>
                  <a:tcPr>
                    <a:solidFill>
                      <a:srgbClr val="FFFF00"/>
                    </a:solidFill>
                  </a:tcPr>
                </a:tc>
                <a:tc>
                  <a:txBody>
                    <a:bodyPr/>
                    <a:lstStyle/>
                    <a:p>
                      <a:r>
                        <a:rPr lang="en-US" dirty="0" smtClean="0"/>
                        <a:t>+</a:t>
                      </a:r>
                      <a:r>
                        <a:rPr lang="en-US" baseline="0" dirty="0" smtClean="0"/>
                        <a:t> </a:t>
                      </a:r>
                      <a:r>
                        <a:rPr lang="en-US" dirty="0" err="1" smtClean="0"/>
                        <a:t>exp</a:t>
                      </a:r>
                      <a:endParaRPr lang="en-US" dirty="0"/>
                    </a:p>
                  </a:txBody>
                  <a:tcPr>
                    <a:solidFill>
                      <a:srgbClr val="92D050"/>
                    </a:solidFill>
                  </a:tcPr>
                </a:tc>
                <a:tc>
                  <a:txBody>
                    <a:bodyPr/>
                    <a:lstStyle/>
                    <a:p>
                      <a:r>
                        <a:rPr lang="en-US" dirty="0" smtClean="0"/>
                        <a:t>+/- </a:t>
                      </a:r>
                      <a:endParaRPr lang="en-US" dirty="0"/>
                    </a:p>
                  </a:txBody>
                  <a:tcPr>
                    <a:solidFill>
                      <a:srgbClr val="FFFF00"/>
                    </a:solidFill>
                  </a:tcPr>
                </a:tc>
                <a:tc>
                  <a:txBody>
                    <a:bodyPr/>
                    <a:lstStyle/>
                    <a:p>
                      <a:r>
                        <a:rPr lang="en-US" dirty="0" smtClean="0"/>
                        <a:t>Hate it</a:t>
                      </a:r>
                      <a:endParaRPr lang="en-US" dirty="0"/>
                    </a:p>
                  </a:txBody>
                  <a:tcPr>
                    <a:solidFill>
                      <a:srgbClr val="FF0000"/>
                    </a:solidFill>
                  </a:tcPr>
                </a:tc>
              </a:tr>
            </a:tbl>
          </a:graphicData>
        </a:graphic>
      </p:graphicFrame>
      <p:sp>
        <p:nvSpPr>
          <p:cNvPr id="4" name="Slide Number Placeholder 3"/>
          <p:cNvSpPr>
            <a:spLocks noGrp="1"/>
          </p:cNvSpPr>
          <p:nvPr>
            <p:ph type="sldNum" sz="quarter" idx="12"/>
          </p:nvPr>
        </p:nvSpPr>
        <p:spPr/>
        <p:txBody>
          <a:bodyPr/>
          <a:lstStyle/>
          <a:p>
            <a:fld id="{98AA8B73-047F-41D3-B066-CD29D7ED4805}" type="slidenum">
              <a:rPr lang="en-US" smtClean="0"/>
              <a:t>6</a:t>
            </a:fld>
            <a:endParaRPr lang="en-US"/>
          </a:p>
        </p:txBody>
      </p:sp>
    </p:spTree>
    <p:extLst>
      <p:ext uri="{BB962C8B-B14F-4D97-AF65-F5344CB8AC3E}">
        <p14:creationId xmlns:p14="http://schemas.microsoft.com/office/powerpoint/2010/main" val="3259348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Slide Number Placeholder 2"/>
          <p:cNvSpPr>
            <a:spLocks noGrp="1"/>
          </p:cNvSpPr>
          <p:nvPr>
            <p:ph type="sldNum" sz="quarter" idx="12"/>
          </p:nvPr>
        </p:nvSpPr>
        <p:spPr/>
        <p:txBody>
          <a:bodyPr/>
          <a:lstStyle/>
          <a:p>
            <a:fld id="{98AA8B73-047F-41D3-B066-CD29D7ED4805}" type="slidenum">
              <a:rPr lang="en-US" smtClean="0"/>
              <a:t>7</a:t>
            </a:fld>
            <a:endParaRPr lang="en-US"/>
          </a:p>
        </p:txBody>
      </p:sp>
      <p:graphicFrame>
        <p:nvGraphicFramePr>
          <p:cNvPr id="4" name="Diagram 3"/>
          <p:cNvGraphicFramePr/>
          <p:nvPr>
            <p:extLst>
              <p:ext uri="{D42A27DB-BD31-4B8C-83A1-F6EECF244321}">
                <p14:modId xmlns:p14="http://schemas.microsoft.com/office/powerpoint/2010/main" val="639628571"/>
              </p:ext>
            </p:extLst>
          </p:nvPr>
        </p:nvGraphicFramePr>
        <p:xfrm>
          <a:off x="1143000" y="1371600"/>
          <a:ext cx="7391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137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0.google.com/images?q=tbn:ANd9GcRxDJRTA78kozl_T4uC39SfP3yE81G4F4WiDcLhWzlOFHj1Jkyu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267200"/>
            <a:ext cx="1276636" cy="15942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Ruby History</a:t>
            </a:r>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8</a:t>
            </a:fld>
            <a:endParaRPr lang="en-US"/>
          </a:p>
        </p:txBody>
      </p:sp>
      <p:sp>
        <p:nvSpPr>
          <p:cNvPr id="8" name="Content Placeholder 7"/>
          <p:cNvSpPr>
            <a:spLocks noGrp="1"/>
          </p:cNvSpPr>
          <p:nvPr>
            <p:ph idx="1"/>
          </p:nvPr>
        </p:nvSpPr>
        <p:spPr/>
        <p:txBody>
          <a:bodyPr/>
          <a:lstStyle/>
          <a:p>
            <a:r>
              <a:rPr lang="en-US" dirty="0" smtClean="0"/>
              <a:t>02/24/1993 - </a:t>
            </a:r>
            <a:r>
              <a:rPr lang="en-US" dirty="0"/>
              <a:t>Pre-history </a:t>
            </a:r>
            <a:r>
              <a:rPr lang="en-US" dirty="0" smtClean="0"/>
              <a:t>age. Without code</a:t>
            </a:r>
          </a:p>
          <a:p>
            <a:r>
              <a:rPr lang="en-US" dirty="0"/>
              <a:t>12/21/</a:t>
            </a:r>
            <a:r>
              <a:rPr lang="en-US" b="1" dirty="0"/>
              <a:t>1995</a:t>
            </a:r>
            <a:r>
              <a:rPr lang="en-US" dirty="0"/>
              <a:t> - Ruby is in </a:t>
            </a:r>
            <a:r>
              <a:rPr lang="en-US" dirty="0" smtClean="0"/>
              <a:t>public. V.0.95</a:t>
            </a:r>
          </a:p>
          <a:p>
            <a:r>
              <a:rPr lang="en-US" dirty="0"/>
              <a:t>12/25/1996 - Ruby 1.0 </a:t>
            </a:r>
            <a:r>
              <a:rPr lang="en-US" dirty="0" smtClean="0"/>
              <a:t>released</a:t>
            </a:r>
          </a:p>
          <a:p>
            <a:r>
              <a:rPr lang="en-US" dirty="0"/>
              <a:t>10/27/1999 - </a:t>
            </a:r>
            <a:r>
              <a:rPr lang="en-US" dirty="0" smtClean="0"/>
              <a:t>the </a:t>
            </a:r>
            <a:r>
              <a:rPr lang="en-US" dirty="0"/>
              <a:t>first Ruby </a:t>
            </a:r>
            <a:r>
              <a:rPr lang="en-US" dirty="0" smtClean="0"/>
              <a:t>book</a:t>
            </a:r>
          </a:p>
          <a:p>
            <a:r>
              <a:rPr lang="en-US" dirty="0"/>
              <a:t>x</a:t>
            </a:r>
            <a:r>
              <a:rPr lang="en-US" dirty="0" smtClean="0"/>
              <a:t>x/07/2004 - DHH first </a:t>
            </a:r>
            <a:r>
              <a:rPr lang="en-US" dirty="0"/>
              <a:t>released </a:t>
            </a:r>
            <a:r>
              <a:rPr lang="en-US" dirty="0">
                <a:hlinkClick r:id="rId4"/>
              </a:rPr>
              <a:t>Ruby on </a:t>
            </a:r>
            <a:r>
              <a:rPr lang="en-US" dirty="0" smtClean="0">
                <a:hlinkClick r:id="rId4"/>
              </a:rPr>
              <a:t>Rails</a:t>
            </a:r>
            <a:endParaRPr lang="en-US" dirty="0" smtClean="0"/>
          </a:p>
          <a:p>
            <a:r>
              <a:rPr lang="en-US" dirty="0" smtClean="0"/>
              <a:t>xx/12/</a:t>
            </a:r>
            <a:r>
              <a:rPr lang="en-US" b="1" dirty="0" smtClean="0"/>
              <a:t>2005</a:t>
            </a:r>
            <a:r>
              <a:rPr lang="en-US" dirty="0" smtClean="0"/>
              <a:t> - version </a:t>
            </a:r>
            <a:r>
              <a:rPr lang="en-US" dirty="0"/>
              <a:t>1 of </a:t>
            </a:r>
            <a:r>
              <a:rPr lang="en-US" dirty="0">
                <a:hlinkClick r:id="rId4"/>
              </a:rPr>
              <a:t>Ruby on Rails</a:t>
            </a:r>
            <a:r>
              <a:rPr lang="en-US" dirty="0"/>
              <a:t> was </a:t>
            </a:r>
            <a:r>
              <a:rPr lang="en-US" dirty="0" smtClean="0"/>
              <a:t>released</a:t>
            </a:r>
          </a:p>
          <a:p>
            <a:r>
              <a:rPr lang="en-US" dirty="0"/>
              <a:t>xx/10/</a:t>
            </a:r>
            <a:r>
              <a:rPr lang="en-US" b="1" dirty="0"/>
              <a:t>2007</a:t>
            </a:r>
            <a:r>
              <a:rPr lang="en-US" dirty="0"/>
              <a:t> - </a:t>
            </a:r>
            <a:r>
              <a:rPr lang="en-US" dirty="0" smtClean="0"/>
              <a:t>          bundle/ship </a:t>
            </a:r>
            <a:r>
              <a:rPr lang="en-US" dirty="0" err="1" smtClean="0"/>
              <a:t>RoR</a:t>
            </a:r>
            <a:r>
              <a:rPr lang="en-US" dirty="0" smtClean="0"/>
              <a:t> w/ OS </a:t>
            </a:r>
            <a:r>
              <a:rPr lang="en-US" dirty="0"/>
              <a:t>X </a:t>
            </a:r>
            <a:r>
              <a:rPr lang="en-US" dirty="0" smtClean="0"/>
              <a:t>Leopard</a:t>
            </a:r>
          </a:p>
          <a:p>
            <a:endParaRPr lang="en-US" dirty="0" smtClean="0"/>
          </a:p>
          <a:p>
            <a:endParaRPr lang="en-US" dirty="0"/>
          </a:p>
          <a:p>
            <a:endParaRPr lang="en-US" dirty="0"/>
          </a:p>
        </p:txBody>
      </p:sp>
    </p:spTree>
    <p:extLst>
      <p:ext uri="{BB962C8B-B14F-4D97-AF65-F5344CB8AC3E}">
        <p14:creationId xmlns:p14="http://schemas.microsoft.com/office/powerpoint/2010/main" val="398741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History</a:t>
            </a:r>
            <a:endParaRPr lang="en-US" dirty="0"/>
          </a:p>
        </p:txBody>
      </p:sp>
      <p:sp>
        <p:nvSpPr>
          <p:cNvPr id="4" name="Slide Number Placeholder 3"/>
          <p:cNvSpPr>
            <a:spLocks noGrp="1"/>
          </p:cNvSpPr>
          <p:nvPr>
            <p:ph type="sldNum" sz="quarter" idx="12"/>
          </p:nvPr>
        </p:nvSpPr>
        <p:spPr/>
        <p:txBody>
          <a:bodyPr/>
          <a:lstStyle/>
          <a:p>
            <a:fld id="{98AA8B73-047F-41D3-B066-CD29D7ED4805}" type="slidenum">
              <a:rPr lang="en-US" smtClean="0"/>
              <a:t>9</a:t>
            </a:fld>
            <a:endParaRPr lang="en-US"/>
          </a:p>
        </p:txBody>
      </p:sp>
      <p:pic>
        <p:nvPicPr>
          <p:cNvPr id="7170" name="Picture 2" descr="http://www.tiobe.com/content/paperinfo/tpci/images/history_Rub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858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4305300" y="5591175"/>
            <a:ext cx="228600" cy="228600"/>
          </a:xfrm>
          <a:prstGeom prst="ellipse">
            <a:avLst/>
          </a:prstGeom>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08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815</TotalTime>
  <Words>1452</Words>
  <Application>Microsoft Office PowerPoint</Application>
  <PresentationFormat>On-screen Show (4:3)</PresentationFormat>
  <Paragraphs>314</Paragraphs>
  <Slides>33</Slides>
  <Notes>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Executive</vt:lpstr>
      <vt:lpstr>Adventures  of Java developer  in Ruby world</vt:lpstr>
      <vt:lpstr>PowerPoint Presentation</vt:lpstr>
      <vt:lpstr>Agenda</vt:lpstr>
      <vt:lpstr>Background</vt:lpstr>
      <vt:lpstr>Project requirements</vt:lpstr>
      <vt:lpstr>Language Matrix</vt:lpstr>
      <vt:lpstr>History</vt:lpstr>
      <vt:lpstr>Ruby History</vt:lpstr>
      <vt:lpstr>Ruby History</vt:lpstr>
      <vt:lpstr>PowerPoint Presentation</vt:lpstr>
      <vt:lpstr>Ruby trolls on early days</vt:lpstr>
      <vt:lpstr>Ruby trolls on early days</vt:lpstr>
      <vt:lpstr>Ruby trolls on early days</vt:lpstr>
      <vt:lpstr>Ruby trolls on early days</vt:lpstr>
      <vt:lpstr>Ruby implementations</vt:lpstr>
      <vt:lpstr>Python Community</vt:lpstr>
      <vt:lpstr>Java Culture</vt:lpstr>
      <vt:lpstr>Ruby Culture</vt:lpstr>
      <vt:lpstr>How to find non-crappy Gem?</vt:lpstr>
      <vt:lpstr>How to find non-crappy Gem?</vt:lpstr>
      <vt:lpstr>How to find non-crappy Gem?</vt:lpstr>
      <vt:lpstr>:Ruby =&gt; *nix</vt:lpstr>
      <vt:lpstr>Implement Ruby Gem</vt:lpstr>
      <vt:lpstr>Implement Ruby Gem</vt:lpstr>
      <vt:lpstr>Tools &amp; Gems</vt:lpstr>
      <vt:lpstr>Tools &amp; Gems</vt:lpstr>
      <vt:lpstr>IDE vs. Text Editor</vt:lpstr>
      <vt:lpstr>Debug Ruby Code</vt:lpstr>
      <vt:lpstr>Ruby Testing</vt:lpstr>
      <vt:lpstr>Language Features</vt:lpstr>
      <vt:lpstr>Ruby Community</vt:lpstr>
      <vt:lpstr>Ruby Ecosystem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Orest Ivasiv</dc:creator>
  <cp:lastModifiedBy>Orest</cp:lastModifiedBy>
  <cp:revision>91</cp:revision>
  <dcterms:created xsi:type="dcterms:W3CDTF">2011-08-19T14:11:17Z</dcterms:created>
  <dcterms:modified xsi:type="dcterms:W3CDTF">2012-09-21T22:01:49Z</dcterms:modified>
</cp:coreProperties>
</file>