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2" r:id="rId4"/>
    <p:sldId id="271" r:id="rId5"/>
    <p:sldId id="272" r:id="rId6"/>
    <p:sldId id="264" r:id="rId7"/>
    <p:sldId id="275" r:id="rId8"/>
    <p:sldId id="273" r:id="rId9"/>
    <p:sldId id="265" r:id="rId10"/>
    <p:sldId id="266" r:id="rId11"/>
    <p:sldId id="274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526D-3E94-45BA-A9EA-6FB69A535BD0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280B-AB86-47AB-9A48-AFF540261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526D-3E94-45BA-A9EA-6FB69A535BD0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280B-AB86-47AB-9A48-AFF540261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6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526D-3E94-45BA-A9EA-6FB69A535BD0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280B-AB86-47AB-9A48-AFF540261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9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526D-3E94-45BA-A9EA-6FB69A535BD0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280B-AB86-47AB-9A48-AFF540261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2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526D-3E94-45BA-A9EA-6FB69A535BD0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280B-AB86-47AB-9A48-AFF540261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1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526D-3E94-45BA-A9EA-6FB69A535BD0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280B-AB86-47AB-9A48-AFF540261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7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526D-3E94-45BA-A9EA-6FB69A535BD0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280B-AB86-47AB-9A48-AFF540261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3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526D-3E94-45BA-A9EA-6FB69A535BD0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280B-AB86-47AB-9A48-AFF540261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526D-3E94-45BA-A9EA-6FB69A535BD0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280B-AB86-47AB-9A48-AFF540261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4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526D-3E94-45BA-A9EA-6FB69A535BD0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280B-AB86-47AB-9A48-AFF540261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2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526D-3E94-45BA-A9EA-6FB69A535BD0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280B-AB86-47AB-9A48-AFF540261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3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0526D-3E94-45BA-A9EA-6FB69A535BD0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6280B-AB86-47AB-9A48-AFF540261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9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presentations/Are-We-There-Yet-Rich-Hickey" TargetMode="External"/><Relationship Id="rId2" Type="http://schemas.openxmlformats.org/officeDocument/2006/relationships/hyperlink" Target="http://www.clojur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ichaelharrison.ws/weblog/?p=387" TargetMode="External"/><Relationship Id="rId4" Type="http://schemas.openxmlformats.org/officeDocument/2006/relationships/hyperlink" Target="http://www.infoq.com/presentations/An-Introduction-to-Clojure-Time-Mode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Clojure</a:t>
            </a:r>
            <a:r>
              <a:rPr lang="en-US" dirty="0" smtClean="0"/>
              <a:t>. Uncommon view at multithreading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56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Agents –mutable shared storage changed asynchronously, but sequentially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7170" name="Picture 2" descr="https://encrypted-tbn0.gstatic.com/images?q=tbn:ANd9GcTQH-O6OqcWaUy2mW0IP4UxGdBr_LKTKboWwUqo_s1lXnM41DpqF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971800"/>
            <a:ext cx="164782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58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Vars</a:t>
            </a:r>
            <a:r>
              <a:rPr lang="en-US" dirty="0"/>
              <a:t> – mutable local thread storage (thread isolation)</a:t>
            </a:r>
          </a:p>
          <a:p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895600"/>
            <a:ext cx="4180813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621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57400"/>
            <a:ext cx="4888149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49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www.clojure.org</a:t>
            </a:r>
            <a:endParaRPr lang="en-US" dirty="0" smtClean="0"/>
          </a:p>
          <a:p>
            <a:r>
              <a:rPr lang="en-US" dirty="0" err="1" smtClean="0">
                <a:hlinkClick r:id="rId3"/>
              </a:rPr>
              <a:t>InfoQ</a:t>
            </a:r>
            <a:r>
              <a:rPr lang="en-US" dirty="0" smtClean="0">
                <a:hlinkClick r:id="rId3"/>
              </a:rPr>
              <a:t>: Are We There Yet?</a:t>
            </a:r>
            <a:endParaRPr lang="en-US" dirty="0" smtClean="0"/>
          </a:p>
          <a:p>
            <a:r>
              <a:rPr lang="en-US" dirty="0" err="1" smtClean="0">
                <a:hlinkClick r:id="rId4"/>
              </a:rPr>
              <a:t>InfoQ</a:t>
            </a:r>
            <a:r>
              <a:rPr lang="en-US" dirty="0" smtClean="0">
                <a:hlinkClick r:id="rId4"/>
              </a:rPr>
              <a:t>: Perception and Action: An Introduction to </a:t>
            </a:r>
            <a:r>
              <a:rPr lang="en-US" dirty="0" err="1" smtClean="0">
                <a:hlinkClick r:id="rId4"/>
              </a:rPr>
              <a:t>Clojure's</a:t>
            </a:r>
            <a:r>
              <a:rPr lang="en-US" dirty="0" smtClean="0">
                <a:hlinkClick r:id="rId4"/>
              </a:rPr>
              <a:t> Time Model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Time, identity, and transition in </a:t>
            </a:r>
            <a:r>
              <a:rPr lang="en-US" dirty="0" err="1" smtClean="0">
                <a:hlinkClick r:id="rId5"/>
              </a:rPr>
              <a:t>Clojure</a:t>
            </a:r>
            <a:r>
              <a:rPr lang="en-US" dirty="0" smtClean="0">
                <a:hlinkClick r:id="rId5"/>
              </a:rPr>
              <a:t> « </a:t>
            </a:r>
            <a:r>
              <a:rPr lang="en-US" dirty="0" err="1" smtClean="0">
                <a:hlinkClick r:id="rId5"/>
              </a:rPr>
              <a:t>goodmike</a:t>
            </a:r>
            <a:r>
              <a:rPr lang="en-US" dirty="0" smtClean="0">
                <a:hlinkClick r:id="rId5"/>
              </a:rPr>
              <a:t> blogs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9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Race conditions</a:t>
            </a:r>
          </a:p>
          <a:p>
            <a:r>
              <a:rPr lang="en-US" dirty="0" smtClean="0"/>
              <a:t>Deadlocks (</a:t>
            </a:r>
            <a:r>
              <a:rPr lang="en-US" dirty="0" err="1" smtClean="0"/>
              <a:t>livelocks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Locks and performance penalty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67150"/>
            <a:ext cx="260985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s://encrypted-tbn0.gstatic.com/images?q=tbn:ANd9GcThmyJGwXbUhTwda5pP79SBcWjVMk4JzHqX_Q6xSi1YO1VzSiM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6600"/>
            <a:ext cx="156210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84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Clojure</a:t>
            </a:r>
            <a:r>
              <a:rPr lang="en-US" dirty="0" smtClean="0"/>
              <a:t>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</a:p>
          <a:p>
            <a:r>
              <a:rPr lang="en-US" dirty="0" smtClean="0"/>
              <a:t>Functional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Well defined API to work with shared state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74052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637684"/>
            <a:ext cx="21812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505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state and No mutation in place</a:t>
            </a:r>
          </a:p>
          <a:p>
            <a:r>
              <a:rPr lang="en-US" dirty="0" smtClean="0"/>
              <a:t>No locks required</a:t>
            </a:r>
          </a:p>
          <a:p>
            <a:r>
              <a:rPr lang="en-US" dirty="0" smtClean="0"/>
              <a:t>No complexity coming from locks implementation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191000"/>
            <a:ext cx="27813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85359"/>
            <a:ext cx="292417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177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 (under the hood)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immutable persistent data types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90800"/>
            <a:ext cx="556306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162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real world is not a pure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References (identities) point at different values at different points of time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19400"/>
            <a:ext cx="2971800" cy="309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654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</a:t>
            </a:r>
            <a:r>
              <a:rPr lang="en-US" dirty="0" err="1" smtClean="0"/>
              <a:t>vs</a:t>
            </a:r>
            <a:r>
              <a:rPr lang="en-US" dirty="0" smtClean="0"/>
              <a:t>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Identity points to a value</a:t>
            </a:r>
          </a:p>
          <a:p>
            <a:r>
              <a:rPr lang="en-US" dirty="0" smtClean="0"/>
              <a:t>Identity can change over time (point to a different value)</a:t>
            </a:r>
          </a:p>
          <a:p>
            <a:r>
              <a:rPr lang="en-US" dirty="0" smtClean="0"/>
              <a:t>Identity change is transactional (no way to ignore that)</a:t>
            </a:r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305300"/>
            <a:ext cx="260985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601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Atoms – mutable shared storage changed synchronously and sequentially.</a:t>
            </a:r>
          </a:p>
          <a:p>
            <a:r>
              <a:rPr lang="en-US" dirty="0"/>
              <a:t>(</a:t>
            </a:r>
            <a:r>
              <a:rPr lang="en-US" dirty="0" err="1"/>
              <a:t>def</a:t>
            </a:r>
            <a:r>
              <a:rPr lang="en-US" dirty="0"/>
              <a:t> a (atom 1</a:t>
            </a:r>
            <a:r>
              <a:rPr lang="en-US" dirty="0" smtClean="0"/>
              <a:t>))</a:t>
            </a:r>
          </a:p>
          <a:p>
            <a:r>
              <a:rPr lang="en-US" dirty="0"/>
              <a:t>(swap! a </a:t>
            </a:r>
            <a:r>
              <a:rPr lang="en-US" dirty="0" err="1"/>
              <a:t>inc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191000"/>
            <a:ext cx="24765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95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Refs – mutable shared storage called Software Transactional Memory (STM). All the changes are done within transaction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b="1" dirty="0" err="1"/>
              <a:t>def</a:t>
            </a:r>
            <a:r>
              <a:rPr lang="en-US" sz="2400" b="1" dirty="0"/>
              <a:t> </a:t>
            </a:r>
            <a:r>
              <a:rPr lang="en-US" sz="2400" dirty="0"/>
              <a:t>location</a:t>
            </a:r>
            <a:r>
              <a:rPr lang="en-US" sz="2400" dirty="0"/>
              <a:t> </a:t>
            </a:r>
            <a:r>
              <a:rPr lang="en-US" sz="2400" dirty="0"/>
              <a:t>(ref "Chicago"))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(</a:t>
            </a:r>
            <a:r>
              <a:rPr lang="en-US" sz="2400" b="1" dirty="0" err="1"/>
              <a:t>def</a:t>
            </a:r>
            <a:r>
              <a:rPr lang="en-US" sz="2400" b="1" dirty="0"/>
              <a:t> </a:t>
            </a:r>
            <a:r>
              <a:rPr lang="en-US" sz="2400" dirty="0"/>
              <a:t>salary</a:t>
            </a:r>
            <a:r>
              <a:rPr lang="en-US" sz="2400" dirty="0"/>
              <a:t> </a:t>
            </a:r>
            <a:r>
              <a:rPr lang="en-US" sz="2400" dirty="0"/>
              <a:t>(ref 30000</a:t>
            </a:r>
            <a:r>
              <a:rPr lang="en-US" sz="2400" dirty="0" smtClean="0"/>
              <a:t>))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b="1" dirty="0" err="1"/>
              <a:t>dosync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(</a:t>
            </a:r>
            <a:r>
              <a:rPr lang="en-US" sz="2400" dirty="0"/>
              <a:t>ref-set location</a:t>
            </a:r>
            <a:r>
              <a:rPr lang="en-US" sz="2400" dirty="0"/>
              <a:t> </a:t>
            </a:r>
            <a:r>
              <a:rPr lang="en-US" sz="2400" dirty="0"/>
              <a:t>"San Francisco</a:t>
            </a:r>
            <a:r>
              <a:rPr lang="en-US" sz="2400" dirty="0" smtClean="0"/>
              <a:t>")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 </a:t>
            </a:r>
            <a:r>
              <a:rPr lang="en-US" sz="2400" dirty="0"/>
              <a:t>(alter salary</a:t>
            </a:r>
            <a:r>
              <a:rPr lang="en-US" sz="2400" dirty="0"/>
              <a:t> </a:t>
            </a:r>
            <a:r>
              <a:rPr lang="en-US" sz="2400" dirty="0"/>
              <a:t>(partial +</a:t>
            </a:r>
            <a:r>
              <a:rPr lang="en-US" sz="2400" dirty="0"/>
              <a:t> </a:t>
            </a:r>
            <a:r>
              <a:rPr lang="en-US" sz="2400" dirty="0"/>
              <a:t>15000)))</a:t>
            </a:r>
            <a:endParaRPr lang="en-US" sz="24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200400"/>
            <a:ext cx="25146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3198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231</Words>
  <Application>Microsoft Office PowerPoint</Application>
  <PresentationFormat>On-screen Show (4:3)</PresentationFormat>
  <Paragraphs>43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Clojure. Uncommon view at multithreading</vt:lpstr>
      <vt:lpstr>Concurrency issues</vt:lpstr>
      <vt:lpstr>Clojure answer</vt:lpstr>
      <vt:lpstr>Immutability</vt:lpstr>
      <vt:lpstr>Immutability (under the hood)</vt:lpstr>
      <vt:lpstr>The real world is not a pure function</vt:lpstr>
      <vt:lpstr>Identity vs Value</vt:lpstr>
      <vt:lpstr>Atoms</vt:lpstr>
      <vt:lpstr>Refs</vt:lpstr>
      <vt:lpstr>Agents</vt:lpstr>
      <vt:lpstr>Vars</vt:lpstr>
      <vt:lpstr>Questions?</vt:lpstr>
      <vt:lpstr>Useful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Clojure. Uncommon view at multithreading</dc:title>
  <dc:creator>syakovyn</dc:creator>
  <cp:lastModifiedBy>syakovyn</cp:lastModifiedBy>
  <cp:revision>31</cp:revision>
  <dcterms:created xsi:type="dcterms:W3CDTF">2011-07-29T20:52:32Z</dcterms:created>
  <dcterms:modified xsi:type="dcterms:W3CDTF">2012-09-19T21:16:26Z</dcterms:modified>
</cp:coreProperties>
</file>