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03" r:id="rId3"/>
    <p:sldId id="313" r:id="rId4"/>
    <p:sldId id="300" r:id="rId5"/>
    <p:sldId id="314" r:id="rId6"/>
    <p:sldId id="307" r:id="rId7"/>
    <p:sldId id="308" r:id="rId8"/>
    <p:sldId id="309" r:id="rId9"/>
    <p:sldId id="315" r:id="rId10"/>
    <p:sldId id="332" r:id="rId11"/>
    <p:sldId id="330" r:id="rId12"/>
    <p:sldId id="329" r:id="rId13"/>
    <p:sldId id="331" r:id="rId14"/>
    <p:sldId id="328" r:id="rId15"/>
    <p:sldId id="327" r:id="rId16"/>
    <p:sldId id="316" r:id="rId17"/>
    <p:sldId id="318" r:id="rId18"/>
    <p:sldId id="333" r:id="rId19"/>
    <p:sldId id="334" r:id="rId20"/>
    <p:sldId id="336" r:id="rId21"/>
    <p:sldId id="337" r:id="rId22"/>
    <p:sldId id="310" r:id="rId23"/>
    <p:sldId id="320" r:id="rId24"/>
    <p:sldId id="338" r:id="rId25"/>
    <p:sldId id="311" r:id="rId26"/>
    <p:sldId id="319" r:id="rId27"/>
    <p:sldId id="312" r:id="rId28"/>
    <p:sldId id="326" r:id="rId29"/>
    <p:sldId id="304" r:id="rId30"/>
    <p:sldId id="305" r:id="rId31"/>
    <p:sldId id="302" r:id="rId32"/>
    <p:sldId id="339" r:id="rId33"/>
    <p:sldId id="335" r:id="rId34"/>
    <p:sldId id="288" r:id="rId3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8298" autoAdjust="0"/>
  </p:normalViewPr>
  <p:slideViewPr>
    <p:cSldViewPr>
      <p:cViewPr>
        <p:scale>
          <a:sx n="128" d="100"/>
          <a:sy n="128" d="100"/>
        </p:scale>
        <p:origin x="-94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748" y="-102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Anger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2EE1222D-279E-44EB-8838-5C80363032E8}" type="pres">
      <dgm:prSet presAssocID="{9ED0F8EF-E627-47DF-B0E8-9DF27E91D9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4F486-287F-487F-B63E-747F67856EA0}" type="pres">
      <dgm:prSet presAssocID="{25B0DFF8-75EF-4C4F-94F8-2F40B327EEA0}" presName="centerShape" presStyleLbl="node0" presStyleIdx="0" presStyleCnt="1" custScaleX="91903" custScaleY="89796" custLinFactNeighborY="-886"/>
      <dgm:spPr/>
      <dgm:t>
        <a:bodyPr/>
        <a:lstStyle/>
        <a:p>
          <a:endParaRPr lang="en-US"/>
        </a:p>
      </dgm:t>
    </dgm:pt>
  </dgm:ptLst>
  <dgm:cxnLst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09507E87-C8D4-4BE1-B495-8094C9C654A0}" type="presOf" srcId="{25B0DFF8-75EF-4C4F-94F8-2F40B327EEA0}" destId="{33B4F486-287F-487F-B63E-747F67856EA0}" srcOrd="0" destOrd="0" presId="urn:microsoft.com/office/officeart/2005/8/layout/radial5"/>
    <dgm:cxn modelId="{1B46999E-7BB6-4597-8D17-4B7DAB42C3B3}" type="presOf" srcId="{9ED0F8EF-E627-47DF-B0E8-9DF27E91D9E8}" destId="{2EE1222D-279E-44EB-8838-5C80363032E8}" srcOrd="0" destOrd="0" presId="urn:microsoft.com/office/officeart/2005/8/layout/radial5"/>
    <dgm:cxn modelId="{F4A158DE-FD66-4062-BFF0-2469F92F7246}" type="presParOf" srcId="{2EE1222D-279E-44EB-8838-5C80363032E8}" destId="{33B4F486-287F-487F-B63E-747F67856EA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Joy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7A133D71-03AB-468C-8FAF-4485058171F1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Love</a:t>
          </a:r>
          <a:endParaRPr lang="ru-RU" sz="1200" b="1" dirty="0"/>
        </a:p>
      </dgm:t>
    </dgm:pt>
    <dgm:pt modelId="{4B6CA471-4974-4C04-A6DA-47708DD61D88}" type="parTrans" cxnId="{61828A78-DDBC-494E-8220-BA98D25AA59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A1BEFA9-9EDB-4E43-A8E7-58C41C13D934}" type="sibTrans" cxnId="{61828A78-DDBC-494E-8220-BA98D25AA591}">
      <dgm:prSet/>
      <dgm:spPr/>
      <dgm:t>
        <a:bodyPr/>
        <a:lstStyle/>
        <a:p>
          <a:endParaRPr lang="ru-RU" b="1"/>
        </a:p>
      </dgm:t>
    </dgm:pt>
    <dgm:pt modelId="{88272B83-7BA5-49FB-86EE-E58B607ACAAA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Pleasure</a:t>
          </a:r>
          <a:endParaRPr lang="ru-RU" sz="1200" b="1" dirty="0"/>
        </a:p>
      </dgm:t>
    </dgm:pt>
    <dgm:pt modelId="{D0CA6307-8DE1-4149-A18F-06F2D8422211}" type="parTrans" cxnId="{3456224C-7886-4EEA-B3CD-09CB59588F6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2A0D56F4-3A60-44A6-9D66-0FE20C1DB336}" type="sibTrans" cxnId="{3456224C-7886-4EEA-B3CD-09CB59588F68}">
      <dgm:prSet/>
      <dgm:spPr/>
      <dgm:t>
        <a:bodyPr/>
        <a:lstStyle/>
        <a:p>
          <a:endParaRPr lang="ru-RU" b="1"/>
        </a:p>
      </dgm:t>
    </dgm:pt>
    <dgm:pt modelId="{203E5CE8-550F-41D4-8115-0F2208FD55A8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Pride</a:t>
          </a:r>
          <a:endParaRPr lang="ru-RU" sz="1200" b="1" dirty="0"/>
        </a:p>
      </dgm:t>
    </dgm:pt>
    <dgm:pt modelId="{7A04A84A-7600-47B3-8A0F-077A102DB628}" type="parTrans" cxnId="{00590B65-5CC7-4738-B925-521B4FE28E57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A4EEF576-C280-4E42-9D6B-10F694EB0BBE}" type="sibTrans" cxnId="{00590B65-5CC7-4738-B925-521B4FE28E57}">
      <dgm:prSet/>
      <dgm:spPr/>
      <dgm:t>
        <a:bodyPr/>
        <a:lstStyle/>
        <a:p>
          <a:endParaRPr lang="ru-RU" b="1"/>
        </a:p>
      </dgm:t>
    </dgm:pt>
    <dgm:pt modelId="{EEF9A8AA-DA56-4164-8F03-378280D4B115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Complacency</a:t>
          </a:r>
          <a:endParaRPr lang="ru-RU" sz="1200" b="1" dirty="0"/>
        </a:p>
      </dgm:t>
    </dgm:pt>
    <dgm:pt modelId="{C7B3DADF-442F-4C72-8F82-978BEBA8EBAB}" type="parTrans" cxnId="{C2DB4571-295E-4D84-8A72-03CFB3C5DF00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DAD2B69E-C462-43B0-85EC-68951D1A64ED}" type="sibTrans" cxnId="{C2DB4571-295E-4D84-8A72-03CFB3C5DF00}">
      <dgm:prSet/>
      <dgm:spPr/>
      <dgm:t>
        <a:bodyPr/>
        <a:lstStyle/>
        <a:p>
          <a:endParaRPr lang="ru-RU" b="1"/>
        </a:p>
      </dgm:t>
    </dgm:pt>
    <dgm:pt modelId="{AC440B78-2D93-4041-868E-B1F8B6BA345B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…</a:t>
          </a:r>
          <a:endParaRPr lang="ru-RU" sz="1200" b="1" dirty="0"/>
        </a:p>
      </dgm:t>
    </dgm:pt>
    <dgm:pt modelId="{F0DE6100-E113-41AC-B984-BB9DBF5C5B23}" type="parTrans" cxnId="{70C17413-8B21-4540-88AE-E99BC648498A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F26C9AC-2481-4FF1-BF6D-ECC5D88A9818}" type="sibTrans" cxnId="{70C17413-8B21-4540-88AE-E99BC648498A}">
      <dgm:prSet/>
      <dgm:spPr/>
      <dgm:t>
        <a:bodyPr/>
        <a:lstStyle/>
        <a:p>
          <a:endParaRPr lang="ru-RU" b="1"/>
        </a:p>
      </dgm:t>
    </dgm:pt>
    <dgm:pt modelId="{33A6BF0E-0A64-411D-9A9F-378B6FB1027F}" type="pres">
      <dgm:prSet presAssocID="{9ED0F8EF-E627-47DF-B0E8-9DF27E91D9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1CCD4E-7EDF-4484-BBD9-7C11305050C9}" type="pres">
      <dgm:prSet presAssocID="{25B0DFF8-75EF-4C4F-94F8-2F40B327EEA0}" presName="root" presStyleCnt="0"/>
      <dgm:spPr/>
    </dgm:pt>
    <dgm:pt modelId="{9ECAB887-0E03-476D-8F65-9706A2731583}" type="pres">
      <dgm:prSet presAssocID="{25B0DFF8-75EF-4C4F-94F8-2F40B327EEA0}" presName="rootComposite" presStyleCnt="0"/>
      <dgm:spPr/>
    </dgm:pt>
    <dgm:pt modelId="{4C663EA1-191B-4898-B97F-E398AE4866C3}" type="pres">
      <dgm:prSet presAssocID="{25B0DFF8-75EF-4C4F-94F8-2F40B327EEA0}" presName="rootText" presStyleLbl="node1" presStyleIdx="0" presStyleCnt="1"/>
      <dgm:spPr/>
      <dgm:t>
        <a:bodyPr/>
        <a:lstStyle/>
        <a:p>
          <a:endParaRPr lang="en-US"/>
        </a:p>
      </dgm:t>
    </dgm:pt>
    <dgm:pt modelId="{0C83647B-3E69-4088-BB2D-67D6CE85C6AF}" type="pres">
      <dgm:prSet presAssocID="{25B0DFF8-75EF-4C4F-94F8-2F40B327EE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4805977-714A-4828-A2BE-54277C3D71A3}" type="pres">
      <dgm:prSet presAssocID="{25B0DFF8-75EF-4C4F-94F8-2F40B327EEA0}" presName="childShape" presStyleCnt="0"/>
      <dgm:spPr/>
    </dgm:pt>
    <dgm:pt modelId="{2B5E4F5D-F784-44FF-88F6-F87EBDD1DE17}" type="pres">
      <dgm:prSet presAssocID="{4B6CA471-4974-4C04-A6DA-47708DD61D8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92AA57AC-24BD-44D4-BAF2-B37B75F80C58}" type="pres">
      <dgm:prSet presAssocID="{7A133D71-03AB-468C-8FAF-4485058171F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3AEB4-10AF-4B8D-BB82-184463C48024}" type="pres">
      <dgm:prSet presAssocID="{D0CA6307-8DE1-4149-A18F-06F2D842221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C718D2F-BE32-4F1B-83FC-A95851DCEFAB}" type="pres">
      <dgm:prSet presAssocID="{88272B83-7BA5-49FB-86EE-E58B607ACA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5F12F8-EE19-408A-A079-2D7232B2E008}" type="pres">
      <dgm:prSet presAssocID="{7A04A84A-7600-47B3-8A0F-077A102DB62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160B4E45-2157-41CD-99D3-383D05580BC0}" type="pres">
      <dgm:prSet presAssocID="{203E5CE8-550F-41D4-8115-0F2208FD55A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D2D36-049E-403B-BBE2-D2F0368B037F}" type="pres">
      <dgm:prSet presAssocID="{C7B3DADF-442F-4C72-8F82-978BEBA8EB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67503F4F-F19B-451A-9EA0-C43800F2D97A}" type="pres">
      <dgm:prSet presAssocID="{EEF9A8AA-DA56-4164-8F03-378280D4B11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0FFB79-C2BF-417E-80FE-F9DC40233401}" type="pres">
      <dgm:prSet presAssocID="{F0DE6100-E113-41AC-B984-BB9DBF5C5B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55DADBA8-531B-407D-AA66-A3919D188408}" type="pres">
      <dgm:prSet presAssocID="{AC440B78-2D93-4041-868E-B1F8B6BA345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DAB69-BC2F-40D9-9769-F2D64738E4F2}" type="presOf" srcId="{C7B3DADF-442F-4C72-8F82-978BEBA8EBAB}" destId="{28AD2D36-049E-403B-BBE2-D2F0368B037F}" srcOrd="0" destOrd="0" presId="urn:microsoft.com/office/officeart/2005/8/layout/hierarchy3"/>
    <dgm:cxn modelId="{00590B65-5CC7-4738-B925-521B4FE28E57}" srcId="{25B0DFF8-75EF-4C4F-94F8-2F40B327EEA0}" destId="{203E5CE8-550F-41D4-8115-0F2208FD55A8}" srcOrd="2" destOrd="0" parTransId="{7A04A84A-7600-47B3-8A0F-077A102DB628}" sibTransId="{A4EEF576-C280-4E42-9D6B-10F694EB0BBE}"/>
    <dgm:cxn modelId="{D65DABEE-FF90-491F-A133-94199322F0AD}" type="presOf" srcId="{AC440B78-2D93-4041-868E-B1F8B6BA345B}" destId="{55DADBA8-531B-407D-AA66-A3919D188408}" srcOrd="0" destOrd="0" presId="urn:microsoft.com/office/officeart/2005/8/layout/hierarchy3"/>
    <dgm:cxn modelId="{70C17413-8B21-4540-88AE-E99BC648498A}" srcId="{25B0DFF8-75EF-4C4F-94F8-2F40B327EEA0}" destId="{AC440B78-2D93-4041-868E-B1F8B6BA345B}" srcOrd="4" destOrd="0" parTransId="{F0DE6100-E113-41AC-B984-BB9DBF5C5B23}" sibTransId="{FF26C9AC-2481-4FF1-BF6D-ECC5D88A9818}"/>
    <dgm:cxn modelId="{AD02D951-0B0A-48F9-83B1-0E49E1226822}" type="presOf" srcId="{4B6CA471-4974-4C04-A6DA-47708DD61D88}" destId="{2B5E4F5D-F784-44FF-88F6-F87EBDD1DE17}" srcOrd="0" destOrd="0" presId="urn:microsoft.com/office/officeart/2005/8/layout/hierarchy3"/>
    <dgm:cxn modelId="{78ACE20E-2E9A-44C8-AA61-85FB8404558D}" type="presOf" srcId="{7A04A84A-7600-47B3-8A0F-077A102DB628}" destId="{335F12F8-EE19-408A-A079-2D7232B2E008}" srcOrd="0" destOrd="0" presId="urn:microsoft.com/office/officeart/2005/8/layout/hierarchy3"/>
    <dgm:cxn modelId="{161FEBB3-79F2-44E1-9DBB-B02A8C53B51A}" type="presOf" srcId="{203E5CE8-550F-41D4-8115-0F2208FD55A8}" destId="{160B4E45-2157-41CD-99D3-383D05580BC0}" srcOrd="0" destOrd="0" presId="urn:microsoft.com/office/officeart/2005/8/layout/hierarchy3"/>
    <dgm:cxn modelId="{94B3B858-7246-4717-A2A7-82485596CE44}" type="presOf" srcId="{7A133D71-03AB-468C-8FAF-4485058171F1}" destId="{92AA57AC-24BD-44D4-BAF2-B37B75F80C58}" srcOrd="0" destOrd="0" presId="urn:microsoft.com/office/officeart/2005/8/layout/hierarchy3"/>
    <dgm:cxn modelId="{61828A78-DDBC-494E-8220-BA98D25AA591}" srcId="{25B0DFF8-75EF-4C4F-94F8-2F40B327EEA0}" destId="{7A133D71-03AB-468C-8FAF-4485058171F1}" srcOrd="0" destOrd="0" parTransId="{4B6CA471-4974-4C04-A6DA-47708DD61D88}" sibTransId="{FA1BEFA9-9EDB-4E43-A8E7-58C41C13D934}"/>
    <dgm:cxn modelId="{ED0DDAE9-266D-4D64-8C8D-41ABD45A23B2}" type="presOf" srcId="{9ED0F8EF-E627-47DF-B0E8-9DF27E91D9E8}" destId="{33A6BF0E-0A64-411D-9A9F-378B6FB1027F}" srcOrd="0" destOrd="0" presId="urn:microsoft.com/office/officeart/2005/8/layout/hierarchy3"/>
    <dgm:cxn modelId="{7B4C65B0-404D-466D-9622-7C4B11414653}" type="presOf" srcId="{25B0DFF8-75EF-4C4F-94F8-2F40B327EEA0}" destId="{0C83647B-3E69-4088-BB2D-67D6CE85C6AF}" srcOrd="1" destOrd="0" presId="urn:microsoft.com/office/officeart/2005/8/layout/hierarchy3"/>
    <dgm:cxn modelId="{396698B7-04E9-4591-8566-A4B3D9E22C97}" type="presOf" srcId="{88272B83-7BA5-49FB-86EE-E58B607ACAAA}" destId="{6C718D2F-BE32-4F1B-83FC-A95851DCEFAB}" srcOrd="0" destOrd="0" presId="urn:microsoft.com/office/officeart/2005/8/layout/hierarchy3"/>
    <dgm:cxn modelId="{4B280212-480F-4063-8368-7DDC06FC01DB}" type="presOf" srcId="{EEF9A8AA-DA56-4164-8F03-378280D4B115}" destId="{67503F4F-F19B-451A-9EA0-C43800F2D97A}" srcOrd="0" destOrd="0" presId="urn:microsoft.com/office/officeart/2005/8/layout/hierarchy3"/>
    <dgm:cxn modelId="{A3C8CA45-8F76-47C8-B9DB-BD90EC98C9F7}" type="presOf" srcId="{25B0DFF8-75EF-4C4F-94F8-2F40B327EEA0}" destId="{4C663EA1-191B-4898-B97F-E398AE4866C3}" srcOrd="0" destOrd="0" presId="urn:microsoft.com/office/officeart/2005/8/layout/hierarchy3"/>
    <dgm:cxn modelId="{71D041D8-8647-4589-82A5-6055EF89B267}" type="presOf" srcId="{F0DE6100-E113-41AC-B984-BB9DBF5C5B23}" destId="{9A0FFB79-C2BF-417E-80FE-F9DC40233401}" srcOrd="0" destOrd="0" presId="urn:microsoft.com/office/officeart/2005/8/layout/hierarchy3"/>
    <dgm:cxn modelId="{C2DB4571-295E-4D84-8A72-03CFB3C5DF00}" srcId="{25B0DFF8-75EF-4C4F-94F8-2F40B327EEA0}" destId="{EEF9A8AA-DA56-4164-8F03-378280D4B115}" srcOrd="3" destOrd="0" parTransId="{C7B3DADF-442F-4C72-8F82-978BEBA8EBAB}" sibTransId="{DAD2B69E-C462-43B0-85EC-68951D1A64ED}"/>
    <dgm:cxn modelId="{589A8832-20B3-445A-8BC8-5F0C37895CAC}" type="presOf" srcId="{D0CA6307-8DE1-4149-A18F-06F2D8422211}" destId="{E5F3AEB4-10AF-4B8D-BB82-184463C48024}" srcOrd="0" destOrd="0" presId="urn:microsoft.com/office/officeart/2005/8/layout/hierarchy3"/>
    <dgm:cxn modelId="{3456224C-7886-4EEA-B3CD-09CB59588F68}" srcId="{25B0DFF8-75EF-4C4F-94F8-2F40B327EEA0}" destId="{88272B83-7BA5-49FB-86EE-E58B607ACAAA}" srcOrd="1" destOrd="0" parTransId="{D0CA6307-8DE1-4149-A18F-06F2D8422211}" sibTransId="{2A0D56F4-3A60-44A6-9D66-0FE20C1DB336}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F25463D0-631E-4BC1-B2FC-EB8876A99B5E}" type="presParOf" srcId="{33A6BF0E-0A64-411D-9A9F-378B6FB1027F}" destId="{371CCD4E-7EDF-4484-BBD9-7C11305050C9}" srcOrd="0" destOrd="0" presId="urn:microsoft.com/office/officeart/2005/8/layout/hierarchy3"/>
    <dgm:cxn modelId="{79428019-9D6A-45C2-9D15-9C8E6C19F3E1}" type="presParOf" srcId="{371CCD4E-7EDF-4484-BBD9-7C11305050C9}" destId="{9ECAB887-0E03-476D-8F65-9706A2731583}" srcOrd="0" destOrd="0" presId="urn:microsoft.com/office/officeart/2005/8/layout/hierarchy3"/>
    <dgm:cxn modelId="{B0CB10BD-319F-41F8-80E4-58AF85E3925F}" type="presParOf" srcId="{9ECAB887-0E03-476D-8F65-9706A2731583}" destId="{4C663EA1-191B-4898-B97F-E398AE4866C3}" srcOrd="0" destOrd="0" presId="urn:microsoft.com/office/officeart/2005/8/layout/hierarchy3"/>
    <dgm:cxn modelId="{E029137D-6A07-4579-A82C-48C0E4B393C3}" type="presParOf" srcId="{9ECAB887-0E03-476D-8F65-9706A2731583}" destId="{0C83647B-3E69-4088-BB2D-67D6CE85C6AF}" srcOrd="1" destOrd="0" presId="urn:microsoft.com/office/officeart/2005/8/layout/hierarchy3"/>
    <dgm:cxn modelId="{2DA3C148-59C4-464F-9337-76E3C92701B8}" type="presParOf" srcId="{371CCD4E-7EDF-4484-BBD9-7C11305050C9}" destId="{94805977-714A-4828-A2BE-54277C3D71A3}" srcOrd="1" destOrd="0" presId="urn:microsoft.com/office/officeart/2005/8/layout/hierarchy3"/>
    <dgm:cxn modelId="{C890E097-FB9B-4124-B2A8-F40204415452}" type="presParOf" srcId="{94805977-714A-4828-A2BE-54277C3D71A3}" destId="{2B5E4F5D-F784-44FF-88F6-F87EBDD1DE17}" srcOrd="0" destOrd="0" presId="urn:microsoft.com/office/officeart/2005/8/layout/hierarchy3"/>
    <dgm:cxn modelId="{222B4932-4E0A-4249-AAB8-78059CAE98B0}" type="presParOf" srcId="{94805977-714A-4828-A2BE-54277C3D71A3}" destId="{92AA57AC-24BD-44D4-BAF2-B37B75F80C58}" srcOrd="1" destOrd="0" presId="urn:microsoft.com/office/officeart/2005/8/layout/hierarchy3"/>
    <dgm:cxn modelId="{128E592F-B1D0-4C9F-98F3-6462624FB340}" type="presParOf" srcId="{94805977-714A-4828-A2BE-54277C3D71A3}" destId="{E5F3AEB4-10AF-4B8D-BB82-184463C48024}" srcOrd="2" destOrd="0" presId="urn:microsoft.com/office/officeart/2005/8/layout/hierarchy3"/>
    <dgm:cxn modelId="{2BA13ED6-2B9C-43AA-A6FE-CEA68EFB047A}" type="presParOf" srcId="{94805977-714A-4828-A2BE-54277C3D71A3}" destId="{6C718D2F-BE32-4F1B-83FC-A95851DCEFAB}" srcOrd="3" destOrd="0" presId="urn:microsoft.com/office/officeart/2005/8/layout/hierarchy3"/>
    <dgm:cxn modelId="{D6238882-81AB-4532-9D4D-20E83AA2CC06}" type="presParOf" srcId="{94805977-714A-4828-A2BE-54277C3D71A3}" destId="{335F12F8-EE19-408A-A079-2D7232B2E008}" srcOrd="4" destOrd="0" presId="urn:microsoft.com/office/officeart/2005/8/layout/hierarchy3"/>
    <dgm:cxn modelId="{34D9F55B-216C-46B5-AAA9-55871F357631}" type="presParOf" srcId="{94805977-714A-4828-A2BE-54277C3D71A3}" destId="{160B4E45-2157-41CD-99D3-383D05580BC0}" srcOrd="5" destOrd="0" presId="urn:microsoft.com/office/officeart/2005/8/layout/hierarchy3"/>
    <dgm:cxn modelId="{C4EB6255-10D3-4B69-B134-791376570DDA}" type="presParOf" srcId="{94805977-714A-4828-A2BE-54277C3D71A3}" destId="{28AD2D36-049E-403B-BBE2-D2F0368B037F}" srcOrd="6" destOrd="0" presId="urn:microsoft.com/office/officeart/2005/8/layout/hierarchy3"/>
    <dgm:cxn modelId="{3B70360F-F1F5-47EF-850E-E9CAA504F15D}" type="presParOf" srcId="{94805977-714A-4828-A2BE-54277C3D71A3}" destId="{67503F4F-F19B-451A-9EA0-C43800F2D97A}" srcOrd="7" destOrd="0" presId="urn:microsoft.com/office/officeart/2005/8/layout/hierarchy3"/>
    <dgm:cxn modelId="{8C90AC27-2F93-4071-AEB8-1A2F8E609100}" type="presParOf" srcId="{94805977-714A-4828-A2BE-54277C3D71A3}" destId="{9A0FFB79-C2BF-417E-80FE-F9DC40233401}" srcOrd="8" destOrd="0" presId="urn:microsoft.com/office/officeart/2005/8/layout/hierarchy3"/>
    <dgm:cxn modelId="{624FF5AE-B79F-4CAC-9578-A5C23D1F2CCD}" type="presParOf" srcId="{94805977-714A-4828-A2BE-54277C3D71A3}" destId="{55DADBA8-531B-407D-AA66-A3919D18840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Fear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2EE1222D-279E-44EB-8838-5C80363032E8}" type="pres">
      <dgm:prSet presAssocID="{9ED0F8EF-E627-47DF-B0E8-9DF27E91D9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4F486-287F-487F-B63E-747F67856EA0}" type="pres">
      <dgm:prSet presAssocID="{25B0DFF8-75EF-4C4F-94F8-2F40B327EEA0}" presName="centerShape" presStyleLbl="node0" presStyleIdx="0" presStyleCnt="1" custScaleX="91903" custScaleY="89796" custLinFactNeighborY="-886"/>
      <dgm:spPr/>
      <dgm:t>
        <a:bodyPr/>
        <a:lstStyle/>
        <a:p>
          <a:endParaRPr lang="en-US"/>
        </a:p>
      </dgm:t>
    </dgm:pt>
  </dgm:ptLst>
  <dgm:cxnLst>
    <dgm:cxn modelId="{A42C7509-E841-4BF7-833A-572154556970}" type="presOf" srcId="{25B0DFF8-75EF-4C4F-94F8-2F40B327EEA0}" destId="{33B4F486-287F-487F-B63E-747F67856EA0}" srcOrd="0" destOrd="0" presId="urn:microsoft.com/office/officeart/2005/8/layout/radial5"/>
    <dgm:cxn modelId="{6F7DDC4C-5423-4B55-83B0-8F85636EAAB5}" type="presOf" srcId="{9ED0F8EF-E627-47DF-B0E8-9DF27E91D9E8}" destId="{2EE1222D-279E-44EB-8838-5C80363032E8}" srcOrd="0" destOrd="0" presId="urn:microsoft.com/office/officeart/2005/8/layout/radial5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3AFA804B-99B2-484A-8569-D3BAF75D54C9}" type="presParOf" srcId="{2EE1222D-279E-44EB-8838-5C80363032E8}" destId="{33B4F486-287F-487F-B63E-747F67856EA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Sadness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2EE1222D-279E-44EB-8838-5C80363032E8}" type="pres">
      <dgm:prSet presAssocID="{9ED0F8EF-E627-47DF-B0E8-9DF27E91D9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4F486-287F-487F-B63E-747F67856EA0}" type="pres">
      <dgm:prSet presAssocID="{25B0DFF8-75EF-4C4F-94F8-2F40B327EEA0}" presName="centerShape" presStyleLbl="node0" presStyleIdx="0" presStyleCnt="1" custScaleX="91903" custScaleY="89796" custLinFactNeighborY="-886"/>
      <dgm:spPr/>
      <dgm:t>
        <a:bodyPr/>
        <a:lstStyle/>
        <a:p>
          <a:endParaRPr lang="en-US"/>
        </a:p>
      </dgm:t>
    </dgm:pt>
  </dgm:ptLst>
  <dgm:cxnLst>
    <dgm:cxn modelId="{2EDD55A6-CC0C-4EEC-A7D7-84F9782C220E}" type="presOf" srcId="{9ED0F8EF-E627-47DF-B0E8-9DF27E91D9E8}" destId="{2EE1222D-279E-44EB-8838-5C80363032E8}" srcOrd="0" destOrd="0" presId="urn:microsoft.com/office/officeart/2005/8/layout/radial5"/>
    <dgm:cxn modelId="{C044E90F-42EC-4733-A395-B56A61AD457C}" type="presOf" srcId="{25B0DFF8-75EF-4C4F-94F8-2F40B327EEA0}" destId="{33B4F486-287F-487F-B63E-747F67856EA0}" srcOrd="0" destOrd="0" presId="urn:microsoft.com/office/officeart/2005/8/layout/radial5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C8270180-7F37-48DC-8EC6-F530B272D3E6}" type="presParOf" srcId="{2EE1222D-279E-44EB-8838-5C80363032E8}" destId="{33B4F486-287F-487F-B63E-747F67856EA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Joy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2EE1222D-279E-44EB-8838-5C80363032E8}" type="pres">
      <dgm:prSet presAssocID="{9ED0F8EF-E627-47DF-B0E8-9DF27E91D9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4F486-287F-487F-B63E-747F67856EA0}" type="pres">
      <dgm:prSet presAssocID="{25B0DFF8-75EF-4C4F-94F8-2F40B327EEA0}" presName="centerShape" presStyleLbl="node0" presStyleIdx="0" presStyleCnt="1" custScaleX="91903" custScaleY="89796" custLinFactNeighborY="-886"/>
      <dgm:spPr/>
      <dgm:t>
        <a:bodyPr/>
        <a:lstStyle/>
        <a:p>
          <a:endParaRPr lang="en-US"/>
        </a:p>
      </dgm:t>
    </dgm:pt>
  </dgm:ptLst>
  <dgm:cxnLst>
    <dgm:cxn modelId="{2B348EC5-92E3-440C-BB8E-D137A5F33373}" type="presOf" srcId="{25B0DFF8-75EF-4C4F-94F8-2F40B327EEA0}" destId="{33B4F486-287F-487F-B63E-747F67856EA0}" srcOrd="0" destOrd="0" presId="urn:microsoft.com/office/officeart/2005/8/layout/radial5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4FC4B47B-1858-4C15-8319-8825FC4BCFCA}" type="presOf" srcId="{9ED0F8EF-E627-47DF-B0E8-9DF27E91D9E8}" destId="{2EE1222D-279E-44EB-8838-5C80363032E8}" srcOrd="0" destOrd="0" presId="urn:microsoft.com/office/officeart/2005/8/layout/radial5"/>
    <dgm:cxn modelId="{D9A2DF1D-5F39-40E6-A626-887BAF490A11}" type="presParOf" srcId="{2EE1222D-279E-44EB-8838-5C80363032E8}" destId="{33B4F486-287F-487F-B63E-747F67856EA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Interest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2EE1222D-279E-44EB-8838-5C80363032E8}" type="pres">
      <dgm:prSet presAssocID="{9ED0F8EF-E627-47DF-B0E8-9DF27E91D9E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4F486-287F-487F-B63E-747F67856EA0}" type="pres">
      <dgm:prSet presAssocID="{25B0DFF8-75EF-4C4F-94F8-2F40B327EEA0}" presName="centerShape" presStyleLbl="node0" presStyleIdx="0" presStyleCnt="1" custScaleX="91903" custScaleY="89796" custLinFactNeighborY="-886"/>
      <dgm:spPr/>
      <dgm:t>
        <a:bodyPr/>
        <a:lstStyle/>
        <a:p>
          <a:endParaRPr lang="en-US"/>
        </a:p>
      </dgm:t>
    </dgm:pt>
  </dgm:ptLst>
  <dgm:cxnLst>
    <dgm:cxn modelId="{17ACF1CB-2072-4F3E-8619-84E810E4EF56}" type="presOf" srcId="{25B0DFF8-75EF-4C4F-94F8-2F40B327EEA0}" destId="{33B4F486-287F-487F-B63E-747F67856EA0}" srcOrd="0" destOrd="0" presId="urn:microsoft.com/office/officeart/2005/8/layout/radial5"/>
    <dgm:cxn modelId="{36F28160-8CF5-4419-81D3-34EE7796562F}" type="presOf" srcId="{9ED0F8EF-E627-47DF-B0E8-9DF27E91D9E8}" destId="{2EE1222D-279E-44EB-8838-5C80363032E8}" srcOrd="0" destOrd="0" presId="urn:microsoft.com/office/officeart/2005/8/layout/radial5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149F7E07-9E4D-46E0-91C1-08CB708D78B4}" type="presParOf" srcId="{2EE1222D-279E-44EB-8838-5C80363032E8}" destId="{33B4F486-287F-487F-B63E-747F67856EA0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Fear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7A133D71-03AB-468C-8FAF-4485058171F1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Excitement</a:t>
          </a:r>
          <a:endParaRPr lang="ru-RU" sz="1200" b="1" dirty="0"/>
        </a:p>
      </dgm:t>
    </dgm:pt>
    <dgm:pt modelId="{4B6CA471-4974-4C04-A6DA-47708DD61D88}" type="parTrans" cxnId="{61828A78-DDBC-494E-8220-BA98D25AA59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sz="1200" b="1"/>
        </a:p>
      </dgm:t>
    </dgm:pt>
    <dgm:pt modelId="{FA1BEFA9-9EDB-4E43-A8E7-58C41C13D934}" type="sibTrans" cxnId="{61828A78-DDBC-494E-8220-BA98D25AA591}">
      <dgm:prSet/>
      <dgm:spPr/>
      <dgm:t>
        <a:bodyPr/>
        <a:lstStyle/>
        <a:p>
          <a:endParaRPr lang="ru-RU" b="1"/>
        </a:p>
      </dgm:t>
    </dgm:pt>
    <dgm:pt modelId="{88272B83-7BA5-49FB-86EE-E58B607ACAAA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Shame</a:t>
          </a:r>
          <a:endParaRPr lang="ru-RU" sz="1200" b="1" dirty="0"/>
        </a:p>
      </dgm:t>
    </dgm:pt>
    <dgm:pt modelId="{D0CA6307-8DE1-4149-A18F-06F2D8422211}" type="parTrans" cxnId="{3456224C-7886-4EEA-B3CD-09CB59588F6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sz="1200" b="1"/>
        </a:p>
      </dgm:t>
    </dgm:pt>
    <dgm:pt modelId="{2A0D56F4-3A60-44A6-9D66-0FE20C1DB336}" type="sibTrans" cxnId="{3456224C-7886-4EEA-B3CD-09CB59588F68}">
      <dgm:prSet/>
      <dgm:spPr/>
      <dgm:t>
        <a:bodyPr/>
        <a:lstStyle/>
        <a:p>
          <a:endParaRPr lang="ru-RU" b="1"/>
        </a:p>
      </dgm:t>
    </dgm:pt>
    <dgm:pt modelId="{203E5CE8-550F-41D4-8115-0F2208FD55A8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Confusion</a:t>
          </a:r>
          <a:endParaRPr lang="ru-RU" sz="1200" b="1" dirty="0"/>
        </a:p>
      </dgm:t>
    </dgm:pt>
    <dgm:pt modelId="{7A04A84A-7600-47B3-8A0F-077A102DB628}" type="parTrans" cxnId="{00590B65-5CC7-4738-B925-521B4FE28E57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sz="1200" b="1"/>
        </a:p>
      </dgm:t>
    </dgm:pt>
    <dgm:pt modelId="{A4EEF576-C280-4E42-9D6B-10F694EB0BBE}" type="sibTrans" cxnId="{00590B65-5CC7-4738-B925-521B4FE28E57}">
      <dgm:prSet/>
      <dgm:spPr/>
      <dgm:t>
        <a:bodyPr/>
        <a:lstStyle/>
        <a:p>
          <a:endParaRPr lang="ru-RU" b="1"/>
        </a:p>
      </dgm:t>
    </dgm:pt>
    <dgm:pt modelId="{EEF9A8AA-DA56-4164-8F03-378280D4B115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Awkwardness</a:t>
          </a:r>
          <a:endParaRPr lang="ru-RU" sz="1200" b="1" dirty="0"/>
        </a:p>
      </dgm:t>
    </dgm:pt>
    <dgm:pt modelId="{C7B3DADF-442F-4C72-8F82-978BEBA8EBAB}" type="parTrans" cxnId="{C2DB4571-295E-4D84-8A72-03CFB3C5DF00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sz="1200" b="1"/>
        </a:p>
      </dgm:t>
    </dgm:pt>
    <dgm:pt modelId="{DAD2B69E-C462-43B0-85EC-68951D1A64ED}" type="sibTrans" cxnId="{C2DB4571-295E-4D84-8A72-03CFB3C5DF00}">
      <dgm:prSet/>
      <dgm:spPr/>
      <dgm:t>
        <a:bodyPr/>
        <a:lstStyle/>
        <a:p>
          <a:endParaRPr lang="ru-RU" b="1"/>
        </a:p>
      </dgm:t>
    </dgm:pt>
    <dgm:pt modelId="{AC440B78-2D93-4041-868E-B1F8B6BA345B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…</a:t>
          </a:r>
          <a:endParaRPr lang="ru-RU" sz="1200" b="1" dirty="0"/>
        </a:p>
      </dgm:t>
    </dgm:pt>
    <dgm:pt modelId="{F0DE6100-E113-41AC-B984-BB9DBF5C5B23}" type="parTrans" cxnId="{70C17413-8B21-4540-88AE-E99BC648498A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sz="1200" b="1"/>
        </a:p>
      </dgm:t>
    </dgm:pt>
    <dgm:pt modelId="{FF26C9AC-2481-4FF1-BF6D-ECC5D88A9818}" type="sibTrans" cxnId="{70C17413-8B21-4540-88AE-E99BC648498A}">
      <dgm:prSet/>
      <dgm:spPr/>
      <dgm:t>
        <a:bodyPr/>
        <a:lstStyle/>
        <a:p>
          <a:endParaRPr lang="ru-RU" b="1"/>
        </a:p>
      </dgm:t>
    </dgm:pt>
    <dgm:pt modelId="{DCB8BD9C-769B-41EB-808D-9F9E468F3DA1}" type="pres">
      <dgm:prSet presAssocID="{9ED0F8EF-E627-47DF-B0E8-9DF27E91D9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BD8B1A-AF50-4872-9BF4-C270E857E89C}" type="pres">
      <dgm:prSet presAssocID="{25B0DFF8-75EF-4C4F-94F8-2F40B327EEA0}" presName="root" presStyleCnt="0"/>
      <dgm:spPr/>
    </dgm:pt>
    <dgm:pt modelId="{3F3C32E4-060D-49E2-BA8B-841F8C916BE3}" type="pres">
      <dgm:prSet presAssocID="{25B0DFF8-75EF-4C4F-94F8-2F40B327EEA0}" presName="rootComposite" presStyleCnt="0"/>
      <dgm:spPr/>
    </dgm:pt>
    <dgm:pt modelId="{4DA587FB-FE4E-4A66-9397-C952CBBA494B}" type="pres">
      <dgm:prSet presAssocID="{25B0DFF8-75EF-4C4F-94F8-2F40B327EEA0}" presName="rootText" presStyleLbl="node1" presStyleIdx="0" presStyleCnt="1"/>
      <dgm:spPr/>
      <dgm:t>
        <a:bodyPr/>
        <a:lstStyle/>
        <a:p>
          <a:endParaRPr lang="ru-RU"/>
        </a:p>
      </dgm:t>
    </dgm:pt>
    <dgm:pt modelId="{072FDF67-22E6-4C7A-985F-5B310F4F543C}" type="pres">
      <dgm:prSet presAssocID="{25B0DFF8-75EF-4C4F-94F8-2F40B327EE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01E44E70-517A-4DE7-960E-ADA5AEAC80F9}" type="pres">
      <dgm:prSet presAssocID="{25B0DFF8-75EF-4C4F-94F8-2F40B327EEA0}" presName="childShape" presStyleCnt="0"/>
      <dgm:spPr/>
    </dgm:pt>
    <dgm:pt modelId="{B38C9373-A943-4AAB-A421-7AC61CBCE8F8}" type="pres">
      <dgm:prSet presAssocID="{4B6CA471-4974-4C04-A6DA-47708DD61D8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33651473-B750-414E-81CE-802C8F160948}" type="pres">
      <dgm:prSet presAssocID="{7A133D71-03AB-468C-8FAF-4485058171F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58A86-0969-4AB6-9B44-6124B1346DCF}" type="pres">
      <dgm:prSet presAssocID="{D0CA6307-8DE1-4149-A18F-06F2D842221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8CF1DFBF-8AC7-4318-AD89-E4675AC48030}" type="pres">
      <dgm:prSet presAssocID="{88272B83-7BA5-49FB-86EE-E58B607ACA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013C9-21B2-4E95-BB05-02C65AD088AE}" type="pres">
      <dgm:prSet presAssocID="{7A04A84A-7600-47B3-8A0F-077A102DB62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DE0644F1-79B6-4670-B0FD-B12E8F063F9D}" type="pres">
      <dgm:prSet presAssocID="{203E5CE8-550F-41D4-8115-0F2208FD55A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C3D4-E1E2-408D-9F89-FB9294A942DB}" type="pres">
      <dgm:prSet presAssocID="{C7B3DADF-442F-4C72-8F82-978BEBA8EB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B142831E-8C29-4B58-816B-8E3DEDA2BC55}" type="pres">
      <dgm:prSet presAssocID="{EEF9A8AA-DA56-4164-8F03-378280D4B11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3218C-28BA-41DC-A6DA-CA6E30732DB0}" type="pres">
      <dgm:prSet presAssocID="{F0DE6100-E113-41AC-B984-BB9DBF5C5B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D618F62B-E6C9-434E-A9D3-F5471BC2DAB1}" type="pres">
      <dgm:prSet presAssocID="{AC440B78-2D93-4041-868E-B1F8B6BA345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635A61-59DE-4296-A0D7-A1C0BCD16479}" type="presOf" srcId="{25B0DFF8-75EF-4C4F-94F8-2F40B327EEA0}" destId="{072FDF67-22E6-4C7A-985F-5B310F4F543C}" srcOrd="1" destOrd="0" presId="urn:microsoft.com/office/officeart/2005/8/layout/hierarchy3"/>
    <dgm:cxn modelId="{00590B65-5CC7-4738-B925-521B4FE28E57}" srcId="{25B0DFF8-75EF-4C4F-94F8-2F40B327EEA0}" destId="{203E5CE8-550F-41D4-8115-0F2208FD55A8}" srcOrd="2" destOrd="0" parTransId="{7A04A84A-7600-47B3-8A0F-077A102DB628}" sibTransId="{A4EEF576-C280-4E42-9D6B-10F694EB0BBE}"/>
    <dgm:cxn modelId="{19DBE706-6EDE-4D5D-BD23-74FB32330F73}" type="presOf" srcId="{C7B3DADF-442F-4C72-8F82-978BEBA8EBAB}" destId="{BDA5C3D4-E1E2-408D-9F89-FB9294A942DB}" srcOrd="0" destOrd="0" presId="urn:microsoft.com/office/officeart/2005/8/layout/hierarchy3"/>
    <dgm:cxn modelId="{70C17413-8B21-4540-88AE-E99BC648498A}" srcId="{25B0DFF8-75EF-4C4F-94F8-2F40B327EEA0}" destId="{AC440B78-2D93-4041-868E-B1F8B6BA345B}" srcOrd="4" destOrd="0" parTransId="{F0DE6100-E113-41AC-B984-BB9DBF5C5B23}" sibTransId="{FF26C9AC-2481-4FF1-BF6D-ECC5D88A9818}"/>
    <dgm:cxn modelId="{FBCB7492-5A19-41B7-B241-A040C1BD72E9}" type="presOf" srcId="{EEF9A8AA-DA56-4164-8F03-378280D4B115}" destId="{B142831E-8C29-4B58-816B-8E3DEDA2BC55}" srcOrd="0" destOrd="0" presId="urn:microsoft.com/office/officeart/2005/8/layout/hierarchy3"/>
    <dgm:cxn modelId="{B745B2B1-8CD9-452D-8E61-8E02BEC94368}" type="presOf" srcId="{7A133D71-03AB-468C-8FAF-4485058171F1}" destId="{33651473-B750-414E-81CE-802C8F160948}" srcOrd="0" destOrd="0" presId="urn:microsoft.com/office/officeart/2005/8/layout/hierarchy3"/>
    <dgm:cxn modelId="{CC115D52-0370-467A-B3F2-92BDD099D932}" type="presOf" srcId="{F0DE6100-E113-41AC-B984-BB9DBF5C5B23}" destId="{EB43218C-28BA-41DC-A6DA-CA6E30732DB0}" srcOrd="0" destOrd="0" presId="urn:microsoft.com/office/officeart/2005/8/layout/hierarchy3"/>
    <dgm:cxn modelId="{C19AC483-4E74-42A0-93E0-448B61702AC9}" type="presOf" srcId="{AC440B78-2D93-4041-868E-B1F8B6BA345B}" destId="{D618F62B-E6C9-434E-A9D3-F5471BC2DAB1}" srcOrd="0" destOrd="0" presId="urn:microsoft.com/office/officeart/2005/8/layout/hierarchy3"/>
    <dgm:cxn modelId="{D46CF70C-BC19-4F25-8E61-229AFC5FF9B4}" type="presOf" srcId="{9ED0F8EF-E627-47DF-B0E8-9DF27E91D9E8}" destId="{DCB8BD9C-769B-41EB-808D-9F9E468F3DA1}" srcOrd="0" destOrd="0" presId="urn:microsoft.com/office/officeart/2005/8/layout/hierarchy3"/>
    <dgm:cxn modelId="{61828A78-DDBC-494E-8220-BA98D25AA591}" srcId="{25B0DFF8-75EF-4C4F-94F8-2F40B327EEA0}" destId="{7A133D71-03AB-468C-8FAF-4485058171F1}" srcOrd="0" destOrd="0" parTransId="{4B6CA471-4974-4C04-A6DA-47708DD61D88}" sibTransId="{FA1BEFA9-9EDB-4E43-A8E7-58C41C13D934}"/>
    <dgm:cxn modelId="{2B149392-8D0E-4DDC-8256-99072F5F716D}" type="presOf" srcId="{88272B83-7BA5-49FB-86EE-E58B607ACAAA}" destId="{8CF1DFBF-8AC7-4318-AD89-E4675AC48030}" srcOrd="0" destOrd="0" presId="urn:microsoft.com/office/officeart/2005/8/layout/hierarchy3"/>
    <dgm:cxn modelId="{3456224C-7886-4EEA-B3CD-09CB59588F68}" srcId="{25B0DFF8-75EF-4C4F-94F8-2F40B327EEA0}" destId="{88272B83-7BA5-49FB-86EE-E58B607ACAAA}" srcOrd="1" destOrd="0" parTransId="{D0CA6307-8DE1-4149-A18F-06F2D8422211}" sibTransId="{2A0D56F4-3A60-44A6-9D66-0FE20C1DB336}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3FF2B288-9BCE-4708-AD14-1852A65B9332}" type="presOf" srcId="{D0CA6307-8DE1-4149-A18F-06F2D8422211}" destId="{1C858A86-0969-4AB6-9B44-6124B1346DCF}" srcOrd="0" destOrd="0" presId="urn:microsoft.com/office/officeart/2005/8/layout/hierarchy3"/>
    <dgm:cxn modelId="{3FDC2EDA-0122-4983-BF1F-2CF6B6CD0117}" type="presOf" srcId="{203E5CE8-550F-41D4-8115-0F2208FD55A8}" destId="{DE0644F1-79B6-4670-B0FD-B12E8F063F9D}" srcOrd="0" destOrd="0" presId="urn:microsoft.com/office/officeart/2005/8/layout/hierarchy3"/>
    <dgm:cxn modelId="{C2DB4571-295E-4D84-8A72-03CFB3C5DF00}" srcId="{25B0DFF8-75EF-4C4F-94F8-2F40B327EEA0}" destId="{EEF9A8AA-DA56-4164-8F03-378280D4B115}" srcOrd="3" destOrd="0" parTransId="{C7B3DADF-442F-4C72-8F82-978BEBA8EBAB}" sibTransId="{DAD2B69E-C462-43B0-85EC-68951D1A64ED}"/>
    <dgm:cxn modelId="{652D02C0-616C-48D3-9FF0-2F59B9F66966}" type="presOf" srcId="{4B6CA471-4974-4C04-A6DA-47708DD61D88}" destId="{B38C9373-A943-4AAB-A421-7AC61CBCE8F8}" srcOrd="0" destOrd="0" presId="urn:microsoft.com/office/officeart/2005/8/layout/hierarchy3"/>
    <dgm:cxn modelId="{C4F2404E-6E5D-45E6-BADA-91CFA2464803}" type="presOf" srcId="{25B0DFF8-75EF-4C4F-94F8-2F40B327EEA0}" destId="{4DA587FB-FE4E-4A66-9397-C952CBBA494B}" srcOrd="0" destOrd="0" presId="urn:microsoft.com/office/officeart/2005/8/layout/hierarchy3"/>
    <dgm:cxn modelId="{2269F800-8DC4-440A-84AF-C1EE8268B8CE}" type="presOf" srcId="{7A04A84A-7600-47B3-8A0F-077A102DB628}" destId="{538013C9-21B2-4E95-BB05-02C65AD088AE}" srcOrd="0" destOrd="0" presId="urn:microsoft.com/office/officeart/2005/8/layout/hierarchy3"/>
    <dgm:cxn modelId="{B1FFDF3E-D09F-4842-9C5F-A07F1277FC6F}" type="presParOf" srcId="{DCB8BD9C-769B-41EB-808D-9F9E468F3DA1}" destId="{F9BD8B1A-AF50-4872-9BF4-C270E857E89C}" srcOrd="0" destOrd="0" presId="urn:microsoft.com/office/officeart/2005/8/layout/hierarchy3"/>
    <dgm:cxn modelId="{6AA4945D-2E8C-46CA-B293-461E3D07BCB4}" type="presParOf" srcId="{F9BD8B1A-AF50-4872-9BF4-C270E857E89C}" destId="{3F3C32E4-060D-49E2-BA8B-841F8C916BE3}" srcOrd="0" destOrd="0" presId="urn:microsoft.com/office/officeart/2005/8/layout/hierarchy3"/>
    <dgm:cxn modelId="{D3F46467-83DE-4561-8EE8-971985941E4B}" type="presParOf" srcId="{3F3C32E4-060D-49E2-BA8B-841F8C916BE3}" destId="{4DA587FB-FE4E-4A66-9397-C952CBBA494B}" srcOrd="0" destOrd="0" presId="urn:microsoft.com/office/officeart/2005/8/layout/hierarchy3"/>
    <dgm:cxn modelId="{33B31C48-7399-4C4E-A8F6-2EEED6F0409B}" type="presParOf" srcId="{3F3C32E4-060D-49E2-BA8B-841F8C916BE3}" destId="{072FDF67-22E6-4C7A-985F-5B310F4F543C}" srcOrd="1" destOrd="0" presId="urn:microsoft.com/office/officeart/2005/8/layout/hierarchy3"/>
    <dgm:cxn modelId="{056DF20B-CBB6-487D-A4CE-830E037B3B58}" type="presParOf" srcId="{F9BD8B1A-AF50-4872-9BF4-C270E857E89C}" destId="{01E44E70-517A-4DE7-960E-ADA5AEAC80F9}" srcOrd="1" destOrd="0" presId="urn:microsoft.com/office/officeart/2005/8/layout/hierarchy3"/>
    <dgm:cxn modelId="{B86318B8-AF8A-4DF8-B306-BAFDAC9E35F8}" type="presParOf" srcId="{01E44E70-517A-4DE7-960E-ADA5AEAC80F9}" destId="{B38C9373-A943-4AAB-A421-7AC61CBCE8F8}" srcOrd="0" destOrd="0" presId="urn:microsoft.com/office/officeart/2005/8/layout/hierarchy3"/>
    <dgm:cxn modelId="{EA1D1216-360C-405F-9EB4-79040644F669}" type="presParOf" srcId="{01E44E70-517A-4DE7-960E-ADA5AEAC80F9}" destId="{33651473-B750-414E-81CE-802C8F160948}" srcOrd="1" destOrd="0" presId="urn:microsoft.com/office/officeart/2005/8/layout/hierarchy3"/>
    <dgm:cxn modelId="{3D5CE161-5E4A-4E39-9264-1BDF52CA6254}" type="presParOf" srcId="{01E44E70-517A-4DE7-960E-ADA5AEAC80F9}" destId="{1C858A86-0969-4AB6-9B44-6124B1346DCF}" srcOrd="2" destOrd="0" presId="urn:microsoft.com/office/officeart/2005/8/layout/hierarchy3"/>
    <dgm:cxn modelId="{E111FBA6-7174-452C-B391-02DA2CEB0DA4}" type="presParOf" srcId="{01E44E70-517A-4DE7-960E-ADA5AEAC80F9}" destId="{8CF1DFBF-8AC7-4318-AD89-E4675AC48030}" srcOrd="3" destOrd="0" presId="urn:microsoft.com/office/officeart/2005/8/layout/hierarchy3"/>
    <dgm:cxn modelId="{1A346CB2-28F8-48DD-B32F-8C7DBF6D7D4C}" type="presParOf" srcId="{01E44E70-517A-4DE7-960E-ADA5AEAC80F9}" destId="{538013C9-21B2-4E95-BB05-02C65AD088AE}" srcOrd="4" destOrd="0" presId="urn:microsoft.com/office/officeart/2005/8/layout/hierarchy3"/>
    <dgm:cxn modelId="{7A6235FA-1008-4260-BBF4-FA9F155A4967}" type="presParOf" srcId="{01E44E70-517A-4DE7-960E-ADA5AEAC80F9}" destId="{DE0644F1-79B6-4670-B0FD-B12E8F063F9D}" srcOrd="5" destOrd="0" presId="urn:microsoft.com/office/officeart/2005/8/layout/hierarchy3"/>
    <dgm:cxn modelId="{260F2088-B70F-4D8B-9477-0CFCF05376A6}" type="presParOf" srcId="{01E44E70-517A-4DE7-960E-ADA5AEAC80F9}" destId="{BDA5C3D4-E1E2-408D-9F89-FB9294A942DB}" srcOrd="6" destOrd="0" presId="urn:microsoft.com/office/officeart/2005/8/layout/hierarchy3"/>
    <dgm:cxn modelId="{0EFAB7D9-809A-4025-8586-8A8D69E3A068}" type="presParOf" srcId="{01E44E70-517A-4DE7-960E-ADA5AEAC80F9}" destId="{B142831E-8C29-4B58-816B-8E3DEDA2BC55}" srcOrd="7" destOrd="0" presId="urn:microsoft.com/office/officeart/2005/8/layout/hierarchy3"/>
    <dgm:cxn modelId="{AF68AF78-05F0-426A-8E19-F0F155111157}" type="presParOf" srcId="{01E44E70-517A-4DE7-960E-ADA5AEAC80F9}" destId="{EB43218C-28BA-41DC-A6DA-CA6E30732DB0}" srcOrd="8" destOrd="0" presId="urn:microsoft.com/office/officeart/2005/8/layout/hierarchy3"/>
    <dgm:cxn modelId="{77F89437-9480-4B7B-9D21-B4EB183CD049}" type="presParOf" srcId="{01E44E70-517A-4DE7-960E-ADA5AEAC80F9}" destId="{D618F62B-E6C9-434E-A9D3-F5471BC2DAB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i="0" dirty="0" smtClean="0">
              <a:effectLst/>
            </a:rPr>
            <a:t>Sadness</a:t>
          </a:r>
          <a:endParaRPr lang="ru-RU" sz="2800" b="1" dirty="0">
            <a:effectLst/>
          </a:endParaRPr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7A133D71-03AB-468C-8FAF-4485058171F1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Melancholy</a:t>
          </a:r>
          <a:endParaRPr lang="ru-RU" sz="1200" b="1" dirty="0"/>
        </a:p>
      </dgm:t>
    </dgm:pt>
    <dgm:pt modelId="{4B6CA471-4974-4C04-A6DA-47708DD61D88}" type="parTrans" cxnId="{61828A78-DDBC-494E-8220-BA98D25AA59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A1BEFA9-9EDB-4E43-A8E7-58C41C13D934}" type="sibTrans" cxnId="{61828A78-DDBC-494E-8220-BA98D25AA591}">
      <dgm:prSet/>
      <dgm:spPr/>
      <dgm:t>
        <a:bodyPr/>
        <a:lstStyle/>
        <a:p>
          <a:endParaRPr lang="ru-RU" b="1"/>
        </a:p>
      </dgm:t>
    </dgm:pt>
    <dgm:pt modelId="{88272B83-7BA5-49FB-86EE-E58B607ACAAA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Oppression</a:t>
          </a:r>
          <a:endParaRPr lang="ru-RU" sz="1200" b="1" dirty="0"/>
        </a:p>
      </dgm:t>
    </dgm:pt>
    <dgm:pt modelId="{D0CA6307-8DE1-4149-A18F-06F2D8422211}" type="parTrans" cxnId="{3456224C-7886-4EEA-B3CD-09CB59588F6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2A0D56F4-3A60-44A6-9D66-0FE20C1DB336}" type="sibTrans" cxnId="{3456224C-7886-4EEA-B3CD-09CB59588F68}">
      <dgm:prSet/>
      <dgm:spPr/>
      <dgm:t>
        <a:bodyPr/>
        <a:lstStyle/>
        <a:p>
          <a:endParaRPr lang="ru-RU" b="1"/>
        </a:p>
      </dgm:t>
    </dgm:pt>
    <dgm:pt modelId="{203E5CE8-550F-41D4-8115-0F2208FD55A8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Despond</a:t>
          </a:r>
          <a:endParaRPr lang="ru-RU" sz="1200" b="1" dirty="0"/>
        </a:p>
      </dgm:t>
    </dgm:pt>
    <dgm:pt modelId="{7A04A84A-7600-47B3-8A0F-077A102DB628}" type="parTrans" cxnId="{00590B65-5CC7-4738-B925-521B4FE28E57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A4EEF576-C280-4E42-9D6B-10F694EB0BBE}" type="sibTrans" cxnId="{00590B65-5CC7-4738-B925-521B4FE28E57}">
      <dgm:prSet/>
      <dgm:spPr/>
      <dgm:t>
        <a:bodyPr/>
        <a:lstStyle/>
        <a:p>
          <a:endParaRPr lang="ru-RU" b="1"/>
        </a:p>
      </dgm:t>
    </dgm:pt>
    <dgm:pt modelId="{EEF9A8AA-DA56-4164-8F03-378280D4B115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Sorrow</a:t>
          </a:r>
          <a:endParaRPr lang="ru-RU" sz="1200" b="1" dirty="0"/>
        </a:p>
      </dgm:t>
    </dgm:pt>
    <dgm:pt modelId="{C7B3DADF-442F-4C72-8F82-978BEBA8EBAB}" type="parTrans" cxnId="{C2DB4571-295E-4D84-8A72-03CFB3C5DF00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DAD2B69E-C462-43B0-85EC-68951D1A64ED}" type="sibTrans" cxnId="{C2DB4571-295E-4D84-8A72-03CFB3C5DF00}">
      <dgm:prSet/>
      <dgm:spPr/>
      <dgm:t>
        <a:bodyPr/>
        <a:lstStyle/>
        <a:p>
          <a:endParaRPr lang="ru-RU" b="1"/>
        </a:p>
      </dgm:t>
    </dgm:pt>
    <dgm:pt modelId="{AC440B78-2D93-4041-868E-B1F8B6BA345B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…</a:t>
          </a:r>
          <a:endParaRPr lang="ru-RU" sz="1200" b="1" dirty="0"/>
        </a:p>
      </dgm:t>
    </dgm:pt>
    <dgm:pt modelId="{F0DE6100-E113-41AC-B984-BB9DBF5C5B23}" type="parTrans" cxnId="{70C17413-8B21-4540-88AE-E99BC648498A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F26C9AC-2481-4FF1-BF6D-ECC5D88A9818}" type="sibTrans" cxnId="{70C17413-8B21-4540-88AE-E99BC648498A}">
      <dgm:prSet/>
      <dgm:spPr/>
      <dgm:t>
        <a:bodyPr/>
        <a:lstStyle/>
        <a:p>
          <a:endParaRPr lang="ru-RU" b="1"/>
        </a:p>
      </dgm:t>
    </dgm:pt>
    <dgm:pt modelId="{84B98556-30D5-436E-BBB4-57B9C51FD9BE}" type="pres">
      <dgm:prSet presAssocID="{9ED0F8EF-E627-47DF-B0E8-9DF27E91D9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695A04-3500-4B54-B8D7-3481F3DAA51F}" type="pres">
      <dgm:prSet presAssocID="{25B0DFF8-75EF-4C4F-94F8-2F40B327EEA0}" presName="root" presStyleCnt="0"/>
      <dgm:spPr/>
    </dgm:pt>
    <dgm:pt modelId="{2FCFA22C-5FEB-405B-B354-BC2FE38854AE}" type="pres">
      <dgm:prSet presAssocID="{25B0DFF8-75EF-4C4F-94F8-2F40B327EEA0}" presName="rootComposite" presStyleCnt="0"/>
      <dgm:spPr/>
    </dgm:pt>
    <dgm:pt modelId="{CEBF7173-D1CA-4EB2-9900-318672337844}" type="pres">
      <dgm:prSet presAssocID="{25B0DFF8-75EF-4C4F-94F8-2F40B327EEA0}" presName="rootText" presStyleLbl="node1" presStyleIdx="0" presStyleCnt="1"/>
      <dgm:spPr/>
      <dgm:t>
        <a:bodyPr/>
        <a:lstStyle/>
        <a:p>
          <a:endParaRPr lang="ru-RU"/>
        </a:p>
      </dgm:t>
    </dgm:pt>
    <dgm:pt modelId="{CA3EE219-36FF-4FBF-AFF2-C262B446558E}" type="pres">
      <dgm:prSet presAssocID="{25B0DFF8-75EF-4C4F-94F8-2F40B327EE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0082E77D-8798-41E3-88BF-2B516489AF0F}" type="pres">
      <dgm:prSet presAssocID="{25B0DFF8-75EF-4C4F-94F8-2F40B327EEA0}" presName="childShape" presStyleCnt="0"/>
      <dgm:spPr/>
    </dgm:pt>
    <dgm:pt modelId="{36C23F42-31B3-485B-A207-0978655439A0}" type="pres">
      <dgm:prSet presAssocID="{4B6CA471-4974-4C04-A6DA-47708DD61D8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766FE5D0-D043-47D2-9D1A-A18093995028}" type="pres">
      <dgm:prSet presAssocID="{7A133D71-03AB-468C-8FAF-4485058171F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8F781-731B-4162-B1FC-1A740476CE31}" type="pres">
      <dgm:prSet presAssocID="{D0CA6307-8DE1-4149-A18F-06F2D842221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4C8FE3D3-5E78-41DD-9564-264683A96604}" type="pres">
      <dgm:prSet presAssocID="{88272B83-7BA5-49FB-86EE-E58B607ACA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89F27-276E-4683-9A69-F5DD027995F1}" type="pres">
      <dgm:prSet presAssocID="{7A04A84A-7600-47B3-8A0F-077A102DB62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72D0C180-2805-49E9-A2DC-A292D51C2B82}" type="pres">
      <dgm:prSet presAssocID="{203E5CE8-550F-41D4-8115-0F2208FD55A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479CA-E601-4973-BB88-72231851960E}" type="pres">
      <dgm:prSet presAssocID="{C7B3DADF-442F-4C72-8F82-978BEBA8EB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2825111F-74B9-4AA6-85B1-BE7A58ABB9AD}" type="pres">
      <dgm:prSet presAssocID="{EEF9A8AA-DA56-4164-8F03-378280D4B11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813F-9E95-4F67-B7F6-6D278D5F3946}" type="pres">
      <dgm:prSet presAssocID="{F0DE6100-E113-41AC-B984-BB9DBF5C5B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C6B3E5C-BB86-4F4E-BB5D-CA20A7AABB0C}" type="pres">
      <dgm:prSet presAssocID="{AC440B78-2D93-4041-868E-B1F8B6BA345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67E83-0B09-458C-A672-566A972A104D}" type="presOf" srcId="{88272B83-7BA5-49FB-86EE-E58B607ACAAA}" destId="{4C8FE3D3-5E78-41DD-9564-264683A96604}" srcOrd="0" destOrd="0" presId="urn:microsoft.com/office/officeart/2005/8/layout/hierarchy3"/>
    <dgm:cxn modelId="{00590B65-5CC7-4738-B925-521B4FE28E57}" srcId="{25B0DFF8-75EF-4C4F-94F8-2F40B327EEA0}" destId="{203E5CE8-550F-41D4-8115-0F2208FD55A8}" srcOrd="2" destOrd="0" parTransId="{7A04A84A-7600-47B3-8A0F-077A102DB628}" sibTransId="{A4EEF576-C280-4E42-9D6B-10F694EB0BBE}"/>
    <dgm:cxn modelId="{1B8D4408-1A97-4555-B6FA-682966BFBF6F}" type="presOf" srcId="{D0CA6307-8DE1-4149-A18F-06F2D8422211}" destId="{2898F781-731B-4162-B1FC-1A740476CE31}" srcOrd="0" destOrd="0" presId="urn:microsoft.com/office/officeart/2005/8/layout/hierarchy3"/>
    <dgm:cxn modelId="{70C17413-8B21-4540-88AE-E99BC648498A}" srcId="{25B0DFF8-75EF-4C4F-94F8-2F40B327EEA0}" destId="{AC440B78-2D93-4041-868E-B1F8B6BA345B}" srcOrd="4" destOrd="0" parTransId="{F0DE6100-E113-41AC-B984-BB9DBF5C5B23}" sibTransId="{FF26C9AC-2481-4FF1-BF6D-ECC5D88A9818}"/>
    <dgm:cxn modelId="{E72EDB36-7088-4FB5-891C-F90E51C0AD93}" type="presOf" srcId="{4B6CA471-4974-4C04-A6DA-47708DD61D88}" destId="{36C23F42-31B3-485B-A207-0978655439A0}" srcOrd="0" destOrd="0" presId="urn:microsoft.com/office/officeart/2005/8/layout/hierarchy3"/>
    <dgm:cxn modelId="{61828A78-DDBC-494E-8220-BA98D25AA591}" srcId="{25B0DFF8-75EF-4C4F-94F8-2F40B327EEA0}" destId="{7A133D71-03AB-468C-8FAF-4485058171F1}" srcOrd="0" destOrd="0" parTransId="{4B6CA471-4974-4C04-A6DA-47708DD61D88}" sibTransId="{FA1BEFA9-9EDB-4E43-A8E7-58C41C13D934}"/>
    <dgm:cxn modelId="{47864E7A-5BA9-4245-94D9-8466CBC1E94C}" type="presOf" srcId="{F0DE6100-E113-41AC-B984-BB9DBF5C5B23}" destId="{737D813F-9E95-4F67-B7F6-6D278D5F3946}" srcOrd="0" destOrd="0" presId="urn:microsoft.com/office/officeart/2005/8/layout/hierarchy3"/>
    <dgm:cxn modelId="{568F1283-EEAB-4AE0-AD16-A6AD389A35AB}" type="presOf" srcId="{9ED0F8EF-E627-47DF-B0E8-9DF27E91D9E8}" destId="{84B98556-30D5-436E-BBB4-57B9C51FD9BE}" srcOrd="0" destOrd="0" presId="urn:microsoft.com/office/officeart/2005/8/layout/hierarchy3"/>
    <dgm:cxn modelId="{3456224C-7886-4EEA-B3CD-09CB59588F68}" srcId="{25B0DFF8-75EF-4C4F-94F8-2F40B327EEA0}" destId="{88272B83-7BA5-49FB-86EE-E58B607ACAAA}" srcOrd="1" destOrd="0" parTransId="{D0CA6307-8DE1-4149-A18F-06F2D8422211}" sibTransId="{2A0D56F4-3A60-44A6-9D66-0FE20C1DB336}"/>
    <dgm:cxn modelId="{50FEEBCC-787C-4680-92F5-1BFBFFA86144}" type="presOf" srcId="{7A04A84A-7600-47B3-8A0F-077A102DB628}" destId="{5F489F27-276E-4683-9A69-F5DD027995F1}" srcOrd="0" destOrd="0" presId="urn:microsoft.com/office/officeart/2005/8/layout/hierarchy3"/>
    <dgm:cxn modelId="{F9C24024-286B-4344-80D7-E582FCDBB9CA}" type="presOf" srcId="{25B0DFF8-75EF-4C4F-94F8-2F40B327EEA0}" destId="{CA3EE219-36FF-4FBF-AFF2-C262B446558E}" srcOrd="1" destOrd="0" presId="urn:microsoft.com/office/officeart/2005/8/layout/hierarchy3"/>
    <dgm:cxn modelId="{16C91250-A757-4FC2-A56F-9DAD325ADF87}" type="presOf" srcId="{EEF9A8AA-DA56-4164-8F03-378280D4B115}" destId="{2825111F-74B9-4AA6-85B1-BE7A58ABB9AD}" srcOrd="0" destOrd="0" presId="urn:microsoft.com/office/officeart/2005/8/layout/hierarchy3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758E830F-712A-4954-BEAC-517535B0E64A}" type="presOf" srcId="{25B0DFF8-75EF-4C4F-94F8-2F40B327EEA0}" destId="{CEBF7173-D1CA-4EB2-9900-318672337844}" srcOrd="0" destOrd="0" presId="urn:microsoft.com/office/officeart/2005/8/layout/hierarchy3"/>
    <dgm:cxn modelId="{C2DB4571-295E-4D84-8A72-03CFB3C5DF00}" srcId="{25B0DFF8-75EF-4C4F-94F8-2F40B327EEA0}" destId="{EEF9A8AA-DA56-4164-8F03-378280D4B115}" srcOrd="3" destOrd="0" parTransId="{C7B3DADF-442F-4C72-8F82-978BEBA8EBAB}" sibTransId="{DAD2B69E-C462-43B0-85EC-68951D1A64ED}"/>
    <dgm:cxn modelId="{4013F0D9-F4A3-4FD3-9FAE-475DC2ACDFA5}" type="presOf" srcId="{AC440B78-2D93-4041-868E-B1F8B6BA345B}" destId="{6C6B3E5C-BB86-4F4E-BB5D-CA20A7AABB0C}" srcOrd="0" destOrd="0" presId="urn:microsoft.com/office/officeart/2005/8/layout/hierarchy3"/>
    <dgm:cxn modelId="{6A4E0D51-73C6-4242-AA8E-62EA741D4E39}" type="presOf" srcId="{7A133D71-03AB-468C-8FAF-4485058171F1}" destId="{766FE5D0-D043-47D2-9D1A-A18093995028}" srcOrd="0" destOrd="0" presId="urn:microsoft.com/office/officeart/2005/8/layout/hierarchy3"/>
    <dgm:cxn modelId="{A3FCFE47-9BD8-4EB5-BE12-224178EC1102}" type="presOf" srcId="{C7B3DADF-442F-4C72-8F82-978BEBA8EBAB}" destId="{ECC479CA-E601-4973-BB88-72231851960E}" srcOrd="0" destOrd="0" presId="urn:microsoft.com/office/officeart/2005/8/layout/hierarchy3"/>
    <dgm:cxn modelId="{7296E149-645A-4C1D-B6B2-B27A3CE18C86}" type="presOf" srcId="{203E5CE8-550F-41D4-8115-0F2208FD55A8}" destId="{72D0C180-2805-49E9-A2DC-A292D51C2B82}" srcOrd="0" destOrd="0" presId="urn:microsoft.com/office/officeart/2005/8/layout/hierarchy3"/>
    <dgm:cxn modelId="{C63E29E3-DC7D-4E70-9B02-DB6EA335D6B7}" type="presParOf" srcId="{84B98556-30D5-436E-BBB4-57B9C51FD9BE}" destId="{AE695A04-3500-4B54-B8D7-3481F3DAA51F}" srcOrd="0" destOrd="0" presId="urn:microsoft.com/office/officeart/2005/8/layout/hierarchy3"/>
    <dgm:cxn modelId="{E75B2B0A-D8BE-4FDB-98AA-91B070B342A2}" type="presParOf" srcId="{AE695A04-3500-4B54-B8D7-3481F3DAA51F}" destId="{2FCFA22C-5FEB-405B-B354-BC2FE38854AE}" srcOrd="0" destOrd="0" presId="urn:microsoft.com/office/officeart/2005/8/layout/hierarchy3"/>
    <dgm:cxn modelId="{01FA0B67-F91C-4410-9FD3-F77FB8C35AC4}" type="presParOf" srcId="{2FCFA22C-5FEB-405B-B354-BC2FE38854AE}" destId="{CEBF7173-D1CA-4EB2-9900-318672337844}" srcOrd="0" destOrd="0" presId="urn:microsoft.com/office/officeart/2005/8/layout/hierarchy3"/>
    <dgm:cxn modelId="{6BACC9EB-8B87-440A-88CD-C07A23F7E6EE}" type="presParOf" srcId="{2FCFA22C-5FEB-405B-B354-BC2FE38854AE}" destId="{CA3EE219-36FF-4FBF-AFF2-C262B446558E}" srcOrd="1" destOrd="0" presId="urn:microsoft.com/office/officeart/2005/8/layout/hierarchy3"/>
    <dgm:cxn modelId="{2ACCE851-1AAC-4367-A234-5045ACE48177}" type="presParOf" srcId="{AE695A04-3500-4B54-B8D7-3481F3DAA51F}" destId="{0082E77D-8798-41E3-88BF-2B516489AF0F}" srcOrd="1" destOrd="0" presId="urn:microsoft.com/office/officeart/2005/8/layout/hierarchy3"/>
    <dgm:cxn modelId="{BF223A44-8DB7-46B6-9557-C34906D7C39F}" type="presParOf" srcId="{0082E77D-8798-41E3-88BF-2B516489AF0F}" destId="{36C23F42-31B3-485B-A207-0978655439A0}" srcOrd="0" destOrd="0" presId="urn:microsoft.com/office/officeart/2005/8/layout/hierarchy3"/>
    <dgm:cxn modelId="{06C42B58-D843-43AB-A432-57E071F13005}" type="presParOf" srcId="{0082E77D-8798-41E3-88BF-2B516489AF0F}" destId="{766FE5D0-D043-47D2-9D1A-A18093995028}" srcOrd="1" destOrd="0" presId="urn:microsoft.com/office/officeart/2005/8/layout/hierarchy3"/>
    <dgm:cxn modelId="{528FDC48-998D-408B-A9EA-DBE9FE49B6ED}" type="presParOf" srcId="{0082E77D-8798-41E3-88BF-2B516489AF0F}" destId="{2898F781-731B-4162-B1FC-1A740476CE31}" srcOrd="2" destOrd="0" presId="urn:microsoft.com/office/officeart/2005/8/layout/hierarchy3"/>
    <dgm:cxn modelId="{C4060FDD-505A-41E2-B6F3-7C220064640A}" type="presParOf" srcId="{0082E77D-8798-41E3-88BF-2B516489AF0F}" destId="{4C8FE3D3-5E78-41DD-9564-264683A96604}" srcOrd="3" destOrd="0" presId="urn:microsoft.com/office/officeart/2005/8/layout/hierarchy3"/>
    <dgm:cxn modelId="{6F68FACF-AAD9-48BD-B4AB-D208539B4628}" type="presParOf" srcId="{0082E77D-8798-41E3-88BF-2B516489AF0F}" destId="{5F489F27-276E-4683-9A69-F5DD027995F1}" srcOrd="4" destOrd="0" presId="urn:microsoft.com/office/officeart/2005/8/layout/hierarchy3"/>
    <dgm:cxn modelId="{3EF6D73B-CEA3-48DB-833B-2B9475B5C48C}" type="presParOf" srcId="{0082E77D-8798-41E3-88BF-2B516489AF0F}" destId="{72D0C180-2805-49E9-A2DC-A292D51C2B82}" srcOrd="5" destOrd="0" presId="urn:microsoft.com/office/officeart/2005/8/layout/hierarchy3"/>
    <dgm:cxn modelId="{0BFB2477-7631-4DA6-843C-EF173A3314DA}" type="presParOf" srcId="{0082E77D-8798-41E3-88BF-2B516489AF0F}" destId="{ECC479CA-E601-4973-BB88-72231851960E}" srcOrd="6" destOrd="0" presId="urn:microsoft.com/office/officeart/2005/8/layout/hierarchy3"/>
    <dgm:cxn modelId="{32693700-327C-43D0-983F-C7A33B28A684}" type="presParOf" srcId="{0082E77D-8798-41E3-88BF-2B516489AF0F}" destId="{2825111F-74B9-4AA6-85B1-BE7A58ABB9AD}" srcOrd="7" destOrd="0" presId="urn:microsoft.com/office/officeart/2005/8/layout/hierarchy3"/>
    <dgm:cxn modelId="{BC2E0149-BE25-4FCD-A706-32278968651D}" type="presParOf" srcId="{0082E77D-8798-41E3-88BF-2B516489AF0F}" destId="{737D813F-9E95-4F67-B7F6-6D278D5F3946}" srcOrd="8" destOrd="0" presId="urn:microsoft.com/office/officeart/2005/8/layout/hierarchy3"/>
    <dgm:cxn modelId="{791DC066-66D5-475C-938B-BB72425D876C}" type="presParOf" srcId="{0082E77D-8798-41E3-88BF-2B516489AF0F}" destId="{6C6B3E5C-BB86-4F4E-BB5D-CA20A7AABB0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Interest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7A133D71-03AB-468C-8FAF-4485058171F1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Curiosity</a:t>
          </a:r>
          <a:endParaRPr lang="ru-RU" sz="1200" b="1" dirty="0"/>
        </a:p>
      </dgm:t>
    </dgm:pt>
    <dgm:pt modelId="{4B6CA471-4974-4C04-A6DA-47708DD61D88}" type="parTrans" cxnId="{61828A78-DDBC-494E-8220-BA98D25AA59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A1BEFA9-9EDB-4E43-A8E7-58C41C13D934}" type="sibTrans" cxnId="{61828A78-DDBC-494E-8220-BA98D25AA591}">
      <dgm:prSet/>
      <dgm:spPr/>
      <dgm:t>
        <a:bodyPr/>
        <a:lstStyle/>
        <a:p>
          <a:endParaRPr lang="ru-RU" b="1"/>
        </a:p>
      </dgm:t>
    </dgm:pt>
    <dgm:pt modelId="{88272B83-7BA5-49FB-86EE-E58B607ACAAA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Surprise</a:t>
          </a:r>
          <a:endParaRPr lang="ru-RU" sz="1200" b="1" dirty="0"/>
        </a:p>
      </dgm:t>
    </dgm:pt>
    <dgm:pt modelId="{D0CA6307-8DE1-4149-A18F-06F2D8422211}" type="parTrans" cxnId="{3456224C-7886-4EEA-B3CD-09CB59588F6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2A0D56F4-3A60-44A6-9D66-0FE20C1DB336}" type="sibTrans" cxnId="{3456224C-7886-4EEA-B3CD-09CB59588F68}">
      <dgm:prSet/>
      <dgm:spPr/>
      <dgm:t>
        <a:bodyPr/>
        <a:lstStyle/>
        <a:p>
          <a:endParaRPr lang="ru-RU" b="1"/>
        </a:p>
      </dgm:t>
    </dgm:pt>
    <dgm:pt modelId="{203E5CE8-550F-41D4-8115-0F2208FD55A8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Inspiration</a:t>
          </a:r>
          <a:endParaRPr lang="ru-RU" sz="1200" b="1" dirty="0"/>
        </a:p>
      </dgm:t>
    </dgm:pt>
    <dgm:pt modelId="{7A04A84A-7600-47B3-8A0F-077A102DB628}" type="parTrans" cxnId="{00590B65-5CC7-4738-B925-521B4FE28E57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A4EEF576-C280-4E42-9D6B-10F694EB0BBE}" type="sibTrans" cxnId="{00590B65-5CC7-4738-B925-521B4FE28E57}">
      <dgm:prSet/>
      <dgm:spPr/>
      <dgm:t>
        <a:bodyPr/>
        <a:lstStyle/>
        <a:p>
          <a:endParaRPr lang="ru-RU" b="1"/>
        </a:p>
      </dgm:t>
    </dgm:pt>
    <dgm:pt modelId="{EEF9A8AA-DA56-4164-8F03-378280D4B115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Appetence</a:t>
          </a:r>
          <a:endParaRPr lang="ru-RU" sz="1200" b="1" dirty="0"/>
        </a:p>
      </dgm:t>
    </dgm:pt>
    <dgm:pt modelId="{C7B3DADF-442F-4C72-8F82-978BEBA8EBAB}" type="parTrans" cxnId="{C2DB4571-295E-4D84-8A72-03CFB3C5DF00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DAD2B69E-C462-43B0-85EC-68951D1A64ED}" type="sibTrans" cxnId="{C2DB4571-295E-4D84-8A72-03CFB3C5DF00}">
      <dgm:prSet/>
      <dgm:spPr/>
      <dgm:t>
        <a:bodyPr/>
        <a:lstStyle/>
        <a:p>
          <a:endParaRPr lang="ru-RU" b="1"/>
        </a:p>
      </dgm:t>
    </dgm:pt>
    <dgm:pt modelId="{AC440B78-2D93-4041-868E-B1F8B6BA345B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…</a:t>
          </a:r>
          <a:endParaRPr lang="ru-RU" sz="1200" b="1" dirty="0"/>
        </a:p>
      </dgm:t>
    </dgm:pt>
    <dgm:pt modelId="{F0DE6100-E113-41AC-B984-BB9DBF5C5B23}" type="parTrans" cxnId="{70C17413-8B21-4540-88AE-E99BC648498A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F26C9AC-2481-4FF1-BF6D-ECC5D88A9818}" type="sibTrans" cxnId="{70C17413-8B21-4540-88AE-E99BC648498A}">
      <dgm:prSet/>
      <dgm:spPr/>
      <dgm:t>
        <a:bodyPr/>
        <a:lstStyle/>
        <a:p>
          <a:endParaRPr lang="ru-RU" b="1"/>
        </a:p>
      </dgm:t>
    </dgm:pt>
    <dgm:pt modelId="{E398CE2C-5145-4CFC-94B1-21E8076844DF}" type="pres">
      <dgm:prSet presAssocID="{9ED0F8EF-E627-47DF-B0E8-9DF27E91D9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FACD75-CCB4-41CC-85E9-CC1515618E5F}" type="pres">
      <dgm:prSet presAssocID="{25B0DFF8-75EF-4C4F-94F8-2F40B327EEA0}" presName="root" presStyleCnt="0"/>
      <dgm:spPr/>
    </dgm:pt>
    <dgm:pt modelId="{B1D6656C-2E5E-4509-BA3E-95B52CE3BDCF}" type="pres">
      <dgm:prSet presAssocID="{25B0DFF8-75EF-4C4F-94F8-2F40B327EEA0}" presName="rootComposite" presStyleCnt="0"/>
      <dgm:spPr/>
    </dgm:pt>
    <dgm:pt modelId="{C86F5D3F-307A-4935-B46D-DA2D6770A32D}" type="pres">
      <dgm:prSet presAssocID="{25B0DFF8-75EF-4C4F-94F8-2F40B327EEA0}" presName="rootText" presStyleLbl="node1" presStyleIdx="0" presStyleCnt="1"/>
      <dgm:spPr/>
      <dgm:t>
        <a:bodyPr/>
        <a:lstStyle/>
        <a:p>
          <a:endParaRPr lang="en-US"/>
        </a:p>
      </dgm:t>
    </dgm:pt>
    <dgm:pt modelId="{12B7E9A8-00F6-41DB-AE2D-9C69F05A9641}" type="pres">
      <dgm:prSet presAssocID="{25B0DFF8-75EF-4C4F-94F8-2F40B327EE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26F2DFE3-BB35-4BB9-B266-4109741570B4}" type="pres">
      <dgm:prSet presAssocID="{25B0DFF8-75EF-4C4F-94F8-2F40B327EEA0}" presName="childShape" presStyleCnt="0"/>
      <dgm:spPr/>
    </dgm:pt>
    <dgm:pt modelId="{D99E49E3-9F68-4A60-9CC3-1EB09F6106E4}" type="pres">
      <dgm:prSet presAssocID="{4B6CA471-4974-4C04-A6DA-47708DD61D8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48F82AE2-A7BD-45BA-BC5B-4CB1CF54B275}" type="pres">
      <dgm:prSet presAssocID="{7A133D71-03AB-468C-8FAF-4485058171F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90CE5A-A431-4096-BCE2-708C8537AE43}" type="pres">
      <dgm:prSet presAssocID="{D0CA6307-8DE1-4149-A18F-06F2D842221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DB061D18-25D6-459D-BAD5-F9AF73F45086}" type="pres">
      <dgm:prSet presAssocID="{88272B83-7BA5-49FB-86EE-E58B607ACA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32EA0B-8F42-4103-9218-A7891B45A340}" type="pres">
      <dgm:prSet presAssocID="{7A04A84A-7600-47B3-8A0F-077A102DB62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2934C96D-FD4C-4116-ACA3-6223239B6957}" type="pres">
      <dgm:prSet presAssocID="{203E5CE8-550F-41D4-8115-0F2208FD55A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2AFF5F-9BB8-4B5F-9526-8BD578732427}" type="pres">
      <dgm:prSet presAssocID="{C7B3DADF-442F-4C72-8F82-978BEBA8EB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07DCDD5-8877-4118-98ED-7B6B125951DA}" type="pres">
      <dgm:prSet presAssocID="{EEF9A8AA-DA56-4164-8F03-378280D4B11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F4302D-D5B6-4585-A738-5FADDA56F56F}" type="pres">
      <dgm:prSet presAssocID="{F0DE6100-E113-41AC-B984-BB9DBF5C5B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77E2989-66F1-412C-AD99-D525EE2E0C73}" type="pres">
      <dgm:prSet presAssocID="{AC440B78-2D93-4041-868E-B1F8B6BA345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44C2C-C524-42BA-AC21-19C6782AD540}" type="presOf" srcId="{88272B83-7BA5-49FB-86EE-E58B607ACAAA}" destId="{DB061D18-25D6-459D-BAD5-F9AF73F45086}" srcOrd="0" destOrd="0" presId="urn:microsoft.com/office/officeart/2005/8/layout/hierarchy3"/>
    <dgm:cxn modelId="{02B2BA18-0552-4862-B315-971BAB47540F}" type="presOf" srcId="{7A04A84A-7600-47B3-8A0F-077A102DB628}" destId="{3532EA0B-8F42-4103-9218-A7891B45A340}" srcOrd="0" destOrd="0" presId="urn:microsoft.com/office/officeart/2005/8/layout/hierarchy3"/>
    <dgm:cxn modelId="{3F2283CD-C56C-4171-AA74-754BF98D6492}" type="presOf" srcId="{25B0DFF8-75EF-4C4F-94F8-2F40B327EEA0}" destId="{12B7E9A8-00F6-41DB-AE2D-9C69F05A9641}" srcOrd="1" destOrd="0" presId="urn:microsoft.com/office/officeart/2005/8/layout/hierarchy3"/>
    <dgm:cxn modelId="{00590B65-5CC7-4738-B925-521B4FE28E57}" srcId="{25B0DFF8-75EF-4C4F-94F8-2F40B327EEA0}" destId="{203E5CE8-550F-41D4-8115-0F2208FD55A8}" srcOrd="2" destOrd="0" parTransId="{7A04A84A-7600-47B3-8A0F-077A102DB628}" sibTransId="{A4EEF576-C280-4E42-9D6B-10F694EB0BBE}"/>
    <dgm:cxn modelId="{70C17413-8B21-4540-88AE-E99BC648498A}" srcId="{25B0DFF8-75EF-4C4F-94F8-2F40B327EEA0}" destId="{AC440B78-2D93-4041-868E-B1F8B6BA345B}" srcOrd="4" destOrd="0" parTransId="{F0DE6100-E113-41AC-B984-BB9DBF5C5B23}" sibTransId="{FF26C9AC-2481-4FF1-BF6D-ECC5D88A9818}"/>
    <dgm:cxn modelId="{BE255A61-9A78-4E6D-885D-45E6F49AD0DC}" type="presOf" srcId="{25B0DFF8-75EF-4C4F-94F8-2F40B327EEA0}" destId="{C86F5D3F-307A-4935-B46D-DA2D6770A32D}" srcOrd="0" destOrd="0" presId="urn:microsoft.com/office/officeart/2005/8/layout/hierarchy3"/>
    <dgm:cxn modelId="{E50DC219-9B7D-49B9-883B-74D0B388E54D}" type="presOf" srcId="{AC440B78-2D93-4041-868E-B1F8B6BA345B}" destId="{677E2989-66F1-412C-AD99-D525EE2E0C73}" srcOrd="0" destOrd="0" presId="urn:microsoft.com/office/officeart/2005/8/layout/hierarchy3"/>
    <dgm:cxn modelId="{EEADD005-A39D-446A-A9AB-7403F3398154}" type="presOf" srcId="{203E5CE8-550F-41D4-8115-0F2208FD55A8}" destId="{2934C96D-FD4C-4116-ACA3-6223239B6957}" srcOrd="0" destOrd="0" presId="urn:microsoft.com/office/officeart/2005/8/layout/hierarchy3"/>
    <dgm:cxn modelId="{F8D70AA8-CBE8-4707-99CD-190BE72A4DA1}" type="presOf" srcId="{C7B3DADF-442F-4C72-8F82-978BEBA8EBAB}" destId="{B32AFF5F-9BB8-4B5F-9526-8BD578732427}" srcOrd="0" destOrd="0" presId="urn:microsoft.com/office/officeart/2005/8/layout/hierarchy3"/>
    <dgm:cxn modelId="{61828A78-DDBC-494E-8220-BA98D25AA591}" srcId="{25B0DFF8-75EF-4C4F-94F8-2F40B327EEA0}" destId="{7A133D71-03AB-468C-8FAF-4485058171F1}" srcOrd="0" destOrd="0" parTransId="{4B6CA471-4974-4C04-A6DA-47708DD61D88}" sibTransId="{FA1BEFA9-9EDB-4E43-A8E7-58C41C13D934}"/>
    <dgm:cxn modelId="{64FADE05-58B3-4324-92A8-31F91D61BCE3}" type="presOf" srcId="{EEF9A8AA-DA56-4164-8F03-378280D4B115}" destId="{A07DCDD5-8877-4118-98ED-7B6B125951DA}" srcOrd="0" destOrd="0" presId="urn:microsoft.com/office/officeart/2005/8/layout/hierarchy3"/>
    <dgm:cxn modelId="{62D206E9-D9D9-40E4-B851-24D3FD66D434}" type="presOf" srcId="{7A133D71-03AB-468C-8FAF-4485058171F1}" destId="{48F82AE2-A7BD-45BA-BC5B-4CB1CF54B275}" srcOrd="0" destOrd="0" presId="urn:microsoft.com/office/officeart/2005/8/layout/hierarchy3"/>
    <dgm:cxn modelId="{3456224C-7886-4EEA-B3CD-09CB59588F68}" srcId="{25B0DFF8-75EF-4C4F-94F8-2F40B327EEA0}" destId="{88272B83-7BA5-49FB-86EE-E58B607ACAAA}" srcOrd="1" destOrd="0" parTransId="{D0CA6307-8DE1-4149-A18F-06F2D8422211}" sibTransId="{2A0D56F4-3A60-44A6-9D66-0FE20C1DB336}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C2DB4571-295E-4D84-8A72-03CFB3C5DF00}" srcId="{25B0DFF8-75EF-4C4F-94F8-2F40B327EEA0}" destId="{EEF9A8AA-DA56-4164-8F03-378280D4B115}" srcOrd="3" destOrd="0" parTransId="{C7B3DADF-442F-4C72-8F82-978BEBA8EBAB}" sibTransId="{DAD2B69E-C462-43B0-85EC-68951D1A64ED}"/>
    <dgm:cxn modelId="{C2490CCA-7FF4-4200-85D9-612A891DC97B}" type="presOf" srcId="{F0DE6100-E113-41AC-B984-BB9DBF5C5B23}" destId="{0BF4302D-D5B6-4585-A738-5FADDA56F56F}" srcOrd="0" destOrd="0" presId="urn:microsoft.com/office/officeart/2005/8/layout/hierarchy3"/>
    <dgm:cxn modelId="{E73B9610-BDE7-4492-A6CF-1F7277EE83CA}" type="presOf" srcId="{9ED0F8EF-E627-47DF-B0E8-9DF27E91D9E8}" destId="{E398CE2C-5145-4CFC-94B1-21E8076844DF}" srcOrd="0" destOrd="0" presId="urn:microsoft.com/office/officeart/2005/8/layout/hierarchy3"/>
    <dgm:cxn modelId="{E7BF70BC-5785-4769-9F54-E205E8A67306}" type="presOf" srcId="{D0CA6307-8DE1-4149-A18F-06F2D8422211}" destId="{B890CE5A-A431-4096-BCE2-708C8537AE43}" srcOrd="0" destOrd="0" presId="urn:microsoft.com/office/officeart/2005/8/layout/hierarchy3"/>
    <dgm:cxn modelId="{44FA8063-2015-45D6-92E2-D3EDEF10BCCD}" type="presOf" srcId="{4B6CA471-4974-4C04-A6DA-47708DD61D88}" destId="{D99E49E3-9F68-4A60-9CC3-1EB09F6106E4}" srcOrd="0" destOrd="0" presId="urn:microsoft.com/office/officeart/2005/8/layout/hierarchy3"/>
    <dgm:cxn modelId="{0E65AF4E-59E7-4388-9C7B-C71F5A2C2D68}" type="presParOf" srcId="{E398CE2C-5145-4CFC-94B1-21E8076844DF}" destId="{CAFACD75-CCB4-41CC-85E9-CC1515618E5F}" srcOrd="0" destOrd="0" presId="urn:microsoft.com/office/officeart/2005/8/layout/hierarchy3"/>
    <dgm:cxn modelId="{0E1EFE71-C1DE-4555-870B-53132F0F195E}" type="presParOf" srcId="{CAFACD75-CCB4-41CC-85E9-CC1515618E5F}" destId="{B1D6656C-2E5E-4509-BA3E-95B52CE3BDCF}" srcOrd="0" destOrd="0" presId="urn:microsoft.com/office/officeart/2005/8/layout/hierarchy3"/>
    <dgm:cxn modelId="{222339C1-F4D2-49C1-ABA4-6B00966E6B37}" type="presParOf" srcId="{B1D6656C-2E5E-4509-BA3E-95B52CE3BDCF}" destId="{C86F5D3F-307A-4935-B46D-DA2D6770A32D}" srcOrd="0" destOrd="0" presId="urn:microsoft.com/office/officeart/2005/8/layout/hierarchy3"/>
    <dgm:cxn modelId="{960CCE1E-ABD1-4F82-B641-9DEBFEAA83EF}" type="presParOf" srcId="{B1D6656C-2E5E-4509-BA3E-95B52CE3BDCF}" destId="{12B7E9A8-00F6-41DB-AE2D-9C69F05A9641}" srcOrd="1" destOrd="0" presId="urn:microsoft.com/office/officeart/2005/8/layout/hierarchy3"/>
    <dgm:cxn modelId="{0CACA54E-2A45-4921-92DE-D5E7C33DE8B2}" type="presParOf" srcId="{CAFACD75-CCB4-41CC-85E9-CC1515618E5F}" destId="{26F2DFE3-BB35-4BB9-B266-4109741570B4}" srcOrd="1" destOrd="0" presId="urn:microsoft.com/office/officeart/2005/8/layout/hierarchy3"/>
    <dgm:cxn modelId="{03CC2F5B-C4E5-4F0A-8231-123653921F03}" type="presParOf" srcId="{26F2DFE3-BB35-4BB9-B266-4109741570B4}" destId="{D99E49E3-9F68-4A60-9CC3-1EB09F6106E4}" srcOrd="0" destOrd="0" presId="urn:microsoft.com/office/officeart/2005/8/layout/hierarchy3"/>
    <dgm:cxn modelId="{234939B0-87E7-48F0-98FA-84ECAB0B130E}" type="presParOf" srcId="{26F2DFE3-BB35-4BB9-B266-4109741570B4}" destId="{48F82AE2-A7BD-45BA-BC5B-4CB1CF54B275}" srcOrd="1" destOrd="0" presId="urn:microsoft.com/office/officeart/2005/8/layout/hierarchy3"/>
    <dgm:cxn modelId="{0CFF09E0-3D44-4DA3-A6E0-4058ADA18770}" type="presParOf" srcId="{26F2DFE3-BB35-4BB9-B266-4109741570B4}" destId="{B890CE5A-A431-4096-BCE2-708C8537AE43}" srcOrd="2" destOrd="0" presId="urn:microsoft.com/office/officeart/2005/8/layout/hierarchy3"/>
    <dgm:cxn modelId="{3CDA4220-29FA-4041-89F4-0A4DAB5D278A}" type="presParOf" srcId="{26F2DFE3-BB35-4BB9-B266-4109741570B4}" destId="{DB061D18-25D6-459D-BAD5-F9AF73F45086}" srcOrd="3" destOrd="0" presId="urn:microsoft.com/office/officeart/2005/8/layout/hierarchy3"/>
    <dgm:cxn modelId="{1D7CC665-DD6A-4194-BAA1-9300E825CA3C}" type="presParOf" srcId="{26F2DFE3-BB35-4BB9-B266-4109741570B4}" destId="{3532EA0B-8F42-4103-9218-A7891B45A340}" srcOrd="4" destOrd="0" presId="urn:microsoft.com/office/officeart/2005/8/layout/hierarchy3"/>
    <dgm:cxn modelId="{18767FA4-E8FE-4827-B6D9-453119C55432}" type="presParOf" srcId="{26F2DFE3-BB35-4BB9-B266-4109741570B4}" destId="{2934C96D-FD4C-4116-ACA3-6223239B6957}" srcOrd="5" destOrd="0" presId="urn:microsoft.com/office/officeart/2005/8/layout/hierarchy3"/>
    <dgm:cxn modelId="{325E1615-8DC1-4814-B018-E20B9C57B90A}" type="presParOf" srcId="{26F2DFE3-BB35-4BB9-B266-4109741570B4}" destId="{B32AFF5F-9BB8-4B5F-9526-8BD578732427}" srcOrd="6" destOrd="0" presId="urn:microsoft.com/office/officeart/2005/8/layout/hierarchy3"/>
    <dgm:cxn modelId="{EDE05D1F-A9CB-4146-BADA-7F1990C3B0F7}" type="presParOf" srcId="{26F2DFE3-BB35-4BB9-B266-4109741570B4}" destId="{A07DCDD5-8877-4118-98ED-7B6B125951DA}" srcOrd="7" destOrd="0" presId="urn:microsoft.com/office/officeart/2005/8/layout/hierarchy3"/>
    <dgm:cxn modelId="{D52010F6-4DE4-4A41-B8A2-5B18D62AD1BA}" type="presParOf" srcId="{26F2DFE3-BB35-4BB9-B266-4109741570B4}" destId="{0BF4302D-D5B6-4585-A738-5FADDA56F56F}" srcOrd="8" destOrd="0" presId="urn:microsoft.com/office/officeart/2005/8/layout/hierarchy3"/>
    <dgm:cxn modelId="{62C2F959-46A4-4D17-8FEE-C00CA8611A87}" type="presParOf" srcId="{26F2DFE3-BB35-4BB9-B266-4109741570B4}" destId="{677E2989-66F1-412C-AD99-D525EE2E0C7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D0F8EF-E627-47DF-B0E8-9DF27E91D9E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B0DFF8-75EF-4C4F-94F8-2F40B327EEA0}">
      <dgm:prSet phldrT="[Текст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Anger</a:t>
          </a:r>
          <a:endParaRPr lang="ru-RU" sz="2800" b="1" dirty="0"/>
        </a:p>
      </dgm:t>
    </dgm:pt>
    <dgm:pt modelId="{B57E8F0E-9572-4390-B86D-84B33225150A}" type="parTrans" cxnId="{51B63D46-4D2E-42A6-919B-5D7C98D1EFF4}">
      <dgm:prSet/>
      <dgm:spPr/>
      <dgm:t>
        <a:bodyPr/>
        <a:lstStyle/>
        <a:p>
          <a:endParaRPr lang="ru-RU" b="1"/>
        </a:p>
      </dgm:t>
    </dgm:pt>
    <dgm:pt modelId="{7FDFD55F-678B-4714-AB3E-01BFA94BA74A}" type="sibTrans" cxnId="{51B63D46-4D2E-42A6-919B-5D7C98D1EFF4}">
      <dgm:prSet/>
      <dgm:spPr/>
      <dgm:t>
        <a:bodyPr/>
        <a:lstStyle/>
        <a:p>
          <a:endParaRPr lang="ru-RU" b="1"/>
        </a:p>
      </dgm:t>
    </dgm:pt>
    <dgm:pt modelId="{7A133D71-03AB-468C-8FAF-4485058171F1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Fury</a:t>
          </a:r>
          <a:endParaRPr lang="ru-RU" sz="1200" b="1" dirty="0"/>
        </a:p>
      </dgm:t>
    </dgm:pt>
    <dgm:pt modelId="{4B6CA471-4974-4C04-A6DA-47708DD61D88}" type="parTrans" cxnId="{61828A78-DDBC-494E-8220-BA98D25AA59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A1BEFA9-9EDB-4E43-A8E7-58C41C13D934}" type="sibTrans" cxnId="{61828A78-DDBC-494E-8220-BA98D25AA591}">
      <dgm:prSet/>
      <dgm:spPr/>
      <dgm:t>
        <a:bodyPr/>
        <a:lstStyle/>
        <a:p>
          <a:endParaRPr lang="ru-RU" b="1"/>
        </a:p>
      </dgm:t>
    </dgm:pt>
    <dgm:pt modelId="{88272B83-7BA5-49FB-86EE-E58B607ACAAA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Irritation</a:t>
          </a:r>
          <a:endParaRPr lang="ru-RU" sz="1200" b="1" dirty="0"/>
        </a:p>
      </dgm:t>
    </dgm:pt>
    <dgm:pt modelId="{D0CA6307-8DE1-4149-A18F-06F2D8422211}" type="parTrans" cxnId="{3456224C-7886-4EEA-B3CD-09CB59588F6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2A0D56F4-3A60-44A6-9D66-0FE20C1DB336}" type="sibTrans" cxnId="{3456224C-7886-4EEA-B3CD-09CB59588F68}">
      <dgm:prSet/>
      <dgm:spPr/>
      <dgm:t>
        <a:bodyPr/>
        <a:lstStyle/>
        <a:p>
          <a:endParaRPr lang="ru-RU" b="1"/>
        </a:p>
      </dgm:t>
    </dgm:pt>
    <dgm:pt modelId="{203E5CE8-550F-41D4-8115-0F2208FD55A8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Disgust</a:t>
          </a:r>
          <a:endParaRPr lang="ru-RU" sz="1200" b="1" dirty="0"/>
        </a:p>
      </dgm:t>
    </dgm:pt>
    <dgm:pt modelId="{7A04A84A-7600-47B3-8A0F-077A102DB628}" type="parTrans" cxnId="{00590B65-5CC7-4738-B925-521B4FE28E57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A4EEF576-C280-4E42-9D6B-10F694EB0BBE}" type="sibTrans" cxnId="{00590B65-5CC7-4738-B925-521B4FE28E57}">
      <dgm:prSet/>
      <dgm:spPr/>
      <dgm:t>
        <a:bodyPr/>
        <a:lstStyle/>
        <a:p>
          <a:endParaRPr lang="ru-RU" b="1"/>
        </a:p>
      </dgm:t>
    </dgm:pt>
    <dgm:pt modelId="{EEF9A8AA-DA56-4164-8F03-378280D4B115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i="0" dirty="0" smtClean="0"/>
            <a:t>Envy</a:t>
          </a:r>
          <a:endParaRPr lang="ru-RU" sz="1200" b="1" dirty="0"/>
        </a:p>
      </dgm:t>
    </dgm:pt>
    <dgm:pt modelId="{C7B3DADF-442F-4C72-8F82-978BEBA8EBAB}" type="parTrans" cxnId="{C2DB4571-295E-4D84-8A72-03CFB3C5DF00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DAD2B69E-C462-43B0-85EC-68951D1A64ED}" type="sibTrans" cxnId="{C2DB4571-295E-4D84-8A72-03CFB3C5DF00}">
      <dgm:prSet/>
      <dgm:spPr/>
      <dgm:t>
        <a:bodyPr/>
        <a:lstStyle/>
        <a:p>
          <a:endParaRPr lang="ru-RU" b="1"/>
        </a:p>
      </dgm:t>
    </dgm:pt>
    <dgm:pt modelId="{AC440B78-2D93-4041-868E-B1F8B6BA345B}">
      <dgm:prSet phldrT="[Текст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 smtClean="0"/>
            <a:t>…</a:t>
          </a:r>
          <a:endParaRPr lang="ru-RU" sz="1200" b="1" dirty="0"/>
        </a:p>
      </dgm:t>
    </dgm:pt>
    <dgm:pt modelId="{F0DE6100-E113-41AC-B984-BB9DBF5C5B23}" type="parTrans" cxnId="{70C17413-8B21-4540-88AE-E99BC648498A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ru-RU" b="1"/>
        </a:p>
      </dgm:t>
    </dgm:pt>
    <dgm:pt modelId="{FF26C9AC-2481-4FF1-BF6D-ECC5D88A9818}" type="sibTrans" cxnId="{70C17413-8B21-4540-88AE-E99BC648498A}">
      <dgm:prSet/>
      <dgm:spPr/>
      <dgm:t>
        <a:bodyPr/>
        <a:lstStyle/>
        <a:p>
          <a:endParaRPr lang="ru-RU" b="1"/>
        </a:p>
      </dgm:t>
    </dgm:pt>
    <dgm:pt modelId="{EA7790F3-06A1-43AC-B0FC-6B0F5BAA9975}" type="pres">
      <dgm:prSet presAssocID="{9ED0F8EF-E627-47DF-B0E8-9DF27E91D9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19F0FE-A161-4A80-891C-E5A25FE1014D}" type="pres">
      <dgm:prSet presAssocID="{25B0DFF8-75EF-4C4F-94F8-2F40B327EEA0}" presName="root" presStyleCnt="0"/>
      <dgm:spPr/>
    </dgm:pt>
    <dgm:pt modelId="{C9BE607C-F776-43C4-AE8A-F8D8A90AEC0A}" type="pres">
      <dgm:prSet presAssocID="{25B0DFF8-75EF-4C4F-94F8-2F40B327EEA0}" presName="rootComposite" presStyleCnt="0"/>
      <dgm:spPr/>
    </dgm:pt>
    <dgm:pt modelId="{051A4882-CCCF-4C72-962D-0753E316A529}" type="pres">
      <dgm:prSet presAssocID="{25B0DFF8-75EF-4C4F-94F8-2F40B327EEA0}" presName="rootText" presStyleLbl="node1" presStyleIdx="0" presStyleCnt="1"/>
      <dgm:spPr/>
      <dgm:t>
        <a:bodyPr/>
        <a:lstStyle/>
        <a:p>
          <a:endParaRPr lang="en-US"/>
        </a:p>
      </dgm:t>
    </dgm:pt>
    <dgm:pt modelId="{53112051-5AD7-4D14-8108-F5F949B2BA23}" type="pres">
      <dgm:prSet presAssocID="{25B0DFF8-75EF-4C4F-94F8-2F40B327EEA0}" presName="rootConnector" presStyleLbl="node1" presStyleIdx="0" presStyleCnt="1"/>
      <dgm:spPr/>
      <dgm:t>
        <a:bodyPr/>
        <a:lstStyle/>
        <a:p>
          <a:endParaRPr lang="en-US"/>
        </a:p>
      </dgm:t>
    </dgm:pt>
    <dgm:pt modelId="{438D2FF1-3871-4A60-8A61-08865E16BF00}" type="pres">
      <dgm:prSet presAssocID="{25B0DFF8-75EF-4C4F-94F8-2F40B327EEA0}" presName="childShape" presStyleCnt="0"/>
      <dgm:spPr/>
    </dgm:pt>
    <dgm:pt modelId="{18C066D6-F148-440E-8121-EEED9502F983}" type="pres">
      <dgm:prSet presAssocID="{4B6CA471-4974-4C04-A6DA-47708DD61D8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48F856BE-A18B-4328-BE78-4D6144AC8CD8}" type="pres">
      <dgm:prSet presAssocID="{7A133D71-03AB-468C-8FAF-4485058171F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50C5E-33A5-407A-8133-B2857C155928}" type="pres">
      <dgm:prSet presAssocID="{D0CA6307-8DE1-4149-A18F-06F2D842221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CF3A110C-4FE4-4782-B5D1-83FD72451B87}" type="pres">
      <dgm:prSet presAssocID="{88272B83-7BA5-49FB-86EE-E58B607ACAA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AA80C-95E6-4067-B68E-7DCA873F9068}" type="pres">
      <dgm:prSet presAssocID="{7A04A84A-7600-47B3-8A0F-077A102DB62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FC1249B-6941-469B-94CB-B9FE4F0D1044}" type="pres">
      <dgm:prSet presAssocID="{203E5CE8-550F-41D4-8115-0F2208FD55A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EDE15-EE8C-4B62-8898-417D2FE53364}" type="pres">
      <dgm:prSet presAssocID="{C7B3DADF-442F-4C72-8F82-978BEBA8EB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55F5C9B-0FC8-4077-A8FB-399E791E9833}" type="pres">
      <dgm:prSet presAssocID="{EEF9A8AA-DA56-4164-8F03-378280D4B115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969C4-FEB7-4D54-ABFA-66C7498BCCBF}" type="pres">
      <dgm:prSet presAssocID="{F0DE6100-E113-41AC-B984-BB9DBF5C5B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84DBFC2B-13FD-4770-A6B4-83E13D08FD13}" type="pres">
      <dgm:prSet presAssocID="{AC440B78-2D93-4041-868E-B1F8B6BA345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3DB7A8-64A4-437E-8478-5A32205BBE21}" type="presOf" srcId="{4B6CA471-4974-4C04-A6DA-47708DD61D88}" destId="{18C066D6-F148-440E-8121-EEED9502F983}" srcOrd="0" destOrd="0" presId="urn:microsoft.com/office/officeart/2005/8/layout/hierarchy3"/>
    <dgm:cxn modelId="{B6C560AF-1632-4B85-9087-153725A4873F}" type="presOf" srcId="{D0CA6307-8DE1-4149-A18F-06F2D8422211}" destId="{25950C5E-33A5-407A-8133-B2857C155928}" srcOrd="0" destOrd="0" presId="urn:microsoft.com/office/officeart/2005/8/layout/hierarchy3"/>
    <dgm:cxn modelId="{00590B65-5CC7-4738-B925-521B4FE28E57}" srcId="{25B0DFF8-75EF-4C4F-94F8-2F40B327EEA0}" destId="{203E5CE8-550F-41D4-8115-0F2208FD55A8}" srcOrd="2" destOrd="0" parTransId="{7A04A84A-7600-47B3-8A0F-077A102DB628}" sibTransId="{A4EEF576-C280-4E42-9D6B-10F694EB0BBE}"/>
    <dgm:cxn modelId="{8267B735-10A5-44C4-BCE8-E28A37D4A5AD}" type="presOf" srcId="{25B0DFF8-75EF-4C4F-94F8-2F40B327EEA0}" destId="{051A4882-CCCF-4C72-962D-0753E316A529}" srcOrd="0" destOrd="0" presId="urn:microsoft.com/office/officeart/2005/8/layout/hierarchy3"/>
    <dgm:cxn modelId="{11693A8C-65AB-4FA8-A7D7-FDDA88070488}" type="presOf" srcId="{AC440B78-2D93-4041-868E-B1F8B6BA345B}" destId="{84DBFC2B-13FD-4770-A6B4-83E13D08FD13}" srcOrd="0" destOrd="0" presId="urn:microsoft.com/office/officeart/2005/8/layout/hierarchy3"/>
    <dgm:cxn modelId="{70C17413-8B21-4540-88AE-E99BC648498A}" srcId="{25B0DFF8-75EF-4C4F-94F8-2F40B327EEA0}" destId="{AC440B78-2D93-4041-868E-B1F8B6BA345B}" srcOrd="4" destOrd="0" parTransId="{F0DE6100-E113-41AC-B984-BB9DBF5C5B23}" sibTransId="{FF26C9AC-2481-4FF1-BF6D-ECC5D88A9818}"/>
    <dgm:cxn modelId="{5F27D12C-084B-4282-87F9-315F32D6083C}" type="presOf" srcId="{7A133D71-03AB-468C-8FAF-4485058171F1}" destId="{48F856BE-A18B-4328-BE78-4D6144AC8CD8}" srcOrd="0" destOrd="0" presId="urn:microsoft.com/office/officeart/2005/8/layout/hierarchy3"/>
    <dgm:cxn modelId="{E6FBE73F-4973-4122-879C-2ECCACD27BC3}" type="presOf" srcId="{203E5CE8-550F-41D4-8115-0F2208FD55A8}" destId="{FFC1249B-6941-469B-94CB-B9FE4F0D1044}" srcOrd="0" destOrd="0" presId="urn:microsoft.com/office/officeart/2005/8/layout/hierarchy3"/>
    <dgm:cxn modelId="{61828A78-DDBC-494E-8220-BA98D25AA591}" srcId="{25B0DFF8-75EF-4C4F-94F8-2F40B327EEA0}" destId="{7A133D71-03AB-468C-8FAF-4485058171F1}" srcOrd="0" destOrd="0" parTransId="{4B6CA471-4974-4C04-A6DA-47708DD61D88}" sibTransId="{FA1BEFA9-9EDB-4E43-A8E7-58C41C13D934}"/>
    <dgm:cxn modelId="{B46A21C6-EA7E-43DE-8BAD-5BDF4DDB7832}" type="presOf" srcId="{F0DE6100-E113-41AC-B984-BB9DBF5C5B23}" destId="{3C2969C4-FEB7-4D54-ABFA-66C7498BCCBF}" srcOrd="0" destOrd="0" presId="urn:microsoft.com/office/officeart/2005/8/layout/hierarchy3"/>
    <dgm:cxn modelId="{3456224C-7886-4EEA-B3CD-09CB59588F68}" srcId="{25B0DFF8-75EF-4C4F-94F8-2F40B327EEA0}" destId="{88272B83-7BA5-49FB-86EE-E58B607ACAAA}" srcOrd="1" destOrd="0" parTransId="{D0CA6307-8DE1-4149-A18F-06F2D8422211}" sibTransId="{2A0D56F4-3A60-44A6-9D66-0FE20C1DB336}"/>
    <dgm:cxn modelId="{31092F2A-9795-452E-A005-F5A9F27EB6D2}" type="presOf" srcId="{EEF9A8AA-DA56-4164-8F03-378280D4B115}" destId="{755F5C9B-0FC8-4077-A8FB-399E791E9833}" srcOrd="0" destOrd="0" presId="urn:microsoft.com/office/officeart/2005/8/layout/hierarchy3"/>
    <dgm:cxn modelId="{4E904984-CCC7-4E20-9881-2FC887648CAA}" type="presOf" srcId="{88272B83-7BA5-49FB-86EE-E58B607ACAAA}" destId="{CF3A110C-4FE4-4782-B5D1-83FD72451B87}" srcOrd="0" destOrd="0" presId="urn:microsoft.com/office/officeart/2005/8/layout/hierarchy3"/>
    <dgm:cxn modelId="{83565B33-F2D6-4AF4-AD6C-19DD52EFB530}" type="presOf" srcId="{9ED0F8EF-E627-47DF-B0E8-9DF27E91D9E8}" destId="{EA7790F3-06A1-43AC-B0FC-6B0F5BAA9975}" srcOrd="0" destOrd="0" presId="urn:microsoft.com/office/officeart/2005/8/layout/hierarchy3"/>
    <dgm:cxn modelId="{51B63D46-4D2E-42A6-919B-5D7C98D1EFF4}" srcId="{9ED0F8EF-E627-47DF-B0E8-9DF27E91D9E8}" destId="{25B0DFF8-75EF-4C4F-94F8-2F40B327EEA0}" srcOrd="0" destOrd="0" parTransId="{B57E8F0E-9572-4390-B86D-84B33225150A}" sibTransId="{7FDFD55F-678B-4714-AB3E-01BFA94BA74A}"/>
    <dgm:cxn modelId="{C2DB4571-295E-4D84-8A72-03CFB3C5DF00}" srcId="{25B0DFF8-75EF-4C4F-94F8-2F40B327EEA0}" destId="{EEF9A8AA-DA56-4164-8F03-378280D4B115}" srcOrd="3" destOrd="0" parTransId="{C7B3DADF-442F-4C72-8F82-978BEBA8EBAB}" sibTransId="{DAD2B69E-C462-43B0-85EC-68951D1A64ED}"/>
    <dgm:cxn modelId="{6A898AE0-47B3-4DA1-B2E2-7FAED8CA9AF9}" type="presOf" srcId="{7A04A84A-7600-47B3-8A0F-077A102DB628}" destId="{50CAA80C-95E6-4067-B68E-7DCA873F9068}" srcOrd="0" destOrd="0" presId="urn:microsoft.com/office/officeart/2005/8/layout/hierarchy3"/>
    <dgm:cxn modelId="{FBE04BB7-67BF-458E-9C1F-31CABA79BAFC}" type="presOf" srcId="{C7B3DADF-442F-4C72-8F82-978BEBA8EBAB}" destId="{70EEDE15-EE8C-4B62-8898-417D2FE53364}" srcOrd="0" destOrd="0" presId="urn:microsoft.com/office/officeart/2005/8/layout/hierarchy3"/>
    <dgm:cxn modelId="{51ECF392-6E28-4C6C-815F-7EDFB7D43BFE}" type="presOf" srcId="{25B0DFF8-75EF-4C4F-94F8-2F40B327EEA0}" destId="{53112051-5AD7-4D14-8108-F5F949B2BA23}" srcOrd="1" destOrd="0" presId="urn:microsoft.com/office/officeart/2005/8/layout/hierarchy3"/>
    <dgm:cxn modelId="{EDA201AC-49DC-4563-B7E2-0DF8981E8611}" type="presParOf" srcId="{EA7790F3-06A1-43AC-B0FC-6B0F5BAA9975}" destId="{1919F0FE-A161-4A80-891C-E5A25FE1014D}" srcOrd="0" destOrd="0" presId="urn:microsoft.com/office/officeart/2005/8/layout/hierarchy3"/>
    <dgm:cxn modelId="{2D134C32-87A6-4D33-9C57-6BED21F85344}" type="presParOf" srcId="{1919F0FE-A161-4A80-891C-E5A25FE1014D}" destId="{C9BE607C-F776-43C4-AE8A-F8D8A90AEC0A}" srcOrd="0" destOrd="0" presId="urn:microsoft.com/office/officeart/2005/8/layout/hierarchy3"/>
    <dgm:cxn modelId="{7E8B2295-B7E5-4BC0-A7DA-40ABBE6CA9D7}" type="presParOf" srcId="{C9BE607C-F776-43C4-AE8A-F8D8A90AEC0A}" destId="{051A4882-CCCF-4C72-962D-0753E316A529}" srcOrd="0" destOrd="0" presId="urn:microsoft.com/office/officeart/2005/8/layout/hierarchy3"/>
    <dgm:cxn modelId="{3636A62F-0D22-4512-95C3-00FC2E39A56E}" type="presParOf" srcId="{C9BE607C-F776-43C4-AE8A-F8D8A90AEC0A}" destId="{53112051-5AD7-4D14-8108-F5F949B2BA23}" srcOrd="1" destOrd="0" presId="urn:microsoft.com/office/officeart/2005/8/layout/hierarchy3"/>
    <dgm:cxn modelId="{557E5682-9DD3-463D-BCA8-9A869ABF7113}" type="presParOf" srcId="{1919F0FE-A161-4A80-891C-E5A25FE1014D}" destId="{438D2FF1-3871-4A60-8A61-08865E16BF00}" srcOrd="1" destOrd="0" presId="urn:microsoft.com/office/officeart/2005/8/layout/hierarchy3"/>
    <dgm:cxn modelId="{29DAD49F-36C1-4075-9D3F-5A39AD45D89F}" type="presParOf" srcId="{438D2FF1-3871-4A60-8A61-08865E16BF00}" destId="{18C066D6-F148-440E-8121-EEED9502F983}" srcOrd="0" destOrd="0" presId="urn:microsoft.com/office/officeart/2005/8/layout/hierarchy3"/>
    <dgm:cxn modelId="{F7BAF124-E9B3-4A06-96D8-557D93FAB0C1}" type="presParOf" srcId="{438D2FF1-3871-4A60-8A61-08865E16BF00}" destId="{48F856BE-A18B-4328-BE78-4D6144AC8CD8}" srcOrd="1" destOrd="0" presId="urn:microsoft.com/office/officeart/2005/8/layout/hierarchy3"/>
    <dgm:cxn modelId="{6A04AC38-EBD1-42DF-A1E7-5999867A3434}" type="presParOf" srcId="{438D2FF1-3871-4A60-8A61-08865E16BF00}" destId="{25950C5E-33A5-407A-8133-B2857C155928}" srcOrd="2" destOrd="0" presId="urn:microsoft.com/office/officeart/2005/8/layout/hierarchy3"/>
    <dgm:cxn modelId="{A41D5880-81F3-435A-9095-0D4086CCC7CB}" type="presParOf" srcId="{438D2FF1-3871-4A60-8A61-08865E16BF00}" destId="{CF3A110C-4FE4-4782-B5D1-83FD72451B87}" srcOrd="3" destOrd="0" presId="urn:microsoft.com/office/officeart/2005/8/layout/hierarchy3"/>
    <dgm:cxn modelId="{EF3B9A35-1C02-4CB0-AA06-C913F2B8BD20}" type="presParOf" srcId="{438D2FF1-3871-4A60-8A61-08865E16BF00}" destId="{50CAA80C-95E6-4067-B68E-7DCA873F9068}" srcOrd="4" destOrd="0" presId="urn:microsoft.com/office/officeart/2005/8/layout/hierarchy3"/>
    <dgm:cxn modelId="{C958BC77-97CC-4830-BFBB-D7940FFB062B}" type="presParOf" srcId="{438D2FF1-3871-4A60-8A61-08865E16BF00}" destId="{FFC1249B-6941-469B-94CB-B9FE4F0D1044}" srcOrd="5" destOrd="0" presId="urn:microsoft.com/office/officeart/2005/8/layout/hierarchy3"/>
    <dgm:cxn modelId="{C55EE3DC-A53D-4D14-87B4-0E3A9D2DF8C5}" type="presParOf" srcId="{438D2FF1-3871-4A60-8A61-08865E16BF00}" destId="{70EEDE15-EE8C-4B62-8898-417D2FE53364}" srcOrd="6" destOrd="0" presId="urn:microsoft.com/office/officeart/2005/8/layout/hierarchy3"/>
    <dgm:cxn modelId="{78DE8FC9-0B31-4662-9749-653E47811B7B}" type="presParOf" srcId="{438D2FF1-3871-4A60-8A61-08865E16BF00}" destId="{755F5C9B-0FC8-4077-A8FB-399E791E9833}" srcOrd="7" destOrd="0" presId="urn:microsoft.com/office/officeart/2005/8/layout/hierarchy3"/>
    <dgm:cxn modelId="{DC07DFA2-E2B5-48ED-8294-83D70F85689F}" type="presParOf" srcId="{438D2FF1-3871-4A60-8A61-08865E16BF00}" destId="{3C2969C4-FEB7-4D54-ABFA-66C7498BCCBF}" srcOrd="8" destOrd="0" presId="urn:microsoft.com/office/officeart/2005/8/layout/hierarchy3"/>
    <dgm:cxn modelId="{738E8DFA-4520-4F48-B30D-092ED0751AA2}" type="presParOf" srcId="{438D2FF1-3871-4A60-8A61-08865E16BF00}" destId="{84DBFC2B-13FD-4770-A6B4-83E13D08FD1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F486-287F-487F-B63E-747F67856EA0}">
      <dsp:nvSpPr>
        <dsp:cNvPr id="0" name=""/>
        <dsp:cNvSpPr/>
      </dsp:nvSpPr>
      <dsp:spPr>
        <a:xfrm>
          <a:off x="151162" y="609567"/>
          <a:ext cx="3431474" cy="335280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Anger</a:t>
          </a:r>
          <a:endParaRPr lang="ru-RU" sz="2800" b="1" kern="1200" dirty="0"/>
        </a:p>
      </dsp:txBody>
      <dsp:txXfrm>
        <a:off x="653690" y="1100574"/>
        <a:ext cx="2426418" cy="23707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63EA1-191B-4898-B97F-E398AE4866C3}">
      <dsp:nvSpPr>
        <dsp:cNvPr id="0" name=""/>
        <dsp:cNvSpPr/>
      </dsp:nvSpPr>
      <dsp:spPr>
        <a:xfrm>
          <a:off x="345578" y="186"/>
          <a:ext cx="1366242" cy="68312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Joy</a:t>
          </a:r>
          <a:endParaRPr lang="ru-RU" sz="2800" b="1" kern="1200" dirty="0"/>
        </a:p>
      </dsp:txBody>
      <dsp:txXfrm>
        <a:off x="365586" y="20194"/>
        <a:ext cx="1326226" cy="643105"/>
      </dsp:txXfrm>
    </dsp:sp>
    <dsp:sp modelId="{2B5E4F5D-F784-44FF-88F6-F87EBDD1DE17}">
      <dsp:nvSpPr>
        <dsp:cNvPr id="0" name=""/>
        <dsp:cNvSpPr/>
      </dsp:nvSpPr>
      <dsp:spPr>
        <a:xfrm>
          <a:off x="482203" y="683307"/>
          <a:ext cx="136624" cy="512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340"/>
              </a:lnTo>
              <a:lnTo>
                <a:pt x="136624" y="512340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A57AC-24BD-44D4-BAF2-B37B75F80C58}">
      <dsp:nvSpPr>
        <dsp:cNvPr id="0" name=""/>
        <dsp:cNvSpPr/>
      </dsp:nvSpPr>
      <dsp:spPr>
        <a:xfrm>
          <a:off x="618827" y="854087"/>
          <a:ext cx="1092993" cy="68312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Love</a:t>
          </a:r>
          <a:endParaRPr lang="ru-RU" sz="1200" b="1" kern="1200" dirty="0"/>
        </a:p>
      </dsp:txBody>
      <dsp:txXfrm>
        <a:off x="638835" y="874095"/>
        <a:ext cx="1052977" cy="643105"/>
      </dsp:txXfrm>
    </dsp:sp>
    <dsp:sp modelId="{E5F3AEB4-10AF-4B8D-BB82-184463C48024}">
      <dsp:nvSpPr>
        <dsp:cNvPr id="0" name=""/>
        <dsp:cNvSpPr/>
      </dsp:nvSpPr>
      <dsp:spPr>
        <a:xfrm>
          <a:off x="482203" y="683307"/>
          <a:ext cx="136624" cy="1366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242"/>
              </a:lnTo>
              <a:lnTo>
                <a:pt x="136624" y="1366242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8D2F-BE32-4F1B-83FC-A95851DCEFAB}">
      <dsp:nvSpPr>
        <dsp:cNvPr id="0" name=""/>
        <dsp:cNvSpPr/>
      </dsp:nvSpPr>
      <dsp:spPr>
        <a:xfrm>
          <a:off x="618827" y="1707988"/>
          <a:ext cx="1092993" cy="68312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Pleasure</a:t>
          </a:r>
          <a:endParaRPr lang="ru-RU" sz="1200" b="1" kern="1200" dirty="0"/>
        </a:p>
      </dsp:txBody>
      <dsp:txXfrm>
        <a:off x="638835" y="1727996"/>
        <a:ext cx="1052977" cy="643105"/>
      </dsp:txXfrm>
    </dsp:sp>
    <dsp:sp modelId="{335F12F8-EE19-408A-A079-2D7232B2E008}">
      <dsp:nvSpPr>
        <dsp:cNvPr id="0" name=""/>
        <dsp:cNvSpPr/>
      </dsp:nvSpPr>
      <dsp:spPr>
        <a:xfrm>
          <a:off x="482203" y="683307"/>
          <a:ext cx="136624" cy="222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0143"/>
              </a:lnTo>
              <a:lnTo>
                <a:pt x="136624" y="2220143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4E45-2157-41CD-99D3-383D05580BC0}">
      <dsp:nvSpPr>
        <dsp:cNvPr id="0" name=""/>
        <dsp:cNvSpPr/>
      </dsp:nvSpPr>
      <dsp:spPr>
        <a:xfrm>
          <a:off x="618827" y="2561890"/>
          <a:ext cx="1092993" cy="68312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Pride</a:t>
          </a:r>
          <a:endParaRPr lang="ru-RU" sz="1200" b="1" kern="1200" dirty="0"/>
        </a:p>
      </dsp:txBody>
      <dsp:txXfrm>
        <a:off x="638835" y="2581898"/>
        <a:ext cx="1052977" cy="643105"/>
      </dsp:txXfrm>
    </dsp:sp>
    <dsp:sp modelId="{28AD2D36-049E-403B-BBE2-D2F0368B037F}">
      <dsp:nvSpPr>
        <dsp:cNvPr id="0" name=""/>
        <dsp:cNvSpPr/>
      </dsp:nvSpPr>
      <dsp:spPr>
        <a:xfrm>
          <a:off x="482203" y="683307"/>
          <a:ext cx="136624" cy="307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044"/>
              </a:lnTo>
              <a:lnTo>
                <a:pt x="136624" y="3074044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03F4F-F19B-451A-9EA0-C43800F2D97A}">
      <dsp:nvSpPr>
        <dsp:cNvPr id="0" name=""/>
        <dsp:cNvSpPr/>
      </dsp:nvSpPr>
      <dsp:spPr>
        <a:xfrm>
          <a:off x="618827" y="3415791"/>
          <a:ext cx="1092993" cy="68312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Complacency</a:t>
          </a:r>
          <a:endParaRPr lang="ru-RU" sz="1200" b="1" kern="1200" dirty="0"/>
        </a:p>
      </dsp:txBody>
      <dsp:txXfrm>
        <a:off x="638835" y="3435799"/>
        <a:ext cx="1052977" cy="643105"/>
      </dsp:txXfrm>
    </dsp:sp>
    <dsp:sp modelId="{9A0FFB79-C2BF-417E-80FE-F9DC40233401}">
      <dsp:nvSpPr>
        <dsp:cNvPr id="0" name=""/>
        <dsp:cNvSpPr/>
      </dsp:nvSpPr>
      <dsp:spPr>
        <a:xfrm>
          <a:off x="482203" y="683307"/>
          <a:ext cx="136624" cy="3927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7946"/>
              </a:lnTo>
              <a:lnTo>
                <a:pt x="136624" y="3927946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DBA8-531B-407D-AA66-A3919D188408}">
      <dsp:nvSpPr>
        <dsp:cNvPr id="0" name=""/>
        <dsp:cNvSpPr/>
      </dsp:nvSpPr>
      <dsp:spPr>
        <a:xfrm>
          <a:off x="618827" y="4269692"/>
          <a:ext cx="1092993" cy="68312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ru-RU" sz="1200" b="1" kern="1200" dirty="0"/>
        </a:p>
      </dsp:txBody>
      <dsp:txXfrm>
        <a:off x="638835" y="4289700"/>
        <a:ext cx="1052977" cy="64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F486-287F-487F-B63E-747F67856EA0}">
      <dsp:nvSpPr>
        <dsp:cNvPr id="0" name=""/>
        <dsp:cNvSpPr/>
      </dsp:nvSpPr>
      <dsp:spPr>
        <a:xfrm>
          <a:off x="151162" y="609567"/>
          <a:ext cx="3431474" cy="335280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Fear</a:t>
          </a:r>
          <a:endParaRPr lang="ru-RU" sz="2800" b="1" kern="1200" dirty="0"/>
        </a:p>
      </dsp:txBody>
      <dsp:txXfrm>
        <a:off x="653690" y="1100574"/>
        <a:ext cx="2426418" cy="237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F486-287F-487F-B63E-747F67856EA0}">
      <dsp:nvSpPr>
        <dsp:cNvPr id="0" name=""/>
        <dsp:cNvSpPr/>
      </dsp:nvSpPr>
      <dsp:spPr>
        <a:xfrm>
          <a:off x="151162" y="609567"/>
          <a:ext cx="3431474" cy="335280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Sadness</a:t>
          </a:r>
          <a:endParaRPr lang="ru-RU" sz="2800" b="1" kern="1200" dirty="0"/>
        </a:p>
      </dsp:txBody>
      <dsp:txXfrm>
        <a:off x="653690" y="1100574"/>
        <a:ext cx="2426418" cy="2370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F486-287F-487F-B63E-747F67856EA0}">
      <dsp:nvSpPr>
        <dsp:cNvPr id="0" name=""/>
        <dsp:cNvSpPr/>
      </dsp:nvSpPr>
      <dsp:spPr>
        <a:xfrm>
          <a:off x="151162" y="609567"/>
          <a:ext cx="3431474" cy="335280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Joy</a:t>
          </a:r>
          <a:endParaRPr lang="ru-RU" sz="2800" b="1" kern="1200" dirty="0"/>
        </a:p>
      </dsp:txBody>
      <dsp:txXfrm>
        <a:off x="653690" y="1100574"/>
        <a:ext cx="2426418" cy="2370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F486-287F-487F-B63E-747F67856EA0}">
      <dsp:nvSpPr>
        <dsp:cNvPr id="0" name=""/>
        <dsp:cNvSpPr/>
      </dsp:nvSpPr>
      <dsp:spPr>
        <a:xfrm>
          <a:off x="151162" y="609567"/>
          <a:ext cx="3431474" cy="335280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Interest</a:t>
          </a:r>
          <a:endParaRPr lang="ru-RU" sz="2800" b="1" kern="1200" dirty="0"/>
        </a:p>
      </dsp:txBody>
      <dsp:txXfrm>
        <a:off x="653690" y="1100574"/>
        <a:ext cx="2426418" cy="2370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587FB-FE4E-4A66-9397-C952CBBA494B}">
      <dsp:nvSpPr>
        <dsp:cNvPr id="0" name=""/>
        <dsp:cNvSpPr/>
      </dsp:nvSpPr>
      <dsp:spPr>
        <a:xfrm>
          <a:off x="269750" y="1534"/>
          <a:ext cx="1365498" cy="6827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Fear</a:t>
          </a:r>
          <a:endParaRPr lang="ru-RU" sz="2800" b="1" kern="1200" dirty="0"/>
        </a:p>
      </dsp:txBody>
      <dsp:txXfrm>
        <a:off x="289747" y="21531"/>
        <a:ext cx="1325504" cy="642755"/>
      </dsp:txXfrm>
    </dsp:sp>
    <dsp:sp modelId="{B38C9373-A943-4AAB-A421-7AC61CBCE8F8}">
      <dsp:nvSpPr>
        <dsp:cNvPr id="0" name=""/>
        <dsp:cNvSpPr/>
      </dsp:nvSpPr>
      <dsp:spPr>
        <a:xfrm>
          <a:off x="406300" y="684283"/>
          <a:ext cx="136549" cy="512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061"/>
              </a:lnTo>
              <a:lnTo>
                <a:pt x="136549" y="512061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51473-B750-414E-81CE-802C8F160948}">
      <dsp:nvSpPr>
        <dsp:cNvPr id="0" name=""/>
        <dsp:cNvSpPr/>
      </dsp:nvSpPr>
      <dsp:spPr>
        <a:xfrm>
          <a:off x="542850" y="854971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Excitement</a:t>
          </a:r>
          <a:endParaRPr lang="ru-RU" sz="1200" b="1" kern="1200" dirty="0"/>
        </a:p>
      </dsp:txBody>
      <dsp:txXfrm>
        <a:off x="562847" y="874968"/>
        <a:ext cx="1052404" cy="642755"/>
      </dsp:txXfrm>
    </dsp:sp>
    <dsp:sp modelId="{1C858A86-0969-4AB6-9B44-6124B1346DCF}">
      <dsp:nvSpPr>
        <dsp:cNvPr id="0" name=""/>
        <dsp:cNvSpPr/>
      </dsp:nvSpPr>
      <dsp:spPr>
        <a:xfrm>
          <a:off x="406300" y="684283"/>
          <a:ext cx="136549" cy="1365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498"/>
              </a:lnTo>
              <a:lnTo>
                <a:pt x="136549" y="1365498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1DFBF-8AC7-4318-AD89-E4675AC48030}">
      <dsp:nvSpPr>
        <dsp:cNvPr id="0" name=""/>
        <dsp:cNvSpPr/>
      </dsp:nvSpPr>
      <dsp:spPr>
        <a:xfrm>
          <a:off x="542850" y="1708407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Shame</a:t>
          </a:r>
          <a:endParaRPr lang="ru-RU" sz="1200" b="1" kern="1200" dirty="0"/>
        </a:p>
      </dsp:txBody>
      <dsp:txXfrm>
        <a:off x="562847" y="1728404"/>
        <a:ext cx="1052404" cy="642755"/>
      </dsp:txXfrm>
    </dsp:sp>
    <dsp:sp modelId="{538013C9-21B2-4E95-BB05-02C65AD088AE}">
      <dsp:nvSpPr>
        <dsp:cNvPr id="0" name=""/>
        <dsp:cNvSpPr/>
      </dsp:nvSpPr>
      <dsp:spPr>
        <a:xfrm>
          <a:off x="406300" y="684283"/>
          <a:ext cx="136549" cy="221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934"/>
              </a:lnTo>
              <a:lnTo>
                <a:pt x="136549" y="2218934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44F1-79B6-4670-B0FD-B12E8F063F9D}">
      <dsp:nvSpPr>
        <dsp:cNvPr id="0" name=""/>
        <dsp:cNvSpPr/>
      </dsp:nvSpPr>
      <dsp:spPr>
        <a:xfrm>
          <a:off x="542850" y="2561843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Confusion</a:t>
          </a:r>
          <a:endParaRPr lang="ru-RU" sz="1200" b="1" kern="1200" dirty="0"/>
        </a:p>
      </dsp:txBody>
      <dsp:txXfrm>
        <a:off x="562847" y="2581840"/>
        <a:ext cx="1052404" cy="642755"/>
      </dsp:txXfrm>
    </dsp:sp>
    <dsp:sp modelId="{BDA5C3D4-E1E2-408D-9F89-FB9294A942DB}">
      <dsp:nvSpPr>
        <dsp:cNvPr id="0" name=""/>
        <dsp:cNvSpPr/>
      </dsp:nvSpPr>
      <dsp:spPr>
        <a:xfrm>
          <a:off x="406300" y="684283"/>
          <a:ext cx="136549" cy="3072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370"/>
              </a:lnTo>
              <a:lnTo>
                <a:pt x="136549" y="3072370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2831E-8C29-4B58-816B-8E3DEDA2BC55}">
      <dsp:nvSpPr>
        <dsp:cNvPr id="0" name=""/>
        <dsp:cNvSpPr/>
      </dsp:nvSpPr>
      <dsp:spPr>
        <a:xfrm>
          <a:off x="542850" y="3415279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Awkwardness</a:t>
          </a:r>
          <a:endParaRPr lang="ru-RU" sz="1200" b="1" kern="1200" dirty="0"/>
        </a:p>
      </dsp:txBody>
      <dsp:txXfrm>
        <a:off x="562847" y="3435276"/>
        <a:ext cx="1052404" cy="642755"/>
      </dsp:txXfrm>
    </dsp:sp>
    <dsp:sp modelId="{EB43218C-28BA-41DC-A6DA-CA6E30732DB0}">
      <dsp:nvSpPr>
        <dsp:cNvPr id="0" name=""/>
        <dsp:cNvSpPr/>
      </dsp:nvSpPr>
      <dsp:spPr>
        <a:xfrm>
          <a:off x="406300" y="684283"/>
          <a:ext cx="136549" cy="392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806"/>
              </a:lnTo>
              <a:lnTo>
                <a:pt x="136549" y="3925806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8F62B-E6C9-434E-A9D3-F5471BC2DAB1}">
      <dsp:nvSpPr>
        <dsp:cNvPr id="0" name=""/>
        <dsp:cNvSpPr/>
      </dsp:nvSpPr>
      <dsp:spPr>
        <a:xfrm>
          <a:off x="542850" y="4268716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ru-RU" sz="1200" b="1" kern="1200" dirty="0"/>
        </a:p>
      </dsp:txBody>
      <dsp:txXfrm>
        <a:off x="562847" y="4288713"/>
        <a:ext cx="1052404" cy="6427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7173-D1CA-4EB2-9900-318672337844}">
      <dsp:nvSpPr>
        <dsp:cNvPr id="0" name=""/>
        <dsp:cNvSpPr/>
      </dsp:nvSpPr>
      <dsp:spPr>
        <a:xfrm>
          <a:off x="193402" y="995"/>
          <a:ext cx="1365795" cy="6828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>
              <a:effectLst/>
            </a:rPr>
            <a:t>Sadness</a:t>
          </a:r>
          <a:endParaRPr lang="ru-RU" sz="2800" b="1" kern="1200" dirty="0">
            <a:effectLst/>
          </a:endParaRPr>
        </a:p>
      </dsp:txBody>
      <dsp:txXfrm>
        <a:off x="213403" y="20996"/>
        <a:ext cx="1325793" cy="642895"/>
      </dsp:txXfrm>
    </dsp:sp>
    <dsp:sp modelId="{36C23F42-31B3-485B-A207-0978655439A0}">
      <dsp:nvSpPr>
        <dsp:cNvPr id="0" name=""/>
        <dsp:cNvSpPr/>
      </dsp:nvSpPr>
      <dsp:spPr>
        <a:xfrm>
          <a:off x="329981" y="683893"/>
          <a:ext cx="136579" cy="512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173"/>
              </a:lnTo>
              <a:lnTo>
                <a:pt x="136579" y="512173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FE5D0-D043-47D2-9D1A-A18093995028}">
      <dsp:nvSpPr>
        <dsp:cNvPr id="0" name=""/>
        <dsp:cNvSpPr/>
      </dsp:nvSpPr>
      <dsp:spPr>
        <a:xfrm>
          <a:off x="466561" y="854617"/>
          <a:ext cx="1092636" cy="6828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Melancholy</a:t>
          </a:r>
          <a:endParaRPr lang="ru-RU" sz="1200" b="1" kern="1200" dirty="0"/>
        </a:p>
      </dsp:txBody>
      <dsp:txXfrm>
        <a:off x="486562" y="874618"/>
        <a:ext cx="1052634" cy="642895"/>
      </dsp:txXfrm>
    </dsp:sp>
    <dsp:sp modelId="{2898F781-731B-4162-B1FC-1A740476CE31}">
      <dsp:nvSpPr>
        <dsp:cNvPr id="0" name=""/>
        <dsp:cNvSpPr/>
      </dsp:nvSpPr>
      <dsp:spPr>
        <a:xfrm>
          <a:off x="329981" y="683893"/>
          <a:ext cx="136579" cy="1365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95"/>
              </a:lnTo>
              <a:lnTo>
                <a:pt x="136579" y="1365795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FE3D3-5E78-41DD-9564-264683A96604}">
      <dsp:nvSpPr>
        <dsp:cNvPr id="0" name=""/>
        <dsp:cNvSpPr/>
      </dsp:nvSpPr>
      <dsp:spPr>
        <a:xfrm>
          <a:off x="466561" y="1708239"/>
          <a:ext cx="1092636" cy="6828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Oppression</a:t>
          </a:r>
          <a:endParaRPr lang="ru-RU" sz="1200" b="1" kern="1200" dirty="0"/>
        </a:p>
      </dsp:txBody>
      <dsp:txXfrm>
        <a:off x="486562" y="1728240"/>
        <a:ext cx="1052634" cy="642895"/>
      </dsp:txXfrm>
    </dsp:sp>
    <dsp:sp modelId="{5F489F27-276E-4683-9A69-F5DD027995F1}">
      <dsp:nvSpPr>
        <dsp:cNvPr id="0" name=""/>
        <dsp:cNvSpPr/>
      </dsp:nvSpPr>
      <dsp:spPr>
        <a:xfrm>
          <a:off x="329981" y="683893"/>
          <a:ext cx="136579" cy="2219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418"/>
              </a:lnTo>
              <a:lnTo>
                <a:pt x="136579" y="2219418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C180-2805-49E9-A2DC-A292D51C2B82}">
      <dsp:nvSpPr>
        <dsp:cNvPr id="0" name=""/>
        <dsp:cNvSpPr/>
      </dsp:nvSpPr>
      <dsp:spPr>
        <a:xfrm>
          <a:off x="466561" y="2561862"/>
          <a:ext cx="1092636" cy="6828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Despond</a:t>
          </a:r>
          <a:endParaRPr lang="ru-RU" sz="1200" b="1" kern="1200" dirty="0"/>
        </a:p>
      </dsp:txBody>
      <dsp:txXfrm>
        <a:off x="486562" y="2581863"/>
        <a:ext cx="1052634" cy="642895"/>
      </dsp:txXfrm>
    </dsp:sp>
    <dsp:sp modelId="{ECC479CA-E601-4973-BB88-72231851960E}">
      <dsp:nvSpPr>
        <dsp:cNvPr id="0" name=""/>
        <dsp:cNvSpPr/>
      </dsp:nvSpPr>
      <dsp:spPr>
        <a:xfrm>
          <a:off x="329981" y="683893"/>
          <a:ext cx="136579" cy="3073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040"/>
              </a:lnTo>
              <a:lnTo>
                <a:pt x="136579" y="3073040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11F-74B9-4AA6-85B1-BE7A58ABB9AD}">
      <dsp:nvSpPr>
        <dsp:cNvPr id="0" name=""/>
        <dsp:cNvSpPr/>
      </dsp:nvSpPr>
      <dsp:spPr>
        <a:xfrm>
          <a:off x="466561" y="3415484"/>
          <a:ext cx="1092636" cy="6828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Sorrow</a:t>
          </a:r>
          <a:endParaRPr lang="ru-RU" sz="1200" b="1" kern="1200" dirty="0"/>
        </a:p>
      </dsp:txBody>
      <dsp:txXfrm>
        <a:off x="486562" y="3435485"/>
        <a:ext cx="1052634" cy="642895"/>
      </dsp:txXfrm>
    </dsp:sp>
    <dsp:sp modelId="{737D813F-9E95-4F67-B7F6-6D278D5F3946}">
      <dsp:nvSpPr>
        <dsp:cNvPr id="0" name=""/>
        <dsp:cNvSpPr/>
      </dsp:nvSpPr>
      <dsp:spPr>
        <a:xfrm>
          <a:off x="329981" y="683893"/>
          <a:ext cx="136579" cy="392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6662"/>
              </a:lnTo>
              <a:lnTo>
                <a:pt x="136579" y="3926662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B3E5C-BB86-4F4E-BB5D-CA20A7AABB0C}">
      <dsp:nvSpPr>
        <dsp:cNvPr id="0" name=""/>
        <dsp:cNvSpPr/>
      </dsp:nvSpPr>
      <dsp:spPr>
        <a:xfrm>
          <a:off x="466561" y="4269106"/>
          <a:ext cx="1092636" cy="68289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ru-RU" sz="1200" b="1" kern="1200" dirty="0"/>
        </a:p>
      </dsp:txBody>
      <dsp:txXfrm>
        <a:off x="486562" y="4289107"/>
        <a:ext cx="1052634" cy="6428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F5D3F-307A-4935-B46D-DA2D6770A32D}">
      <dsp:nvSpPr>
        <dsp:cNvPr id="0" name=""/>
        <dsp:cNvSpPr/>
      </dsp:nvSpPr>
      <dsp:spPr>
        <a:xfrm>
          <a:off x="155525" y="1804"/>
          <a:ext cx="1365349" cy="68267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Interest</a:t>
          </a:r>
          <a:endParaRPr lang="ru-RU" sz="2800" b="1" kern="1200" dirty="0"/>
        </a:p>
      </dsp:txBody>
      <dsp:txXfrm>
        <a:off x="175520" y="21799"/>
        <a:ext cx="1325359" cy="642684"/>
      </dsp:txXfrm>
    </dsp:sp>
    <dsp:sp modelId="{D99E49E3-9F68-4A60-9CC3-1EB09F6106E4}">
      <dsp:nvSpPr>
        <dsp:cNvPr id="0" name=""/>
        <dsp:cNvSpPr/>
      </dsp:nvSpPr>
      <dsp:spPr>
        <a:xfrm>
          <a:off x="292060" y="684479"/>
          <a:ext cx="136534" cy="512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005"/>
              </a:lnTo>
              <a:lnTo>
                <a:pt x="136534" y="512005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82AE2-A7BD-45BA-BC5B-4CB1CF54B275}">
      <dsp:nvSpPr>
        <dsp:cNvPr id="0" name=""/>
        <dsp:cNvSpPr/>
      </dsp:nvSpPr>
      <dsp:spPr>
        <a:xfrm>
          <a:off x="428595" y="855147"/>
          <a:ext cx="1092279" cy="68267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Curiosity</a:t>
          </a:r>
          <a:endParaRPr lang="ru-RU" sz="1200" b="1" kern="1200" dirty="0"/>
        </a:p>
      </dsp:txBody>
      <dsp:txXfrm>
        <a:off x="448590" y="875142"/>
        <a:ext cx="1052289" cy="642684"/>
      </dsp:txXfrm>
    </dsp:sp>
    <dsp:sp modelId="{B890CE5A-A431-4096-BCE2-708C8537AE43}">
      <dsp:nvSpPr>
        <dsp:cNvPr id="0" name=""/>
        <dsp:cNvSpPr/>
      </dsp:nvSpPr>
      <dsp:spPr>
        <a:xfrm>
          <a:off x="292060" y="684479"/>
          <a:ext cx="136534" cy="13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349"/>
              </a:lnTo>
              <a:lnTo>
                <a:pt x="136534" y="1365349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1D18-25D6-459D-BAD5-F9AF73F45086}">
      <dsp:nvSpPr>
        <dsp:cNvPr id="0" name=""/>
        <dsp:cNvSpPr/>
      </dsp:nvSpPr>
      <dsp:spPr>
        <a:xfrm>
          <a:off x="428595" y="1708491"/>
          <a:ext cx="1092279" cy="68267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Surprise</a:t>
          </a:r>
          <a:endParaRPr lang="ru-RU" sz="1200" b="1" kern="1200" dirty="0"/>
        </a:p>
      </dsp:txBody>
      <dsp:txXfrm>
        <a:off x="448590" y="1728486"/>
        <a:ext cx="1052289" cy="642684"/>
      </dsp:txXfrm>
    </dsp:sp>
    <dsp:sp modelId="{3532EA0B-8F42-4103-9218-A7891B45A340}">
      <dsp:nvSpPr>
        <dsp:cNvPr id="0" name=""/>
        <dsp:cNvSpPr/>
      </dsp:nvSpPr>
      <dsp:spPr>
        <a:xfrm>
          <a:off x="292060" y="684479"/>
          <a:ext cx="136534" cy="2218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692"/>
              </a:lnTo>
              <a:lnTo>
                <a:pt x="136534" y="2218692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C96D-FD4C-4116-ACA3-6223239B6957}">
      <dsp:nvSpPr>
        <dsp:cNvPr id="0" name=""/>
        <dsp:cNvSpPr/>
      </dsp:nvSpPr>
      <dsp:spPr>
        <a:xfrm>
          <a:off x="428595" y="2561834"/>
          <a:ext cx="1092279" cy="68267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Inspiration</a:t>
          </a:r>
          <a:endParaRPr lang="ru-RU" sz="1200" b="1" kern="1200" dirty="0"/>
        </a:p>
      </dsp:txBody>
      <dsp:txXfrm>
        <a:off x="448590" y="2581829"/>
        <a:ext cx="1052289" cy="642684"/>
      </dsp:txXfrm>
    </dsp:sp>
    <dsp:sp modelId="{B32AFF5F-9BB8-4B5F-9526-8BD578732427}">
      <dsp:nvSpPr>
        <dsp:cNvPr id="0" name=""/>
        <dsp:cNvSpPr/>
      </dsp:nvSpPr>
      <dsp:spPr>
        <a:xfrm>
          <a:off x="292060" y="684479"/>
          <a:ext cx="136534" cy="3072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035"/>
              </a:lnTo>
              <a:lnTo>
                <a:pt x="136534" y="3072035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DCDD5-8877-4118-98ED-7B6B125951DA}">
      <dsp:nvSpPr>
        <dsp:cNvPr id="0" name=""/>
        <dsp:cNvSpPr/>
      </dsp:nvSpPr>
      <dsp:spPr>
        <a:xfrm>
          <a:off x="428595" y="3415177"/>
          <a:ext cx="1092279" cy="68267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Appetence</a:t>
          </a:r>
          <a:endParaRPr lang="ru-RU" sz="1200" b="1" kern="1200" dirty="0"/>
        </a:p>
      </dsp:txBody>
      <dsp:txXfrm>
        <a:off x="448590" y="3435172"/>
        <a:ext cx="1052289" cy="642684"/>
      </dsp:txXfrm>
    </dsp:sp>
    <dsp:sp modelId="{0BF4302D-D5B6-4585-A738-5FADDA56F56F}">
      <dsp:nvSpPr>
        <dsp:cNvPr id="0" name=""/>
        <dsp:cNvSpPr/>
      </dsp:nvSpPr>
      <dsp:spPr>
        <a:xfrm>
          <a:off x="292060" y="684479"/>
          <a:ext cx="136534" cy="3925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379"/>
              </a:lnTo>
              <a:lnTo>
                <a:pt x="136534" y="3925379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E2989-66F1-412C-AD99-D525EE2E0C73}">
      <dsp:nvSpPr>
        <dsp:cNvPr id="0" name=""/>
        <dsp:cNvSpPr/>
      </dsp:nvSpPr>
      <dsp:spPr>
        <a:xfrm>
          <a:off x="428595" y="4268520"/>
          <a:ext cx="1092279" cy="68267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ru-RU" sz="1200" b="1" kern="1200" dirty="0"/>
        </a:p>
      </dsp:txBody>
      <dsp:txXfrm>
        <a:off x="448590" y="4288515"/>
        <a:ext cx="1052289" cy="6426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A4882-CCCF-4C72-962D-0753E316A529}">
      <dsp:nvSpPr>
        <dsp:cNvPr id="0" name=""/>
        <dsp:cNvSpPr/>
      </dsp:nvSpPr>
      <dsp:spPr>
        <a:xfrm>
          <a:off x="269750" y="1534"/>
          <a:ext cx="1365498" cy="6827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Anger</a:t>
          </a:r>
          <a:endParaRPr lang="ru-RU" sz="2800" b="1" kern="1200" dirty="0"/>
        </a:p>
      </dsp:txBody>
      <dsp:txXfrm>
        <a:off x="289747" y="21531"/>
        <a:ext cx="1325504" cy="642755"/>
      </dsp:txXfrm>
    </dsp:sp>
    <dsp:sp modelId="{18C066D6-F148-440E-8121-EEED9502F983}">
      <dsp:nvSpPr>
        <dsp:cNvPr id="0" name=""/>
        <dsp:cNvSpPr/>
      </dsp:nvSpPr>
      <dsp:spPr>
        <a:xfrm>
          <a:off x="406300" y="684283"/>
          <a:ext cx="136549" cy="512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061"/>
              </a:lnTo>
              <a:lnTo>
                <a:pt x="136549" y="512061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856BE-A18B-4328-BE78-4D6144AC8CD8}">
      <dsp:nvSpPr>
        <dsp:cNvPr id="0" name=""/>
        <dsp:cNvSpPr/>
      </dsp:nvSpPr>
      <dsp:spPr>
        <a:xfrm>
          <a:off x="542850" y="854971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Fury</a:t>
          </a:r>
          <a:endParaRPr lang="ru-RU" sz="1200" b="1" kern="1200" dirty="0"/>
        </a:p>
      </dsp:txBody>
      <dsp:txXfrm>
        <a:off x="562847" y="874968"/>
        <a:ext cx="1052404" cy="642755"/>
      </dsp:txXfrm>
    </dsp:sp>
    <dsp:sp modelId="{25950C5E-33A5-407A-8133-B2857C155928}">
      <dsp:nvSpPr>
        <dsp:cNvPr id="0" name=""/>
        <dsp:cNvSpPr/>
      </dsp:nvSpPr>
      <dsp:spPr>
        <a:xfrm>
          <a:off x="406300" y="684283"/>
          <a:ext cx="136549" cy="1365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498"/>
              </a:lnTo>
              <a:lnTo>
                <a:pt x="136549" y="1365498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A110C-4FE4-4782-B5D1-83FD72451B87}">
      <dsp:nvSpPr>
        <dsp:cNvPr id="0" name=""/>
        <dsp:cNvSpPr/>
      </dsp:nvSpPr>
      <dsp:spPr>
        <a:xfrm>
          <a:off x="542850" y="1708407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Irritation</a:t>
          </a:r>
          <a:endParaRPr lang="ru-RU" sz="1200" b="1" kern="1200" dirty="0"/>
        </a:p>
      </dsp:txBody>
      <dsp:txXfrm>
        <a:off x="562847" y="1728404"/>
        <a:ext cx="1052404" cy="642755"/>
      </dsp:txXfrm>
    </dsp:sp>
    <dsp:sp modelId="{50CAA80C-95E6-4067-B68E-7DCA873F9068}">
      <dsp:nvSpPr>
        <dsp:cNvPr id="0" name=""/>
        <dsp:cNvSpPr/>
      </dsp:nvSpPr>
      <dsp:spPr>
        <a:xfrm>
          <a:off x="406300" y="684283"/>
          <a:ext cx="136549" cy="221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934"/>
              </a:lnTo>
              <a:lnTo>
                <a:pt x="136549" y="2218934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1249B-6941-469B-94CB-B9FE4F0D1044}">
      <dsp:nvSpPr>
        <dsp:cNvPr id="0" name=""/>
        <dsp:cNvSpPr/>
      </dsp:nvSpPr>
      <dsp:spPr>
        <a:xfrm>
          <a:off x="542850" y="2561843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Disgust</a:t>
          </a:r>
          <a:endParaRPr lang="ru-RU" sz="1200" b="1" kern="1200" dirty="0"/>
        </a:p>
      </dsp:txBody>
      <dsp:txXfrm>
        <a:off x="562847" y="2581840"/>
        <a:ext cx="1052404" cy="642755"/>
      </dsp:txXfrm>
    </dsp:sp>
    <dsp:sp modelId="{70EEDE15-EE8C-4B62-8898-417D2FE53364}">
      <dsp:nvSpPr>
        <dsp:cNvPr id="0" name=""/>
        <dsp:cNvSpPr/>
      </dsp:nvSpPr>
      <dsp:spPr>
        <a:xfrm>
          <a:off x="406300" y="684283"/>
          <a:ext cx="136549" cy="3072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370"/>
              </a:lnTo>
              <a:lnTo>
                <a:pt x="136549" y="3072370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F5C9B-0FC8-4077-A8FB-399E791E9833}">
      <dsp:nvSpPr>
        <dsp:cNvPr id="0" name=""/>
        <dsp:cNvSpPr/>
      </dsp:nvSpPr>
      <dsp:spPr>
        <a:xfrm>
          <a:off x="542850" y="3415279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Envy</a:t>
          </a:r>
          <a:endParaRPr lang="ru-RU" sz="1200" b="1" kern="1200" dirty="0"/>
        </a:p>
      </dsp:txBody>
      <dsp:txXfrm>
        <a:off x="562847" y="3435276"/>
        <a:ext cx="1052404" cy="642755"/>
      </dsp:txXfrm>
    </dsp:sp>
    <dsp:sp modelId="{3C2969C4-FEB7-4D54-ABFA-66C7498BCCBF}">
      <dsp:nvSpPr>
        <dsp:cNvPr id="0" name=""/>
        <dsp:cNvSpPr/>
      </dsp:nvSpPr>
      <dsp:spPr>
        <a:xfrm>
          <a:off x="406300" y="684283"/>
          <a:ext cx="136549" cy="392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806"/>
              </a:lnTo>
              <a:lnTo>
                <a:pt x="136549" y="3925806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BFC2B-13FD-4770-A6B4-83E13D08FD13}">
      <dsp:nvSpPr>
        <dsp:cNvPr id="0" name=""/>
        <dsp:cNvSpPr/>
      </dsp:nvSpPr>
      <dsp:spPr>
        <a:xfrm>
          <a:off x="542850" y="4268716"/>
          <a:ext cx="1092398" cy="68274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ru-RU" sz="1200" b="1" kern="1200" dirty="0"/>
        </a:p>
      </dsp:txBody>
      <dsp:txXfrm>
        <a:off x="562847" y="4288713"/>
        <a:ext cx="1052404" cy="642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E33F-CF3C-4FA0-B49A-5FDFE14B6106}" type="datetimeFigureOut">
              <a:rPr lang="ru-RU" smtClean="0"/>
              <a:t>20.09.2012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3A89-1651-4744-901F-C08C69890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4919-15E4-4E35-BCA7-8B3F16CCD6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34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9.wdp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0.wdp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microsoft.com/office/2007/relationships/hdphoto" Target="../media/hdphoto12.wdp"/><Relationship Id="rId4" Type="http://schemas.openxmlformats.org/officeDocument/2006/relationships/image" Target="../media/image27.gif"/><Relationship Id="rId9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5" Type="http://schemas.microsoft.com/office/2007/relationships/hdphoto" Target="../media/hdphoto2.wdp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eg"/><Relationship Id="rId5" Type="http://schemas.microsoft.com/office/2007/relationships/hdphoto" Target="../media/hdphoto5.wdp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0400" y="6096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200" dirty="0" smtClean="0"/>
              <a:t>Vadim </a:t>
            </a:r>
            <a:r>
              <a:rPr lang="en-US" sz="1200" dirty="0" err="1" smtClean="0"/>
              <a:t>Mateushev</a:t>
            </a:r>
            <a:endParaRPr lang="en-US" sz="12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Emotional </a:t>
            </a:r>
            <a:r>
              <a:rPr lang="en-US" b="1" dirty="0" smtClean="0"/>
              <a:t>Intelligence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self-awareness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50" name="Picture 2" descr="http://pics.livejournal.com/atraita/pic/000yqkyx/s640x48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22248"/>
            <a:ext cx="5635752" cy="56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graphicFrame>
        <p:nvGraphicFramePr>
          <p:cNvPr id="6" name="Схема 7"/>
          <p:cNvGraphicFramePr/>
          <p:nvPr>
            <p:extLst>
              <p:ext uri="{D42A27DB-BD31-4B8C-83A1-F6EECF244321}">
                <p14:modId xmlns:p14="http://schemas.microsoft.com/office/powerpoint/2010/main" val="897686671"/>
              </p:ext>
            </p:extLst>
          </p:nvPr>
        </p:nvGraphicFramePr>
        <p:xfrm>
          <a:off x="4876800" y="1524000"/>
          <a:ext cx="373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3276600" cy="3048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graphicFrame>
        <p:nvGraphicFramePr>
          <p:cNvPr id="6" name="Схема 7"/>
          <p:cNvGraphicFramePr/>
          <p:nvPr>
            <p:extLst>
              <p:ext uri="{D42A27DB-BD31-4B8C-83A1-F6EECF244321}">
                <p14:modId xmlns:p14="http://schemas.microsoft.com/office/powerpoint/2010/main" val="4170793324"/>
              </p:ext>
            </p:extLst>
          </p:nvPr>
        </p:nvGraphicFramePr>
        <p:xfrm>
          <a:off x="457200" y="1524000"/>
          <a:ext cx="373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7" y="2286000"/>
            <a:ext cx="3433283" cy="2990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graphicFrame>
        <p:nvGraphicFramePr>
          <p:cNvPr id="6" name="Схема 7"/>
          <p:cNvGraphicFramePr/>
          <p:nvPr>
            <p:extLst>
              <p:ext uri="{D42A27DB-BD31-4B8C-83A1-F6EECF244321}">
                <p14:modId xmlns:p14="http://schemas.microsoft.com/office/powerpoint/2010/main" val="3438171830"/>
              </p:ext>
            </p:extLst>
          </p:nvPr>
        </p:nvGraphicFramePr>
        <p:xfrm>
          <a:off x="4876800" y="1524000"/>
          <a:ext cx="373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4663"/>
            <a:ext cx="3429000" cy="299344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1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graphicFrame>
        <p:nvGraphicFramePr>
          <p:cNvPr id="6" name="Схема 7"/>
          <p:cNvGraphicFramePr/>
          <p:nvPr>
            <p:extLst>
              <p:ext uri="{D42A27DB-BD31-4B8C-83A1-F6EECF244321}">
                <p14:modId xmlns:p14="http://schemas.microsoft.com/office/powerpoint/2010/main" val="1778639305"/>
              </p:ext>
            </p:extLst>
          </p:nvPr>
        </p:nvGraphicFramePr>
        <p:xfrm>
          <a:off x="457200" y="1524000"/>
          <a:ext cx="373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381887" cy="318450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40290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Схема 7"/>
          <p:cNvGraphicFramePr/>
          <p:nvPr>
            <p:extLst>
              <p:ext uri="{D42A27DB-BD31-4B8C-83A1-F6EECF244321}">
                <p14:modId xmlns:p14="http://schemas.microsoft.com/office/powerpoint/2010/main" val="823116527"/>
              </p:ext>
            </p:extLst>
          </p:nvPr>
        </p:nvGraphicFramePr>
        <p:xfrm>
          <a:off x="4876800" y="1524000"/>
          <a:ext cx="373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Emotions: </a:t>
            </a:r>
            <a:r>
              <a:rPr lang="en-US" dirty="0"/>
              <a:t>spectrum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98627110"/>
              </p:ext>
            </p:extLst>
          </p:nvPr>
        </p:nvGraphicFramePr>
        <p:xfrm>
          <a:off x="5486400" y="1371600"/>
          <a:ext cx="1905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557623274"/>
              </p:ext>
            </p:extLst>
          </p:nvPr>
        </p:nvGraphicFramePr>
        <p:xfrm>
          <a:off x="7315200" y="1371600"/>
          <a:ext cx="1752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04142669"/>
              </p:ext>
            </p:extLst>
          </p:nvPr>
        </p:nvGraphicFramePr>
        <p:xfrm>
          <a:off x="381000" y="1371600"/>
          <a:ext cx="1676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636619713"/>
              </p:ext>
            </p:extLst>
          </p:nvPr>
        </p:nvGraphicFramePr>
        <p:xfrm>
          <a:off x="3733800" y="1371600"/>
          <a:ext cx="1905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544242440"/>
              </p:ext>
            </p:extLst>
          </p:nvPr>
        </p:nvGraphicFramePr>
        <p:xfrm>
          <a:off x="1905000" y="1371600"/>
          <a:ext cx="2057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5027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Emotions: efficiency and activation	</a:t>
            </a:r>
            <a:endParaRPr lang="en-US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034046" y="2025134"/>
            <a:ext cx="0" cy="373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034046" y="5758934"/>
            <a:ext cx="6858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1056906" y="3379654"/>
            <a:ext cx="5478780" cy="2348800"/>
          </a:xfrm>
          <a:custGeom>
            <a:avLst/>
            <a:gdLst>
              <a:gd name="connsiteX0" fmla="*/ 0 w 5478780"/>
              <a:gd name="connsiteY0" fmla="*/ 2348800 h 2348800"/>
              <a:gd name="connsiteX1" fmla="*/ 792480 w 5478780"/>
              <a:gd name="connsiteY1" fmla="*/ 1716340 h 2348800"/>
              <a:gd name="connsiteX2" fmla="*/ 1348740 w 5478780"/>
              <a:gd name="connsiteY2" fmla="*/ 1840 h 2348800"/>
              <a:gd name="connsiteX3" fmla="*/ 2773680 w 5478780"/>
              <a:gd name="connsiteY3" fmla="*/ 1403920 h 2348800"/>
              <a:gd name="connsiteX4" fmla="*/ 5478780 w 5478780"/>
              <a:gd name="connsiteY4" fmla="*/ 2325940 h 23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8780" h="2348800">
                <a:moveTo>
                  <a:pt x="0" y="2348800"/>
                </a:moveTo>
                <a:cubicBezTo>
                  <a:pt x="283845" y="2228150"/>
                  <a:pt x="567690" y="2107500"/>
                  <a:pt x="792480" y="1716340"/>
                </a:cubicBezTo>
                <a:cubicBezTo>
                  <a:pt x="1017270" y="1325180"/>
                  <a:pt x="1018540" y="53910"/>
                  <a:pt x="1348740" y="1840"/>
                </a:cubicBezTo>
                <a:cubicBezTo>
                  <a:pt x="1678940" y="-50230"/>
                  <a:pt x="2085340" y="1016570"/>
                  <a:pt x="2773680" y="1403920"/>
                </a:cubicBezTo>
                <a:cubicBezTo>
                  <a:pt x="3462020" y="1791270"/>
                  <a:pt x="5106670" y="2347530"/>
                  <a:pt x="5478780" y="232594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1053096" y="2634734"/>
            <a:ext cx="6276975" cy="3067156"/>
          </a:xfrm>
          <a:custGeom>
            <a:avLst/>
            <a:gdLst>
              <a:gd name="connsiteX0" fmla="*/ 0 w 6276975"/>
              <a:gd name="connsiteY0" fmla="*/ 3067156 h 3067156"/>
              <a:gd name="connsiteX1" fmla="*/ 800100 w 6276975"/>
              <a:gd name="connsiteY1" fmla="*/ 2619481 h 3067156"/>
              <a:gd name="connsiteX2" fmla="*/ 1590675 w 6276975"/>
              <a:gd name="connsiteY2" fmla="*/ 409681 h 3067156"/>
              <a:gd name="connsiteX3" fmla="*/ 3181350 w 6276975"/>
              <a:gd name="connsiteY3" fmla="*/ 9631 h 3067156"/>
              <a:gd name="connsiteX4" fmla="*/ 4648200 w 6276975"/>
              <a:gd name="connsiteY4" fmla="*/ 323956 h 3067156"/>
              <a:gd name="connsiteX5" fmla="*/ 5286375 w 6276975"/>
              <a:gd name="connsiteY5" fmla="*/ 2257531 h 3067156"/>
              <a:gd name="connsiteX6" fmla="*/ 6276975 w 6276975"/>
              <a:gd name="connsiteY6" fmla="*/ 3029056 h 306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6975" h="3067156">
                <a:moveTo>
                  <a:pt x="0" y="3067156"/>
                </a:moveTo>
                <a:cubicBezTo>
                  <a:pt x="267494" y="3064774"/>
                  <a:pt x="534988" y="3062393"/>
                  <a:pt x="800100" y="2619481"/>
                </a:cubicBezTo>
                <a:cubicBezTo>
                  <a:pt x="1065212" y="2176569"/>
                  <a:pt x="1193800" y="844656"/>
                  <a:pt x="1590675" y="409681"/>
                </a:cubicBezTo>
                <a:cubicBezTo>
                  <a:pt x="1987550" y="-25294"/>
                  <a:pt x="2671763" y="23918"/>
                  <a:pt x="3181350" y="9631"/>
                </a:cubicBezTo>
                <a:cubicBezTo>
                  <a:pt x="3690938" y="-4657"/>
                  <a:pt x="4297363" y="-50694"/>
                  <a:pt x="4648200" y="323956"/>
                </a:cubicBezTo>
                <a:cubicBezTo>
                  <a:pt x="4999038" y="698606"/>
                  <a:pt x="5014913" y="1806681"/>
                  <a:pt x="5286375" y="2257531"/>
                </a:cubicBezTo>
                <a:cubicBezTo>
                  <a:pt x="5557837" y="2708381"/>
                  <a:pt x="6276975" y="3029056"/>
                  <a:pt x="6276975" y="302905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>
            <a:off x="1072146" y="3017188"/>
            <a:ext cx="5629275" cy="2684596"/>
          </a:xfrm>
          <a:custGeom>
            <a:avLst/>
            <a:gdLst>
              <a:gd name="connsiteX0" fmla="*/ 0 w 5629275"/>
              <a:gd name="connsiteY0" fmla="*/ 2675071 h 2684596"/>
              <a:gd name="connsiteX1" fmla="*/ 1133475 w 5629275"/>
              <a:gd name="connsiteY1" fmla="*/ 2179771 h 2684596"/>
              <a:gd name="connsiteX2" fmla="*/ 2028825 w 5629275"/>
              <a:gd name="connsiteY2" fmla="*/ 341446 h 2684596"/>
              <a:gd name="connsiteX3" fmla="*/ 2990850 w 5629275"/>
              <a:gd name="connsiteY3" fmla="*/ 131896 h 2684596"/>
              <a:gd name="connsiteX4" fmla="*/ 4267200 w 5629275"/>
              <a:gd name="connsiteY4" fmla="*/ 1817821 h 2684596"/>
              <a:gd name="connsiteX5" fmla="*/ 5629275 w 5629275"/>
              <a:gd name="connsiteY5" fmla="*/ 2684596 h 26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9275" h="2684596">
                <a:moveTo>
                  <a:pt x="0" y="2675071"/>
                </a:moveTo>
                <a:cubicBezTo>
                  <a:pt x="397668" y="2621890"/>
                  <a:pt x="795337" y="2568709"/>
                  <a:pt x="1133475" y="2179771"/>
                </a:cubicBezTo>
                <a:cubicBezTo>
                  <a:pt x="1471613" y="1790833"/>
                  <a:pt x="1719263" y="682758"/>
                  <a:pt x="2028825" y="341446"/>
                </a:cubicBezTo>
                <a:cubicBezTo>
                  <a:pt x="2338388" y="133"/>
                  <a:pt x="2617788" y="-114166"/>
                  <a:pt x="2990850" y="131896"/>
                </a:cubicBezTo>
                <a:cubicBezTo>
                  <a:pt x="3363912" y="377958"/>
                  <a:pt x="3827463" y="1392371"/>
                  <a:pt x="4267200" y="1817821"/>
                </a:cubicBezTo>
                <a:cubicBezTo>
                  <a:pt x="4706938" y="2243271"/>
                  <a:pt x="5168106" y="2463933"/>
                  <a:pt x="5629275" y="268459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олилиния 44"/>
          <p:cNvSpPr/>
          <p:nvPr/>
        </p:nvSpPr>
        <p:spPr>
          <a:xfrm>
            <a:off x="1072146" y="5377924"/>
            <a:ext cx="6229350" cy="342910"/>
          </a:xfrm>
          <a:custGeom>
            <a:avLst/>
            <a:gdLst>
              <a:gd name="connsiteX0" fmla="*/ 0 w 6229350"/>
              <a:gd name="connsiteY0" fmla="*/ 323860 h 342910"/>
              <a:gd name="connsiteX1" fmla="*/ 1123950 w 6229350"/>
              <a:gd name="connsiteY1" fmla="*/ 238135 h 342910"/>
              <a:gd name="connsiteX2" fmla="*/ 3124200 w 6229350"/>
              <a:gd name="connsiteY2" fmla="*/ 10 h 342910"/>
              <a:gd name="connsiteX3" fmla="*/ 5295900 w 6229350"/>
              <a:gd name="connsiteY3" fmla="*/ 247660 h 342910"/>
              <a:gd name="connsiteX4" fmla="*/ 6229350 w 6229350"/>
              <a:gd name="connsiteY4" fmla="*/ 342910 h 34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9350" h="342910">
                <a:moveTo>
                  <a:pt x="0" y="323860"/>
                </a:moveTo>
                <a:cubicBezTo>
                  <a:pt x="301625" y="307985"/>
                  <a:pt x="603250" y="292110"/>
                  <a:pt x="1123950" y="238135"/>
                </a:cubicBezTo>
                <a:cubicBezTo>
                  <a:pt x="1644650" y="184160"/>
                  <a:pt x="2428875" y="-1578"/>
                  <a:pt x="3124200" y="10"/>
                </a:cubicBezTo>
                <a:cubicBezTo>
                  <a:pt x="3819525" y="1597"/>
                  <a:pt x="5295900" y="247660"/>
                  <a:pt x="5295900" y="247660"/>
                </a:cubicBezTo>
                <a:lnTo>
                  <a:pt x="6229350" y="342910"/>
                </a:ln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1110246" y="4825464"/>
            <a:ext cx="5867400" cy="876320"/>
          </a:xfrm>
          <a:custGeom>
            <a:avLst/>
            <a:gdLst>
              <a:gd name="connsiteX0" fmla="*/ 0 w 5638800"/>
              <a:gd name="connsiteY0" fmla="*/ 876320 h 876320"/>
              <a:gd name="connsiteX1" fmla="*/ 1276350 w 5638800"/>
              <a:gd name="connsiteY1" fmla="*/ 628670 h 876320"/>
              <a:gd name="connsiteX2" fmla="*/ 2152650 w 5638800"/>
              <a:gd name="connsiteY2" fmla="*/ 209570 h 876320"/>
              <a:gd name="connsiteX3" fmla="*/ 3276600 w 5638800"/>
              <a:gd name="connsiteY3" fmla="*/ 20 h 876320"/>
              <a:gd name="connsiteX4" fmla="*/ 4410075 w 5638800"/>
              <a:gd name="connsiteY4" fmla="*/ 200045 h 876320"/>
              <a:gd name="connsiteX5" fmla="*/ 5105400 w 5638800"/>
              <a:gd name="connsiteY5" fmla="*/ 666770 h 876320"/>
              <a:gd name="connsiteX6" fmla="*/ 5638800 w 5638800"/>
              <a:gd name="connsiteY6" fmla="*/ 876320 h 87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876320">
                <a:moveTo>
                  <a:pt x="0" y="876320"/>
                </a:moveTo>
                <a:cubicBezTo>
                  <a:pt x="458787" y="808057"/>
                  <a:pt x="917575" y="739795"/>
                  <a:pt x="1276350" y="628670"/>
                </a:cubicBezTo>
                <a:cubicBezTo>
                  <a:pt x="1635125" y="517545"/>
                  <a:pt x="1819275" y="314345"/>
                  <a:pt x="2152650" y="209570"/>
                </a:cubicBezTo>
                <a:cubicBezTo>
                  <a:pt x="2486025" y="104795"/>
                  <a:pt x="2900363" y="1607"/>
                  <a:pt x="3276600" y="20"/>
                </a:cubicBezTo>
                <a:cubicBezTo>
                  <a:pt x="3652837" y="-1567"/>
                  <a:pt x="4105275" y="88920"/>
                  <a:pt x="4410075" y="200045"/>
                </a:cubicBezTo>
                <a:cubicBezTo>
                  <a:pt x="4714875" y="311170"/>
                  <a:pt x="4900613" y="554057"/>
                  <a:pt x="5105400" y="666770"/>
                </a:cubicBezTo>
                <a:cubicBezTo>
                  <a:pt x="5310188" y="779482"/>
                  <a:pt x="5474494" y="827901"/>
                  <a:pt x="5638800" y="876320"/>
                </a:cubicBezTo>
              </a:path>
            </a:pathLst>
          </a:custGeom>
          <a:noFill/>
          <a:ln w="38100">
            <a:solidFill>
              <a:srgbClr val="00B050"/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348246" y="165580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30071" y="5802868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1764268"/>
            <a:ext cx="1828800" cy="1893332"/>
            <a:chOff x="6629400" y="1828800"/>
            <a:chExt cx="1828800" cy="1893332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6629400" y="2025134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6629400" y="2438400"/>
              <a:ext cx="4572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6629400" y="28194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6629400" y="3200400"/>
              <a:ext cx="457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6629400" y="3581400"/>
              <a:ext cx="45720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162800" y="182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Interest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62800" y="2209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Joy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62800" y="2602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Fury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62800" y="298912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Fear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3352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Sadness</a:t>
              </a:r>
              <a:endParaRPr lang="ru-RU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Precise self-rating </a:t>
            </a:r>
          </a:p>
        </p:txBody>
      </p:sp>
      <p:pic>
        <p:nvPicPr>
          <p:cNvPr id="2054" name="Picture 6" descr="http://pics.livejournal.com/igor_zagrebnoy/pic/0000kb68/s640x48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29540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Self-confidence</a:t>
            </a:r>
          </a:p>
        </p:txBody>
      </p:sp>
      <p:pic>
        <p:nvPicPr>
          <p:cNvPr id="2052" name="Picture 4" descr="http://www.znaikak.ru/design/pic/visred/mediumsamoocenk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9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33" b="7646"/>
          <a:stretch/>
        </p:blipFill>
        <p:spPr bwMode="auto">
          <a:xfrm>
            <a:off x="1066800" y="1447800"/>
            <a:ext cx="6019800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447800"/>
            <a:ext cx="6934200" cy="5105400"/>
          </a:xfrm>
        </p:spPr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dirty="0" smtClean="0"/>
              <a:t>Efficiency</a:t>
            </a:r>
          </a:p>
          <a:p>
            <a:r>
              <a:rPr lang="en-US" dirty="0"/>
              <a:t>Types of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Emotional Intelligence (EQ)</a:t>
            </a:r>
          </a:p>
          <a:p>
            <a:r>
              <a:rPr lang="en-US" dirty="0"/>
              <a:t>EQ: </a:t>
            </a:r>
            <a:r>
              <a:rPr lang="en-US" dirty="0" smtClean="0"/>
              <a:t>Advantages</a:t>
            </a:r>
          </a:p>
          <a:p>
            <a:r>
              <a:rPr lang="en-US" dirty="0"/>
              <a:t>EQ and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EQ components:</a:t>
            </a:r>
          </a:p>
          <a:p>
            <a:pPr lvl="1"/>
            <a:r>
              <a:rPr lang="en-US" dirty="0" smtClean="0"/>
              <a:t>Self-awareness</a:t>
            </a:r>
          </a:p>
          <a:p>
            <a:pPr lvl="1"/>
            <a:r>
              <a:rPr lang="en-US" dirty="0" smtClean="0"/>
              <a:t>Self-control</a:t>
            </a:r>
          </a:p>
          <a:p>
            <a:pPr lvl="1"/>
            <a:r>
              <a:rPr lang="en-US" dirty="0" smtClean="0"/>
              <a:t>Social keenness</a:t>
            </a:r>
            <a:endParaRPr lang="en-US" dirty="0"/>
          </a:p>
          <a:p>
            <a:pPr lvl="1"/>
            <a:r>
              <a:rPr lang="en-US" dirty="0" smtClean="0"/>
              <a:t>Relationship management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Literature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http://www.lie-expert.org/pictures/E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5282"/>
          <a:stretch/>
        </p:blipFill>
        <p:spPr bwMode="auto">
          <a:xfrm>
            <a:off x="5486400" y="1524000"/>
            <a:ext cx="356616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Behavior Models</a:t>
            </a:r>
            <a:endParaRPr lang="en-US" dirty="0"/>
          </a:p>
        </p:txBody>
      </p:sp>
      <p:pic>
        <p:nvPicPr>
          <p:cNvPr id="2050" name="Picture 2" descr="http://psyera.ru/sites/default/files/field/image/aggressia_aggressivnoe_povede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48" y="1371600"/>
            <a:ext cx="497065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3142" y="1360303"/>
            <a:ext cx="7838305" cy="1942922"/>
            <a:chOff x="333142" y="1360303"/>
            <a:chExt cx="7838305" cy="1942922"/>
          </a:xfrm>
        </p:grpSpPr>
        <p:sp>
          <p:nvSpPr>
            <p:cNvPr id="3" name="TextBox 2"/>
            <p:cNvSpPr txBox="1"/>
            <p:nvPr/>
          </p:nvSpPr>
          <p:spPr>
            <a:xfrm rot="19209236">
              <a:off x="333142" y="1942179"/>
              <a:ext cx="2450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Aggressive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2704854">
              <a:off x="6975767" y="1848097"/>
              <a:ext cx="16834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Passive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2899492">
              <a:off x="1909941" y="2731824"/>
              <a:ext cx="685602" cy="4572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8262584">
              <a:off x="6831264" y="2567261"/>
              <a:ext cx="699769" cy="4572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6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Behavior Models</a:t>
            </a:r>
            <a:endParaRPr lang="en-US" dirty="0"/>
          </a:p>
        </p:txBody>
      </p:sp>
      <p:pic>
        <p:nvPicPr>
          <p:cNvPr id="2054" name="Picture 6" descr="http://img1.liveinternet.ru/images/attach/c/1/61/883/61883163_1279921529_ches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8" y="1405775"/>
            <a:ext cx="7258752" cy="48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5486400"/>
            <a:ext cx="4431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Assertiveness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584220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2971800"/>
                <a:gridCol w="2819400"/>
                <a:gridCol w="24384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MYSELF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OTHERS</a:t>
                      </a:r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COMPREHENSION OF</a:t>
                      </a:r>
                      <a:endParaRPr lang="ru-RU" sz="2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SELF-AWARENESS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comprehension of own feelings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0" marR="2857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KEENNESS</a:t>
                      </a:r>
                    </a:p>
                    <a:p>
                      <a:pPr algn="ctr"/>
                      <a:r>
                        <a:rPr lang="en-US" sz="1200" dirty="0" smtClean="0"/>
                        <a:t>comprehension of other people and situations</a:t>
                      </a:r>
                      <a:endParaRPr lang="ru-RU" sz="1200" dirty="0"/>
                    </a:p>
                  </a:txBody>
                  <a:tcPr anchor="ctr"/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r>
                        <a:rPr lang="en-US" sz="2200" dirty="0" smtClean="0"/>
                        <a:t> DIRECTED ON</a:t>
                      </a:r>
                      <a:endParaRPr lang="ru-RU" sz="22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SELF-CONTROL</a:t>
                      </a:r>
                    </a:p>
                    <a:p>
                      <a:pPr algn="ctr"/>
                      <a:r>
                        <a:rPr lang="en-US" sz="1200" dirty="0" smtClean="0"/>
                        <a:t>manage own feelings</a:t>
                      </a:r>
                      <a:endParaRPr lang="ru-RU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 MANAGEMENT</a:t>
                      </a:r>
                    </a:p>
                    <a:p>
                      <a:pPr algn="ctr"/>
                      <a:r>
                        <a:rPr lang="en-US" sz="1200" dirty="0" smtClean="0"/>
                        <a:t>social skills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0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EQ: Self-Control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	Emotions control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Openness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Adaptability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Will to win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Initiative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Optimism</a:t>
            </a:r>
            <a:endParaRPr lang="en-US" dirty="0"/>
          </a:p>
        </p:txBody>
      </p:sp>
      <p:pic>
        <p:nvPicPr>
          <p:cNvPr id="1026" name="Picture 2" descr="http://marriagelifeministries.org/wp-content/uploads/2011/08/emoticons-300x224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8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97" y="1295400"/>
            <a:ext cx="153080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vtc.ee/e-oppe/Valiulina/vestlus/image03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1053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43200"/>
            <a:ext cx="135951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269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www.cio-sibir.ru/images/article/2008/2008-09-01-10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3" y="4114800"/>
            <a:ext cx="109602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5079206"/>
            <a:ext cx="1575078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8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</a:t>
            </a:r>
            <a:r>
              <a:rPr lang="en-US" dirty="0"/>
              <a:t>ways how to manage own </a:t>
            </a:r>
            <a:r>
              <a:rPr lang="en-US" dirty="0" smtClean="0"/>
              <a:t>emotions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4395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Discharge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emotions</a:t>
            </a:r>
          </a:p>
          <a:p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Dissociation</a:t>
            </a:r>
          </a:p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Talk about feelings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3600" dirty="0"/>
          </a:p>
        </p:txBody>
      </p:sp>
      <p:pic>
        <p:nvPicPr>
          <p:cNvPr id="12" name="Picture 2" descr="http://marriagelifeministries.org/wp-content/uploads/2011/08/emoticons-300x224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8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28" y="2133600"/>
            <a:ext cx="398008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07283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2971800"/>
                <a:gridCol w="2819400"/>
                <a:gridCol w="24384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MYSELF</a:t>
                      </a:r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OTHERS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COMPREHENSION OF</a:t>
                      </a:r>
                      <a:endParaRPr lang="ru-RU" sz="22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SELF-AWARENESS</a:t>
                      </a:r>
                    </a:p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comprehension of own feelings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0" marR="2857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KENNESS</a:t>
                      </a:r>
                    </a:p>
                    <a:p>
                      <a:pPr algn="ctr"/>
                      <a:r>
                        <a:rPr lang="en-US" sz="1200" dirty="0" smtClean="0"/>
                        <a:t>comprehension of other people and situations</a:t>
                      </a:r>
                      <a:endParaRPr lang="ru-RU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ACTIONS DIRECTED ON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SELF-CONTROL</a:t>
                      </a:r>
                    </a:p>
                    <a:p>
                      <a:pPr algn="ctr"/>
                      <a:r>
                        <a:rPr lang="en-US" sz="1200" dirty="0" smtClean="0"/>
                        <a:t>manage own feelings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 MANAGEMENT</a:t>
                      </a:r>
                    </a:p>
                    <a:p>
                      <a:pPr algn="ctr"/>
                      <a:r>
                        <a:rPr lang="en-US" sz="1200" dirty="0" smtClean="0"/>
                        <a:t>social skills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0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EQ: Social </a:t>
            </a:r>
            <a:r>
              <a:rPr lang="en-US" dirty="0" smtClean="0"/>
              <a:t>Keenness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Empathy</a:t>
            </a:r>
          </a:p>
          <a:p>
            <a:r>
              <a:rPr lang="en-US" dirty="0" smtClean="0"/>
              <a:t>Business </a:t>
            </a:r>
            <a:r>
              <a:rPr lang="en-US" dirty="0"/>
              <a:t>awareness</a:t>
            </a:r>
          </a:p>
          <a:p>
            <a:r>
              <a:rPr lang="en-US" dirty="0" smtClean="0"/>
              <a:t>Attentiveness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b="1" dirty="0" smtClean="0"/>
              <a:t>Auxiliary skills:</a:t>
            </a:r>
          </a:p>
          <a:p>
            <a:pPr algn="ctr">
              <a:buFont typeface="Wingdings" pitchFamily="2" charset="2"/>
              <a:buChar char="Ø"/>
            </a:pPr>
            <a:endParaRPr lang="en-US" sz="2000" b="1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sz="1600" dirty="0" smtClean="0"/>
              <a:t>Active listening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sz="1600" dirty="0" smtClean="0"/>
              <a:t>Understanding </a:t>
            </a:r>
            <a:r>
              <a:rPr lang="en-US" sz="1600" dirty="0"/>
              <a:t>of nonverbal </a:t>
            </a:r>
            <a:r>
              <a:rPr lang="en-US" sz="1600" dirty="0" smtClean="0"/>
              <a:t>communication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sz="1600" dirty="0" smtClean="0"/>
              <a:t>Adaptation </a:t>
            </a:r>
            <a:r>
              <a:rPr lang="en-US" sz="1600" dirty="0"/>
              <a:t>to a wide </a:t>
            </a:r>
            <a:r>
              <a:rPr lang="en-US" sz="1600" dirty="0" smtClean="0"/>
              <a:t>emotions spectrum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940325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2971800"/>
                <a:gridCol w="2819400"/>
                <a:gridCol w="24384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MYSELF</a:t>
                      </a:r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OTHERS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COMPREHENSION OF</a:t>
                      </a:r>
                      <a:endParaRPr lang="ru-RU" sz="2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SELF-AWARENESS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comprehension of own feelings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0" marR="2857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KEENNESS</a:t>
                      </a:r>
                    </a:p>
                    <a:p>
                      <a:pPr algn="ctr"/>
                      <a:r>
                        <a:rPr lang="en-US" sz="1200" dirty="0" smtClean="0"/>
                        <a:t>comprehension of other people and situations</a:t>
                      </a:r>
                      <a:endParaRPr lang="ru-RU" sz="1200" dirty="0"/>
                    </a:p>
                  </a:txBody>
                  <a:tcPr anchor="ctr"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ACTIONS DIRECTED ON</a:t>
                      </a:r>
                      <a:endParaRPr lang="ru-RU" sz="22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SELF-CONTROL</a:t>
                      </a:r>
                    </a:p>
                    <a:p>
                      <a:pPr algn="ctr"/>
                      <a:r>
                        <a:rPr lang="en-US" sz="1200" dirty="0" smtClean="0"/>
                        <a:t>manage own feelings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 MANAGEMENT</a:t>
                      </a:r>
                    </a:p>
                    <a:p>
                      <a:pPr algn="ctr"/>
                      <a:r>
                        <a:rPr lang="en-US" sz="1200" dirty="0" smtClean="0"/>
                        <a:t>social skills</a:t>
                      </a:r>
                      <a:endParaRPr lang="ru-RU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EQ: Relationship management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Inspiration</a:t>
            </a:r>
          </a:p>
          <a:p>
            <a:r>
              <a:rPr lang="en-US" dirty="0" smtClean="0"/>
              <a:t>Influence</a:t>
            </a:r>
          </a:p>
          <a:p>
            <a:r>
              <a:rPr lang="en-US" dirty="0" smtClean="0"/>
              <a:t>Assistance </a:t>
            </a:r>
            <a:r>
              <a:rPr lang="en-US" dirty="0"/>
              <a:t>in </a:t>
            </a:r>
            <a:r>
              <a:rPr lang="en-US" dirty="0" smtClean="0"/>
              <a:t>self-improvement</a:t>
            </a:r>
          </a:p>
          <a:p>
            <a:r>
              <a:rPr lang="en-US" dirty="0"/>
              <a:t>Assistance in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Conflict management</a:t>
            </a:r>
          </a:p>
          <a:p>
            <a:r>
              <a:rPr lang="en-US" dirty="0" smtClean="0"/>
              <a:t>Strengthening </a:t>
            </a:r>
            <a:r>
              <a:rPr lang="en-US" dirty="0"/>
              <a:t>of personal relationships</a:t>
            </a:r>
            <a:endParaRPr lang="en-US" dirty="0" smtClean="0"/>
          </a:p>
          <a:p>
            <a:r>
              <a:rPr lang="en-US" dirty="0"/>
              <a:t>Teamwork and cooperation</a:t>
            </a:r>
          </a:p>
        </p:txBody>
      </p:sp>
    </p:spTree>
    <p:extLst>
      <p:ext uri="{BB962C8B-B14F-4D97-AF65-F5344CB8AC3E}">
        <p14:creationId xmlns:p14="http://schemas.microsoft.com/office/powerpoint/2010/main" val="3826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594" y="1829999"/>
                <a:ext cx="8311285" cy="281605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1" i="0" dirty="0" smtClean="0">
                          <a:latin typeface="Cambria Math"/>
                        </a:rPr>
                        <m:t>𝐄𝐟𝐟𝐢𝐜𝐢𝐞𝐧𝐜𝐲</m:t>
                      </m:r>
                      <m:r>
                        <a:rPr lang="en-US" sz="4400" b="1" i="0" dirty="0" smtClean="0">
                          <a:latin typeface="Cambria Math"/>
                        </a:rPr>
                        <m:t> =</m:t>
                      </m:r>
                    </m:oMath>
                  </m:oMathPara>
                </a14:m>
                <a:endParaRPr lang="en-US" sz="4400" b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4400" b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0" dirty="0" smtClean="0">
                              <a:latin typeface="Cambria Math"/>
                            </a:rPr>
                            <m:t>𝐑</m:t>
                          </m:r>
                          <m:r>
                            <a:rPr lang="en-US" sz="4400" b="1" i="0" dirty="0">
                              <a:latin typeface="Cambria Math"/>
                            </a:rPr>
                            <m:t>𝐞𝐬𝐮𝐥𝐭</m:t>
                          </m:r>
                        </m:num>
                        <m:den>
                          <m:r>
                            <a:rPr lang="en-US" sz="4400" b="1" i="0" dirty="0" smtClean="0">
                              <a:latin typeface="Cambria Math"/>
                            </a:rPr>
                            <m:t>𝐄</m:t>
                          </m:r>
                          <m:r>
                            <a:rPr lang="en-US" sz="4400" b="1" i="0" dirty="0">
                              <a:latin typeface="Cambria Math"/>
                            </a:rPr>
                            <m:t>𝐱𝐩𝐞𝐧𝐝𝐢𝐭𝐮𝐫𝐞</m:t>
                          </m:r>
                          <m:r>
                            <m:rPr>
                              <m:nor/>
                            </m:rPr>
                            <a:rPr lang="en-US" sz="4400" b="1" dirty="0" smtClean="0">
                              <a:latin typeface="Cambria Math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4400" b="1" dirty="0" smtClean="0">
                              <a:latin typeface="Cambria Math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sz="4400" b="1" dirty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4400" b="1" dirty="0" smtClean="0">
                              <a:latin typeface="Cambria Math"/>
                            </a:rPr>
                            <m:t>efforts</m:t>
                          </m:r>
                          <m:r>
                            <m:rPr>
                              <m:nor/>
                            </m:rPr>
                            <a:rPr lang="en-US" sz="4400" b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594" y="1829999"/>
                <a:ext cx="8311285" cy="2816057"/>
              </a:xfrm>
              <a:blipFill rotWithShape="1">
                <a:blip r:embed="rId2"/>
                <a:stretch>
                  <a:fillRect b="-3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1620000" y="4140000"/>
            <a:ext cx="6914400" cy="6606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own Arrow 3"/>
          <p:cNvSpPr/>
          <p:nvPr/>
        </p:nvSpPr>
        <p:spPr>
          <a:xfrm>
            <a:off x="1068125" y="3936900"/>
            <a:ext cx="457200" cy="1066800"/>
          </a:xfrm>
          <a:prstGeom prst="downArrow">
            <a:avLst/>
          </a:prstGeom>
          <a:solidFill>
            <a:srgbClr val="FF5D5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567855" y="1676400"/>
            <a:ext cx="457200" cy="1066800"/>
          </a:xfrm>
          <a:prstGeom prst="downArrow">
            <a:avLst/>
          </a:prstGeom>
          <a:solidFill>
            <a:srgbClr val="FF5D5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725" y="2286000"/>
            <a:ext cx="4476125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Cambria Math" pitchFamily="18" charset="0"/>
                <a:ea typeface="Cambria Math" pitchFamily="18" charset="0"/>
              </a:rPr>
              <a:t>Performance =</a:t>
            </a:r>
            <a:endParaRPr lang="en-US" sz="4000" i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 descr="http://3.bp.blogspot.com/-cXH08IhvB6Q/Txhjx7nmO7I/AAAAAAAAATA/hDd5EYQXo2Q/s1600/FinancialPerform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7150" y="3429000"/>
            <a:ext cx="1742450" cy="174119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4038600"/>
            <a:ext cx="2634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potential – </a:t>
            </a:r>
            <a:endParaRPr lang="ru-RU" dirty="0"/>
          </a:p>
        </p:txBody>
      </p:sp>
      <p:pic>
        <p:nvPicPr>
          <p:cNvPr id="1028" name="Picture 4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63054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oogle.com/images?q=tbn:ANd9GcRwkeyl9RJgz4OWuN4YRa9EYSlxCTLEXTgpdpBr-Tnn4Yn3Bq-I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4876800"/>
            <a:ext cx="1650682" cy="16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90800" y="5522976"/>
            <a:ext cx="2709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restrictions</a:t>
            </a:r>
            <a:endParaRPr lang="en-US" sz="40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0" name="Полилиния 49"/>
          <p:cNvSpPr/>
          <p:nvPr/>
        </p:nvSpPr>
        <p:spPr>
          <a:xfrm>
            <a:off x="2975045" y="1796414"/>
            <a:ext cx="3507088" cy="3507277"/>
          </a:xfrm>
          <a:custGeom>
            <a:avLst/>
            <a:gdLst>
              <a:gd name="connsiteX0" fmla="*/ 0 w 3507088"/>
              <a:gd name="connsiteY0" fmla="*/ 1753639 h 3507277"/>
              <a:gd name="connsiteX1" fmla="*/ 1753544 w 3507088"/>
              <a:gd name="connsiteY1" fmla="*/ 0 h 3507277"/>
              <a:gd name="connsiteX2" fmla="*/ 3507088 w 3507088"/>
              <a:gd name="connsiteY2" fmla="*/ 1753639 h 3507277"/>
              <a:gd name="connsiteX3" fmla="*/ 1753544 w 3507088"/>
              <a:gd name="connsiteY3" fmla="*/ 3507278 h 3507277"/>
              <a:gd name="connsiteX4" fmla="*/ 0 w 3507088"/>
              <a:gd name="connsiteY4" fmla="*/ 1753639 h 350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7088" h="3507277">
                <a:moveTo>
                  <a:pt x="0" y="1753639"/>
                </a:moveTo>
                <a:cubicBezTo>
                  <a:pt x="0" y="785131"/>
                  <a:pt x="785088" y="0"/>
                  <a:pt x="1753544" y="0"/>
                </a:cubicBezTo>
                <a:cubicBezTo>
                  <a:pt x="2722000" y="0"/>
                  <a:pt x="3507088" y="785131"/>
                  <a:pt x="3507088" y="1753639"/>
                </a:cubicBezTo>
                <a:cubicBezTo>
                  <a:pt x="3507088" y="2722147"/>
                  <a:pt x="2722000" y="3507278"/>
                  <a:pt x="1753544" y="3507278"/>
                </a:cubicBezTo>
                <a:cubicBezTo>
                  <a:pt x="785088" y="3507278"/>
                  <a:pt x="0" y="2722147"/>
                  <a:pt x="0" y="17536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051" tIns="278053" rIns="280051" bIns="278053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/>
              <a:t>Improving the competence</a:t>
            </a:r>
            <a:endParaRPr lang="ru-RU" sz="3200" dirty="0"/>
          </a:p>
        </p:txBody>
      </p:sp>
      <p:sp>
        <p:nvSpPr>
          <p:cNvPr id="51" name="Овал 50"/>
          <p:cNvSpPr/>
          <p:nvPr/>
        </p:nvSpPr>
        <p:spPr>
          <a:xfrm>
            <a:off x="4338673" y="1375597"/>
            <a:ext cx="389916" cy="390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Овал 51"/>
          <p:cNvSpPr/>
          <p:nvPr/>
        </p:nvSpPr>
        <p:spPr>
          <a:xfrm>
            <a:off x="3397849" y="4703930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Овал 52"/>
          <p:cNvSpPr/>
          <p:nvPr/>
        </p:nvSpPr>
        <p:spPr>
          <a:xfrm>
            <a:off x="6192496" y="3273770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Овал 53"/>
          <p:cNvSpPr/>
          <p:nvPr/>
        </p:nvSpPr>
        <p:spPr>
          <a:xfrm>
            <a:off x="4701407" y="5004270"/>
            <a:ext cx="389916" cy="390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Овал 54"/>
          <p:cNvSpPr/>
          <p:nvPr/>
        </p:nvSpPr>
        <p:spPr>
          <a:xfrm>
            <a:off x="3476984" y="1851225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Овал 55"/>
          <p:cNvSpPr/>
          <p:nvPr/>
        </p:nvSpPr>
        <p:spPr>
          <a:xfrm>
            <a:off x="2587082" y="3469083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Полилиния 56"/>
          <p:cNvSpPr/>
          <p:nvPr/>
        </p:nvSpPr>
        <p:spPr>
          <a:xfrm>
            <a:off x="2025317" y="4913748"/>
            <a:ext cx="1548080" cy="1534434"/>
          </a:xfrm>
          <a:custGeom>
            <a:avLst/>
            <a:gdLst>
              <a:gd name="connsiteX0" fmla="*/ 0 w 1548080"/>
              <a:gd name="connsiteY0" fmla="*/ 767217 h 1534434"/>
              <a:gd name="connsiteX1" fmla="*/ 774040 w 1548080"/>
              <a:gd name="connsiteY1" fmla="*/ 0 h 1534434"/>
              <a:gd name="connsiteX2" fmla="*/ 1548080 w 1548080"/>
              <a:gd name="connsiteY2" fmla="*/ 767217 h 1534434"/>
              <a:gd name="connsiteX3" fmla="*/ 774040 w 1548080"/>
              <a:gd name="connsiteY3" fmla="*/ 1534434 h 1534434"/>
              <a:gd name="connsiteX4" fmla="*/ 0 w 1548080"/>
              <a:gd name="connsiteY4" fmla="*/ 767217 h 153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80" h="1534434">
                <a:moveTo>
                  <a:pt x="0" y="767217"/>
                </a:moveTo>
                <a:cubicBezTo>
                  <a:pt x="0" y="343495"/>
                  <a:pt x="346550" y="0"/>
                  <a:pt x="774040" y="0"/>
                </a:cubicBezTo>
                <a:cubicBezTo>
                  <a:pt x="1201530" y="0"/>
                  <a:pt x="1548080" y="343495"/>
                  <a:pt x="1548080" y="767217"/>
                </a:cubicBezTo>
                <a:cubicBezTo>
                  <a:pt x="1548080" y="1190939"/>
                  <a:pt x="1201530" y="1534434"/>
                  <a:pt x="774040" y="1534434"/>
                </a:cubicBezTo>
                <a:cubicBezTo>
                  <a:pt x="346550" y="1534434"/>
                  <a:pt x="0" y="1190939"/>
                  <a:pt x="0" y="76721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Master technologies</a:t>
            </a:r>
            <a:endParaRPr lang="ru-RU" sz="1600" dirty="0"/>
          </a:p>
        </p:txBody>
      </p:sp>
      <p:sp>
        <p:nvSpPr>
          <p:cNvPr id="58" name="Овал 57"/>
          <p:cNvSpPr/>
          <p:nvPr/>
        </p:nvSpPr>
        <p:spPr>
          <a:xfrm>
            <a:off x="3926610" y="1863783"/>
            <a:ext cx="389916" cy="390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Овал 58"/>
          <p:cNvSpPr/>
          <p:nvPr/>
        </p:nvSpPr>
        <p:spPr>
          <a:xfrm>
            <a:off x="1357623" y="3933197"/>
            <a:ext cx="705014" cy="7053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Полилиния 59"/>
          <p:cNvSpPr/>
          <p:nvPr/>
        </p:nvSpPr>
        <p:spPr>
          <a:xfrm>
            <a:off x="6324597" y="4343397"/>
            <a:ext cx="1548080" cy="1534434"/>
          </a:xfrm>
          <a:custGeom>
            <a:avLst/>
            <a:gdLst>
              <a:gd name="connsiteX0" fmla="*/ 0 w 1548080"/>
              <a:gd name="connsiteY0" fmla="*/ 767217 h 1534434"/>
              <a:gd name="connsiteX1" fmla="*/ 774040 w 1548080"/>
              <a:gd name="connsiteY1" fmla="*/ 0 h 1534434"/>
              <a:gd name="connsiteX2" fmla="*/ 1548080 w 1548080"/>
              <a:gd name="connsiteY2" fmla="*/ 767217 h 1534434"/>
              <a:gd name="connsiteX3" fmla="*/ 774040 w 1548080"/>
              <a:gd name="connsiteY3" fmla="*/ 1534434 h 1534434"/>
              <a:gd name="connsiteX4" fmla="*/ 0 w 1548080"/>
              <a:gd name="connsiteY4" fmla="*/ 767217 h 153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80" h="1534434">
                <a:moveTo>
                  <a:pt x="0" y="767217"/>
                </a:moveTo>
                <a:cubicBezTo>
                  <a:pt x="0" y="343495"/>
                  <a:pt x="346550" y="0"/>
                  <a:pt x="774040" y="0"/>
                </a:cubicBezTo>
                <a:cubicBezTo>
                  <a:pt x="1201530" y="0"/>
                  <a:pt x="1548080" y="343495"/>
                  <a:pt x="1548080" y="767217"/>
                </a:cubicBezTo>
                <a:cubicBezTo>
                  <a:pt x="1548080" y="1190939"/>
                  <a:pt x="1201530" y="1534434"/>
                  <a:pt x="774040" y="1534434"/>
                </a:cubicBezTo>
                <a:cubicBezTo>
                  <a:pt x="346550" y="1534434"/>
                  <a:pt x="0" y="1190939"/>
                  <a:pt x="0" y="76721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…</a:t>
            </a:r>
            <a:endParaRPr lang="ru-RU" sz="1600" dirty="0"/>
          </a:p>
        </p:txBody>
      </p:sp>
      <p:sp>
        <p:nvSpPr>
          <p:cNvPr id="61" name="Овал 60"/>
          <p:cNvSpPr/>
          <p:nvPr/>
        </p:nvSpPr>
        <p:spPr>
          <a:xfrm>
            <a:off x="5550302" y="2403767"/>
            <a:ext cx="389916" cy="390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Овал 61"/>
          <p:cNvSpPr/>
          <p:nvPr/>
        </p:nvSpPr>
        <p:spPr>
          <a:xfrm>
            <a:off x="1089286" y="4772474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Овал 62"/>
          <p:cNvSpPr/>
          <p:nvPr/>
        </p:nvSpPr>
        <p:spPr>
          <a:xfrm>
            <a:off x="3906467" y="4370103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Полилиния 63"/>
          <p:cNvSpPr/>
          <p:nvPr/>
        </p:nvSpPr>
        <p:spPr>
          <a:xfrm>
            <a:off x="6019795" y="1600195"/>
            <a:ext cx="1425856" cy="1425829"/>
          </a:xfrm>
          <a:custGeom>
            <a:avLst/>
            <a:gdLst>
              <a:gd name="connsiteX0" fmla="*/ 0 w 1425856"/>
              <a:gd name="connsiteY0" fmla="*/ 712915 h 1425829"/>
              <a:gd name="connsiteX1" fmla="*/ 712928 w 1425856"/>
              <a:gd name="connsiteY1" fmla="*/ 0 h 1425829"/>
              <a:gd name="connsiteX2" fmla="*/ 1425856 w 1425856"/>
              <a:gd name="connsiteY2" fmla="*/ 712915 h 1425829"/>
              <a:gd name="connsiteX3" fmla="*/ 712928 w 1425856"/>
              <a:gd name="connsiteY3" fmla="*/ 1425830 h 1425829"/>
              <a:gd name="connsiteX4" fmla="*/ 0 w 1425856"/>
              <a:gd name="connsiteY4" fmla="*/ 712915 h 14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856" h="1425829">
                <a:moveTo>
                  <a:pt x="0" y="712915"/>
                </a:moveTo>
                <a:cubicBezTo>
                  <a:pt x="0" y="319183"/>
                  <a:pt x="319189" y="0"/>
                  <a:pt x="712928" y="0"/>
                </a:cubicBezTo>
                <a:cubicBezTo>
                  <a:pt x="1106667" y="0"/>
                  <a:pt x="1425856" y="319183"/>
                  <a:pt x="1425856" y="712915"/>
                </a:cubicBezTo>
                <a:cubicBezTo>
                  <a:pt x="1425856" y="1106647"/>
                  <a:pt x="1106667" y="1425830"/>
                  <a:pt x="712928" y="1425830"/>
                </a:cubicBezTo>
                <a:cubicBezTo>
                  <a:pt x="319189" y="1425830"/>
                  <a:pt x="0" y="1106647"/>
                  <a:pt x="0" y="71291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0" rIns="72000" bIns="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Pertinent usage</a:t>
            </a:r>
            <a:endParaRPr lang="ru-RU" sz="1600" dirty="0"/>
          </a:p>
        </p:txBody>
      </p:sp>
      <p:sp>
        <p:nvSpPr>
          <p:cNvPr id="65" name="Овал 64"/>
          <p:cNvSpPr/>
          <p:nvPr/>
        </p:nvSpPr>
        <p:spPr>
          <a:xfrm>
            <a:off x="6455311" y="3833782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Полилиния 65"/>
          <p:cNvSpPr/>
          <p:nvPr/>
        </p:nvSpPr>
        <p:spPr>
          <a:xfrm>
            <a:off x="781386" y="1627627"/>
            <a:ext cx="1773807" cy="1723770"/>
          </a:xfrm>
          <a:custGeom>
            <a:avLst/>
            <a:gdLst>
              <a:gd name="connsiteX0" fmla="*/ 0 w 1773807"/>
              <a:gd name="connsiteY0" fmla="*/ 861885 h 1723770"/>
              <a:gd name="connsiteX1" fmla="*/ 886904 w 1773807"/>
              <a:gd name="connsiteY1" fmla="*/ 0 h 1723770"/>
              <a:gd name="connsiteX2" fmla="*/ 1773808 w 1773807"/>
              <a:gd name="connsiteY2" fmla="*/ 861885 h 1723770"/>
              <a:gd name="connsiteX3" fmla="*/ 886904 w 1773807"/>
              <a:gd name="connsiteY3" fmla="*/ 1723770 h 1723770"/>
              <a:gd name="connsiteX4" fmla="*/ 0 w 1773807"/>
              <a:gd name="connsiteY4" fmla="*/ 861885 h 172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807" h="1723770">
                <a:moveTo>
                  <a:pt x="0" y="861885"/>
                </a:moveTo>
                <a:cubicBezTo>
                  <a:pt x="0" y="385879"/>
                  <a:pt x="397080" y="0"/>
                  <a:pt x="886904" y="0"/>
                </a:cubicBezTo>
                <a:cubicBezTo>
                  <a:pt x="1376728" y="0"/>
                  <a:pt x="1773808" y="385879"/>
                  <a:pt x="1773808" y="861885"/>
                </a:cubicBezTo>
                <a:cubicBezTo>
                  <a:pt x="1773808" y="1337891"/>
                  <a:pt x="1376728" y="1723770"/>
                  <a:pt x="886904" y="1723770"/>
                </a:cubicBezTo>
                <a:cubicBezTo>
                  <a:pt x="397080" y="1723770"/>
                  <a:pt x="0" y="1337891"/>
                  <a:pt x="0" y="8618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Develop abilities</a:t>
            </a:r>
            <a:endParaRPr lang="ru-RU" sz="1600" dirty="0"/>
          </a:p>
        </p:txBody>
      </p:sp>
      <p:sp>
        <p:nvSpPr>
          <p:cNvPr id="67" name="Овал 66"/>
          <p:cNvSpPr/>
          <p:nvPr/>
        </p:nvSpPr>
        <p:spPr>
          <a:xfrm>
            <a:off x="4038118" y="5055547"/>
            <a:ext cx="282725" cy="2825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1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64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adysfera.ru/wp-content/uploads/2011/02/voprosyi-dlya-intervy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895600"/>
            <a:ext cx="5485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sz="9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1028" name="Picture 4" descr="http://img2.imagesbn.com/images/102020000/102024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60" y="1605501"/>
            <a:ext cx="2973840" cy="4490499"/>
          </a:xfrm>
          <a:prstGeom prst="rect">
            <a:avLst/>
          </a:prstGeom>
          <a:noFill/>
          <a:effectLst>
            <a:outerShdw blurRad="127000" dist="50800" dir="5400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s.mylot.com/userImages/images/postphotos/18577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39" y="1605502"/>
            <a:ext cx="2817197" cy="4490498"/>
          </a:xfrm>
          <a:prstGeom prst="rect">
            <a:avLst/>
          </a:prstGeom>
          <a:noFill/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 dirty="0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2012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</a:t>
            </a: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33907,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Tel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Fax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Intelligence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419600" y="1524000"/>
            <a:ext cx="2895600" cy="2895600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AI</a:t>
            </a:r>
            <a:endParaRPr lang="ru-RU" sz="7200" b="1" dirty="0"/>
          </a:p>
        </p:txBody>
      </p:sp>
      <p:sp>
        <p:nvSpPr>
          <p:cNvPr id="9" name="Овал 8"/>
          <p:cNvSpPr/>
          <p:nvPr/>
        </p:nvSpPr>
        <p:spPr>
          <a:xfrm>
            <a:off x="3248025" y="3429000"/>
            <a:ext cx="2895600" cy="2895600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PI</a:t>
            </a:r>
            <a:endParaRPr lang="ru-RU" sz="7200" b="1" dirty="0"/>
          </a:p>
        </p:txBody>
      </p:sp>
      <p:sp>
        <p:nvSpPr>
          <p:cNvPr id="10" name="Овал 9"/>
          <p:cNvSpPr/>
          <p:nvPr/>
        </p:nvSpPr>
        <p:spPr>
          <a:xfrm>
            <a:off x="2286000" y="1524000"/>
            <a:ext cx="2895600" cy="2895600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EI</a:t>
            </a:r>
            <a:endParaRPr lang="ru-RU" sz="7200" b="1" dirty="0"/>
          </a:p>
        </p:txBody>
      </p:sp>
      <p:sp>
        <p:nvSpPr>
          <p:cNvPr id="13" name="Овальная выноска 12"/>
          <p:cNvSpPr/>
          <p:nvPr/>
        </p:nvSpPr>
        <p:spPr>
          <a:xfrm>
            <a:off x="7010400" y="1524000"/>
            <a:ext cx="2057400" cy="990600"/>
          </a:xfrm>
          <a:prstGeom prst="wedgeEllipseCallout">
            <a:avLst>
              <a:gd name="adj1" fmla="val -71481"/>
              <a:gd name="adj2" fmla="val 702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and forecast</a:t>
            </a:r>
            <a:endParaRPr lang="ru-RU" b="1" dirty="0"/>
          </a:p>
        </p:txBody>
      </p:sp>
      <p:sp>
        <p:nvSpPr>
          <p:cNvPr id="14" name="Овальная выноска 13"/>
          <p:cNvSpPr/>
          <p:nvPr/>
        </p:nvSpPr>
        <p:spPr>
          <a:xfrm>
            <a:off x="5105400" y="5715000"/>
            <a:ext cx="2057400" cy="990600"/>
          </a:xfrm>
          <a:prstGeom prst="wedgeEllipseCallout">
            <a:avLst>
              <a:gd name="adj1" fmla="val -61759"/>
              <a:gd name="adj2" fmla="val -7398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Organization of group activity</a:t>
            </a:r>
            <a:endParaRPr lang="ru-RU" b="1" dirty="0"/>
          </a:p>
        </p:txBody>
      </p:sp>
      <p:sp>
        <p:nvSpPr>
          <p:cNvPr id="16" name="Овальная выноска 15"/>
          <p:cNvSpPr/>
          <p:nvPr/>
        </p:nvSpPr>
        <p:spPr>
          <a:xfrm>
            <a:off x="533400" y="2019300"/>
            <a:ext cx="2057400" cy="990600"/>
          </a:xfrm>
          <a:prstGeom prst="wedgeEllipseCallout">
            <a:avLst>
              <a:gd name="adj1" fmla="val 70648"/>
              <a:gd name="adj2" fmla="val 3178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Relationship</a:t>
            </a:r>
            <a:endParaRPr lang="ru-RU" b="1" dirty="0"/>
          </a:p>
        </p:txBody>
      </p:sp>
      <p:sp>
        <p:nvSpPr>
          <p:cNvPr id="17" name="Овальная выноска 16"/>
          <p:cNvSpPr/>
          <p:nvPr/>
        </p:nvSpPr>
        <p:spPr>
          <a:xfrm>
            <a:off x="6248400" y="4191000"/>
            <a:ext cx="2057400" cy="990600"/>
          </a:xfrm>
          <a:prstGeom prst="wedgeEllipseCallout">
            <a:avLst>
              <a:gd name="adj1" fmla="val -77037"/>
              <a:gd name="adj2" fmla="val -56677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Planning</a:t>
            </a:r>
            <a:endParaRPr lang="ru-RU" b="1" dirty="0"/>
          </a:p>
        </p:txBody>
      </p:sp>
      <p:sp>
        <p:nvSpPr>
          <p:cNvPr id="18" name="Овальная выноска 17"/>
          <p:cNvSpPr/>
          <p:nvPr/>
        </p:nvSpPr>
        <p:spPr>
          <a:xfrm>
            <a:off x="1143000" y="4038600"/>
            <a:ext cx="2057400" cy="990600"/>
          </a:xfrm>
          <a:prstGeom prst="wedgeEllipseCallout">
            <a:avLst>
              <a:gd name="adj1" fmla="val 84074"/>
              <a:gd name="adj2" fmla="val -374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Influence</a:t>
            </a:r>
            <a:endParaRPr lang="ru-RU" b="1" dirty="0"/>
          </a:p>
        </p:txBody>
      </p:sp>
      <p:sp>
        <p:nvSpPr>
          <p:cNvPr id="19" name="Овальная выноска 18"/>
          <p:cNvSpPr/>
          <p:nvPr/>
        </p:nvSpPr>
        <p:spPr>
          <a:xfrm>
            <a:off x="3771900" y="1295400"/>
            <a:ext cx="2057400" cy="990600"/>
          </a:xfrm>
          <a:prstGeom prst="wedgeEllipseCallout">
            <a:avLst>
              <a:gd name="adj1" fmla="val 278"/>
              <a:gd name="adj2" fmla="val 789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Understanding of others</a:t>
            </a:r>
            <a:endParaRPr lang="ru-RU" b="1" dirty="0"/>
          </a:p>
        </p:txBody>
      </p:sp>
      <p:sp>
        <p:nvSpPr>
          <p:cNvPr id="21" name="Круговая стрелка 20"/>
          <p:cNvSpPr/>
          <p:nvPr/>
        </p:nvSpPr>
        <p:spPr>
          <a:xfrm rot="13593750">
            <a:off x="4176946" y="3107254"/>
            <a:ext cx="1247307" cy="1247307"/>
          </a:xfrm>
          <a:prstGeom prst="circularArrow">
            <a:avLst>
              <a:gd name="adj1" fmla="val 2801"/>
              <a:gd name="adj2" fmla="val 737867"/>
              <a:gd name="adj3" fmla="val 20170026"/>
              <a:gd name="adj4" fmla="val 6087406"/>
              <a:gd name="adj5" fmla="val 539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3911598" y="3657600"/>
            <a:ext cx="2027237" cy="518859"/>
            <a:chOff x="3911598" y="3657600"/>
            <a:chExt cx="2027237" cy="518859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055662" y="3657600"/>
              <a:ext cx="16517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SELF-AWARENESS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911598" y="3949446"/>
              <a:ext cx="2027237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comprehension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of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own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feelings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353175" y="3560763"/>
            <a:ext cx="2333624" cy="647143"/>
            <a:chOff x="6353175" y="3560763"/>
            <a:chExt cx="2333624" cy="647143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6688138" y="3560763"/>
              <a:ext cx="168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SOCIAL K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ENNESS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353175" y="3838574"/>
              <a:ext cx="2333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comprehension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of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other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people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and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situations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457200" y="1590674"/>
            <a:ext cx="8239124" cy="4581526"/>
            <a:chOff x="454026" y="1595437"/>
            <a:chExt cx="8239124" cy="4581526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58788" y="1600200"/>
              <a:ext cx="2971800" cy="1524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30588" y="1600200"/>
              <a:ext cx="2819400" cy="1524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249988" y="1600200"/>
              <a:ext cx="2438400" cy="1524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425825" y="1595437"/>
              <a:ext cx="9525" cy="4581526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245225" y="1595437"/>
              <a:ext cx="9525" cy="4581526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54026" y="3119438"/>
              <a:ext cx="8239124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54026" y="4643438"/>
              <a:ext cx="8239124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54026" y="1595437"/>
              <a:ext cx="9525" cy="4581526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8683625" y="1595437"/>
              <a:ext cx="9525" cy="4581526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54026" y="1595437"/>
              <a:ext cx="8239124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54026" y="6167438"/>
              <a:ext cx="8239124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346575" y="2173288"/>
              <a:ext cx="1150937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MYSELF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6965950" y="2173288"/>
              <a:ext cx="1177925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OTHERS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704850" y="3714750"/>
              <a:ext cx="263048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COMPREHENSION OF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08013" y="5238750"/>
              <a:ext cx="2827337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ACTIONS DIRECTED 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162665" y="5176838"/>
            <a:ext cx="1415810" cy="504825"/>
            <a:chOff x="4162665" y="5176838"/>
            <a:chExt cx="1415810" cy="504825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162665" y="5176838"/>
              <a:ext cx="1399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SELF-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CONTROL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4184650" y="5454650"/>
              <a:ext cx="1393825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manage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own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feelings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6800851" y="5040313"/>
            <a:ext cx="1504949" cy="830997"/>
            <a:chOff x="6800851" y="5040313"/>
            <a:chExt cx="1504949" cy="830997"/>
          </a:xfrm>
        </p:grpSpPr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6800851" y="5040313"/>
              <a:ext cx="15049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RELATIONSHIP </a:t>
              </a:r>
              <a:r>
                <a:rPr lang="ru-RU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MANAGEMENT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7129463" y="5592763"/>
              <a:ext cx="758825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social skills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13297" y="3657599"/>
            <a:ext cx="2770984" cy="1800225"/>
            <a:chOff x="4813297" y="3657599"/>
            <a:chExt cx="2770984" cy="1800225"/>
          </a:xfrm>
        </p:grpSpPr>
        <p:sp>
          <p:nvSpPr>
            <p:cNvPr id="4" name="Right Arrow 3"/>
            <p:cNvSpPr/>
            <p:nvPr/>
          </p:nvSpPr>
          <p:spPr>
            <a:xfrm>
              <a:off x="6172200" y="3657599"/>
              <a:ext cx="304800" cy="22383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4813297" y="4572000"/>
              <a:ext cx="223838" cy="304800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7360443" y="4572000"/>
              <a:ext cx="223838" cy="304800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6172200" y="5233987"/>
              <a:ext cx="304800" cy="22383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EQ: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People with high level of EQ: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build </a:t>
            </a:r>
            <a:r>
              <a:rPr lang="en-US" sz="2400" dirty="0" smtClean="0"/>
              <a:t>more </a:t>
            </a:r>
            <a:r>
              <a:rPr lang="en-US" sz="2400" dirty="0"/>
              <a:t>stable interpersonal </a:t>
            </a:r>
            <a:r>
              <a:rPr lang="en-US" sz="2400" dirty="0" smtClean="0"/>
              <a:t>relationships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can motivate better themselves and </a:t>
            </a:r>
            <a:r>
              <a:rPr lang="en-US" sz="2400" dirty="0" smtClean="0"/>
              <a:t>other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more active, innovative and creative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more efficient leaders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work better </a:t>
            </a:r>
            <a:r>
              <a:rPr lang="en-US" sz="2400" dirty="0" smtClean="0"/>
              <a:t>under </a:t>
            </a:r>
            <a:r>
              <a:rPr lang="en-US" sz="2400" dirty="0"/>
              <a:t>stress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cope with changes better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harmony with </a:t>
            </a:r>
            <a:r>
              <a:rPr lang="en-US" sz="2400" dirty="0" smtClean="0"/>
              <a:t>themselves</a:t>
            </a:r>
          </a:p>
        </p:txBody>
      </p:sp>
    </p:spTree>
    <p:extLst>
      <p:ext uri="{BB962C8B-B14F-4D97-AF65-F5344CB8AC3E}">
        <p14:creationId xmlns:p14="http://schemas.microsoft.com/office/powerpoint/2010/main" val="39611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 and </a:t>
            </a: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Emotional </a:t>
            </a:r>
            <a:r>
              <a:rPr lang="en-US" sz="3200" dirty="0"/>
              <a:t>resources of the organization</a:t>
            </a:r>
            <a:endParaRPr lang="en-US" sz="3200" dirty="0" smtClean="0"/>
          </a:p>
        </p:txBody>
      </p:sp>
      <p:grpSp>
        <p:nvGrpSpPr>
          <p:cNvPr id="47" name="Группа 46"/>
          <p:cNvGrpSpPr/>
          <p:nvPr/>
        </p:nvGrpSpPr>
        <p:grpSpPr>
          <a:xfrm>
            <a:off x="3200400" y="2286000"/>
            <a:ext cx="2590800" cy="2655570"/>
            <a:chOff x="3366516" y="2613660"/>
            <a:chExt cx="2590800" cy="2655570"/>
          </a:xfrm>
        </p:grpSpPr>
        <p:sp>
          <p:nvSpPr>
            <p:cNvPr id="5" name="Овал 4"/>
            <p:cNvSpPr/>
            <p:nvPr/>
          </p:nvSpPr>
          <p:spPr>
            <a:xfrm>
              <a:off x="3366516" y="2613660"/>
              <a:ext cx="2590800" cy="26555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762756" y="340614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773662" y="441960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4419600" y="484632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5029200" y="304800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4547616" y="3941445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282184" y="4501896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3762756" y="3634740"/>
              <a:ext cx="10906" cy="80772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 flipV="1">
              <a:off x="3991356" y="3634740"/>
              <a:ext cx="10906" cy="78486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V="1">
              <a:off x="4738116" y="3276602"/>
              <a:ext cx="291084" cy="63245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 flipV="1">
              <a:off x="4800601" y="4027170"/>
              <a:ext cx="595883" cy="4343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4648200" y="4191000"/>
              <a:ext cx="609602" cy="46386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143000" y="298402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People </a:t>
            </a:r>
            <a:r>
              <a:rPr lang="en-US" dirty="0"/>
              <a:t>have emotions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324600" y="2895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Emotional relationship between people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921499" y="5181600"/>
            <a:ext cx="7841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Emotions give energy, information, value and motive to do or not to do something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611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76390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2971800"/>
                <a:gridCol w="2819400"/>
                <a:gridCol w="24384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MYSELF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OTHERS</a:t>
                      </a:r>
                      <a:endParaRPr lang="ru-RU" sz="24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COMPREHENSION OF</a:t>
                      </a:r>
                      <a:endParaRPr lang="ru-RU" sz="2200" dirty="0"/>
                    </a:p>
                  </a:txBody>
                  <a:tcPr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SELF-AWARENESS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comprehension of own feelings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0" marR="2857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 KEENNESS</a:t>
                      </a:r>
                    </a:p>
                    <a:p>
                      <a:pPr algn="ctr"/>
                      <a:r>
                        <a:rPr lang="en-US" sz="1200" dirty="0" smtClean="0"/>
                        <a:t>comprehension of other people and situations</a:t>
                      </a:r>
                      <a:endParaRPr lang="ru-RU" sz="1200" dirty="0"/>
                    </a:p>
                  </a:txBody>
                  <a:tcPr anchor="ctr"/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ACTIONS DIRECTED ON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SELF-CONTROL</a:t>
                      </a:r>
                    </a:p>
                    <a:p>
                      <a:pPr algn="ctr"/>
                      <a:r>
                        <a:rPr lang="en-US" sz="1200" dirty="0" smtClean="0"/>
                        <a:t>manage own feelings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RELATIONSHIP MANAGEMENT</a:t>
                      </a:r>
                    </a:p>
                    <a:p>
                      <a:pPr algn="ctr"/>
                      <a:r>
                        <a:rPr lang="en-US" sz="1200" dirty="0" smtClean="0"/>
                        <a:t>social skills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7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EQ: Self-awareness	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Emotional self-awareness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Precise </a:t>
            </a:r>
            <a:r>
              <a:rPr lang="en-US" dirty="0"/>
              <a:t>self-rating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Self-confidence</a:t>
            </a:r>
            <a:endParaRPr lang="ru-RU" dirty="0"/>
          </a:p>
        </p:txBody>
      </p:sp>
      <p:pic>
        <p:nvPicPr>
          <p:cNvPr id="2050" name="Picture 2" descr="http://pics.livejournal.com/atraita/pic/000yqkyx/s640x48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znaikak.ru/design/pic/visred/mediumsamoocenka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9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624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ics.livejournal.com/igor_zagrebnoy/pic/0000kb68/s640x480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18235</TotalTime>
  <Words>480</Words>
  <Application>Microsoft Office PowerPoint</Application>
  <PresentationFormat>On-screen Show (4:3)</PresentationFormat>
  <Paragraphs>248</Paragraphs>
  <Slides>34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Agenda</vt:lpstr>
      <vt:lpstr>Personal Efficiency</vt:lpstr>
      <vt:lpstr>Types of Intelligence</vt:lpstr>
      <vt:lpstr>Emotional Intelligence</vt:lpstr>
      <vt:lpstr>EQ: Advantages</vt:lpstr>
      <vt:lpstr>EQ and Efficiency</vt:lpstr>
      <vt:lpstr>Emotional Intelligence</vt:lpstr>
      <vt:lpstr>EQ: Self-awareness </vt:lpstr>
      <vt:lpstr>Emotional self-awareness  </vt:lpstr>
      <vt:lpstr>Emotions</vt:lpstr>
      <vt:lpstr>Emotions</vt:lpstr>
      <vt:lpstr>Emotions</vt:lpstr>
      <vt:lpstr>Emotions</vt:lpstr>
      <vt:lpstr>Emotions</vt:lpstr>
      <vt:lpstr>Emotions: spectrum</vt:lpstr>
      <vt:lpstr>Emotions: efficiency and activation </vt:lpstr>
      <vt:lpstr>Precise self-rating </vt:lpstr>
      <vt:lpstr>Self-confidence</vt:lpstr>
      <vt:lpstr>Behavior Models</vt:lpstr>
      <vt:lpstr>Behavior Models</vt:lpstr>
      <vt:lpstr>Emotional Intelligence</vt:lpstr>
      <vt:lpstr>EQ: Self-Control</vt:lpstr>
      <vt:lpstr>Three ways how to manage own emotions</vt:lpstr>
      <vt:lpstr>Emotional Intelligence</vt:lpstr>
      <vt:lpstr>EQ: Social Keenness</vt:lpstr>
      <vt:lpstr>Emotional Intelligence</vt:lpstr>
      <vt:lpstr>EQ: Relationship management</vt:lpstr>
      <vt:lpstr>Summary</vt:lpstr>
      <vt:lpstr>Summary</vt:lpstr>
      <vt:lpstr>PowerPoint Presentation</vt:lpstr>
      <vt:lpstr>PowerPoint Presentation</vt:lpstr>
      <vt:lpstr>Literature</vt:lpstr>
      <vt:lpstr>Contacts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Vadim Mateushev</cp:lastModifiedBy>
  <cp:revision>262</cp:revision>
  <dcterms:created xsi:type="dcterms:W3CDTF">2010-08-18T17:56:28Z</dcterms:created>
  <dcterms:modified xsi:type="dcterms:W3CDTF">2012-09-20T12:48:52Z</dcterms:modified>
</cp:coreProperties>
</file>