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03CFC05F-885E-4330-9EC6-D1E2FEAF50CB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69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717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56175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14470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8014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68459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265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5051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91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8061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87774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8564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560C-580B-4F4E-B310-E384C03F02C7}" type="datetimeFigureOut">
              <a:rPr lang="uk-UA" smtClean="0"/>
              <a:pPr/>
              <a:t>19.09.2012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270D-08D9-49C0-A540-5DEB3DA7FD7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569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16" y="2492896"/>
            <a:ext cx="6257925" cy="1352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1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959" y="538565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CREATE REVIEW: ADD PARTICIPANTS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t="6161" r="352"/>
          <a:stretch>
            <a:fillRect/>
          </a:stretch>
        </p:blipFill>
        <p:spPr bwMode="auto">
          <a:xfrm>
            <a:off x="1259632" y="1196752"/>
            <a:ext cx="6696744" cy="463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242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6290" y="525083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REVIEW PROCESS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t="6842" r="391"/>
          <a:stretch>
            <a:fillRect/>
          </a:stretch>
        </p:blipFill>
        <p:spPr bwMode="auto">
          <a:xfrm>
            <a:off x="1475656" y="1268760"/>
            <a:ext cx="6552728" cy="450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183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115" y="525082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REVIEW COVERAGE STATISTICS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948" t="13268"/>
          <a:stretch>
            <a:fillRect/>
          </a:stretch>
        </p:blipFill>
        <p:spPr bwMode="auto">
          <a:xfrm>
            <a:off x="1043608" y="1196752"/>
            <a:ext cx="7128792" cy="445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202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2565" y="525083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SOFTSERVE CRUCIBLE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925" y="2860495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test-server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vmsfisheye.softserveinc.com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925" y="3615628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stage-server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vmsfisheye2.softserveinc.com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2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0015" y="2843937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QUESTIONS?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9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0015" y="2843937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THANK YOU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85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5020" y="2296242"/>
            <a:ext cx="569899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 =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name:    ‘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Evgen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A. 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Epanchin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company: ‘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SoftServe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‘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B-Pro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title:   ‘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Web UI Developer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email:   ‘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yyepanch@softserveinc.com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11475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8543" y="548679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MAIN GOALS OF CODE REVIEW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 descr="F:\Work\SoftServe\CodeReviewWithCrucible_Presentation\Developer-sk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3377"/>
            <a:ext cx="3349939" cy="3460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628799"/>
            <a:ext cx="3349939" cy="3460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5212" y="51792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Improve skills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5156" y="51792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Increase code quality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54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5996" y="548678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CODE REVIEW TYPES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620" y="14127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Formal code review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135" y="519032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Lightweight code review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Form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5" y="2030541"/>
            <a:ext cx="2481303" cy="35395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traderscity.com/board/userpix35/20157-men-casual-clothing-grid-zip-hoodie-short-coat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35" y="1597442"/>
            <a:ext cx="3343726" cy="3343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32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409" y="548678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LIGHTWEIGHT CODE REVIEW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2532" y="141277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Over-the-shoulder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 descr="http://25.media.tumblr.com/tumblr_kygvg6k9AP1qak6iwo1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31" y="1882094"/>
            <a:ext cx="2439458" cy="3468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upload.wikimedia.org/wikipedia/commons/thumb/6/63/Repin_saporoher_kosaken.jpg/767px-Repin_saporoher_kosak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1" y="2463070"/>
            <a:ext cx="2948785" cy="23067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8135" y="188209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 pass-around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137" y="498145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Pair Programming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08920"/>
            <a:ext cx="2736462" cy="198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91979" y="209373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Tool-assisted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9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5996" y="548677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CODE REVIEW TOOLS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2415299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Rietveld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Review Board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CodeStriker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Groogle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Malevich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FishEye+Crucible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uk-UA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image.made-in-china.com/2f0j00DvhEBRIlhHoA/Garden-Tools-YX-8014-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54599"/>
            <a:ext cx="4562475" cy="2752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50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4821" y="548677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FISHEYE+CRUCIBLE CAPABILITIES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768968"/>
            <a:ext cx="39068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Web-based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Different VCS support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JIRA integration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Snippet reviews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Review Coverage Statistics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Notifications and reminders</a:t>
            </a: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Dashboards &amp; Reports</a:t>
            </a:r>
            <a:endParaRPr lang="uk-UA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22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3446" y="548676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DASHBOARD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 t="5673" r="934"/>
          <a:stretch>
            <a:fillRect/>
          </a:stretch>
        </p:blipFill>
        <p:spPr bwMode="auto">
          <a:xfrm>
            <a:off x="1475656" y="1196752"/>
            <a:ext cx="6552728" cy="458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58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F:\Work\SoftServe\CodeReviewWithCrucible_Presentation\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2" y="-10817"/>
            <a:ext cx="9217024" cy="6883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SoftServe\CodeReviewWithCrucible_Presentation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77272"/>
            <a:ext cx="2112892" cy="456668"/>
          </a:xfrm>
          <a:prstGeom prst="rect">
            <a:avLst/>
          </a:prstGeom>
          <a:noFill/>
          <a:effectLst>
            <a:reflection blurRad="25400" stA="38000" endPos="61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4821" y="538565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urier New" pitchFamily="49" charset="0"/>
                <a:cs typeface="Courier New" pitchFamily="49" charset="0"/>
              </a:rPr>
              <a:t>CREATE REVIEW: CHOOSE CONTENT</a:t>
            </a:r>
            <a:endParaRPr lang="uk-UA" sz="3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6515" r="1330"/>
          <a:stretch>
            <a:fillRect/>
          </a:stretch>
        </p:blipFill>
        <p:spPr bwMode="auto">
          <a:xfrm>
            <a:off x="1331640" y="1268760"/>
            <a:ext cx="6480720" cy="451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092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126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</dc:creator>
  <cp:lastModifiedBy>yyepanch</cp:lastModifiedBy>
  <cp:revision>30</cp:revision>
  <dcterms:created xsi:type="dcterms:W3CDTF">2012-09-18T04:39:03Z</dcterms:created>
  <dcterms:modified xsi:type="dcterms:W3CDTF">2012-09-19T10:41:26Z</dcterms:modified>
</cp:coreProperties>
</file>