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0" r:id="rId2"/>
    <p:sldId id="306" r:id="rId3"/>
    <p:sldId id="300" r:id="rId4"/>
    <p:sldId id="305" r:id="rId5"/>
    <p:sldId id="307" r:id="rId6"/>
    <p:sldId id="308" r:id="rId7"/>
    <p:sldId id="309" r:id="rId8"/>
    <p:sldId id="310" r:id="rId9"/>
    <p:sldId id="311" r:id="rId10"/>
    <p:sldId id="313" r:id="rId11"/>
    <p:sldId id="312" r:id="rId12"/>
    <p:sldId id="314" r:id="rId13"/>
    <p:sldId id="288" r:id="rId14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8298" autoAdjust="0"/>
  </p:normalViewPr>
  <p:slideViewPr>
    <p:cSldViewPr>
      <p:cViewPr varScale="1">
        <p:scale>
          <a:sx n="77" d="100"/>
          <a:sy n="77" d="100"/>
        </p:scale>
        <p:origin x="-9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6D99E-C6D5-4E37-998F-434449DFD517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A4919-15E4-4E35-BCA7-8B3F16CCD6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617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15B1D7-BD12-436D-91B8-4E9339709C7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D948B4-9A84-4BDD-8558-24D1CF0EFAAD}" type="slidenum">
              <a:rPr lang="uk-UA" smtClean="0"/>
              <a:pPr/>
              <a:t>13</a:t>
            </a:fld>
            <a:endParaRPr lang="uk-UA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4538"/>
            <a:ext cx="4960937" cy="3722687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9/21/2012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9" name="Picture 8" descr="GettyImages_9806489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685245"/>
            <a:ext cx="2058299" cy="1447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962400"/>
            <a:ext cx="7772400" cy="4445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9/21/2012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228600"/>
            <a:ext cx="152400" cy="63246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6200" y="152400"/>
            <a:ext cx="533400" cy="6553200"/>
          </a:xfrm>
          <a:prstGeom prst="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rot="5400000">
            <a:off x="4381500" y="-876301"/>
            <a:ext cx="380999" cy="9144000"/>
          </a:xfrm>
          <a:prstGeom prst="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softserve logo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15200" y="6324600"/>
            <a:ext cx="1428750" cy="400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softserve logo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15200" y="6324600"/>
            <a:ext cx="1428750" cy="400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2pPr>
            <a:lvl3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Verdan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9/21/2012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20" name="Picture 19" descr="GettyImages_95469335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695700"/>
            <a:ext cx="2036064" cy="1597152"/>
          </a:xfrm>
          <a:prstGeom prst="rect">
            <a:avLst/>
          </a:prstGeom>
        </p:spPr>
      </p:pic>
      <p:grpSp>
        <p:nvGrpSpPr>
          <p:cNvPr id="8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9/21/2012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15" name="Picture 14" descr="GettyImages_97541937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" y="3694463"/>
            <a:ext cx="1981199" cy="1320223"/>
          </a:xfrm>
          <a:prstGeom prst="rect">
            <a:avLst/>
          </a:prstGeom>
        </p:spPr>
      </p:pic>
      <p:grpSp>
        <p:nvGrpSpPr>
          <p:cNvPr id="8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9/21/2012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14" name="Picture 13" descr="UP.jpg"/>
          <p:cNvPicPr>
            <a:picLocks noChangeAspect="1"/>
          </p:cNvPicPr>
          <p:nvPr userDrawn="1"/>
        </p:nvPicPr>
        <p:blipFill>
          <a:blip r:embed="rId3" cstate="print"/>
          <a:srcRect l="1220" t="2137" r="1300" b="1973"/>
          <a:stretch>
            <a:fillRect/>
          </a:stretch>
        </p:blipFill>
        <p:spPr>
          <a:xfrm>
            <a:off x="0" y="3695700"/>
            <a:ext cx="2133600" cy="1198351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8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9/21/2012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3074" name="Picture 2" descr="C:\Documents and Settings\rmash\Desktop\GettyImages_stk80021cor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693885"/>
            <a:ext cx="1981200" cy="1981200"/>
          </a:xfrm>
          <a:prstGeom prst="rect">
            <a:avLst/>
          </a:prstGeom>
          <a:noFill/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9/21/2012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4098" name="Picture 2" descr="C:\Documents and Settings\rmash\Desktop\GettyImages_80281950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" y="3693884"/>
            <a:ext cx="2132835" cy="1420947"/>
          </a:xfrm>
          <a:prstGeom prst="rect">
            <a:avLst/>
          </a:prstGeom>
          <a:noFill/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9/21/2012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5122" name="Picture 2" descr="C:\Documents and Settings\rmash\Desktop\GettyImages_102756315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77" y="3693885"/>
            <a:ext cx="2160778" cy="1439863"/>
          </a:xfrm>
          <a:prstGeom prst="rect">
            <a:avLst/>
          </a:prstGeom>
          <a:noFill/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9/21/2012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6146" name="Picture 2" descr="C:\Documents and Settings\rmash\Desktop\GettyImages_96502260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01144"/>
            <a:ext cx="2133600" cy="1599814"/>
          </a:xfrm>
          <a:prstGeom prst="rect">
            <a:avLst/>
          </a:prstGeom>
          <a:noFill/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oftserve logo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15200" y="6324600"/>
            <a:ext cx="1428750" cy="40005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6ED19-93A4-45AB-9AB4-151D3539CCFC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rot="16200000">
            <a:off x="-2781300" y="3771900"/>
            <a:ext cx="5867400" cy="304800"/>
          </a:xfrm>
          <a:prstGeom prst="rect">
            <a:avLst/>
          </a:prstGeom>
          <a:solidFill>
            <a:schemeClr val="accent6">
              <a:lumMod val="7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1600200"/>
            <a:ext cx="228600" cy="49530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1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uriy.chulovskyy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://grails.org/" TargetMode="External"/><Relationship Id="rId7" Type="http://schemas.openxmlformats.org/officeDocument/2006/relationships/image" Target="../media/image27.png"/><Relationship Id="rId2" Type="http://schemas.openxmlformats.org/officeDocument/2006/relationships/hyperlink" Target="http://www.mongodb.or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github.com/ychulovskyy/desires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://twitter.github.com/bootstrap/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://angularjs.org/" TargetMode="External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38200" y="2209800"/>
            <a:ext cx="7924800" cy="1219200"/>
          </a:xfrm>
        </p:spPr>
        <p:txBody>
          <a:bodyPr>
            <a:normAutofit lnSpcReduction="10000"/>
          </a:bodyPr>
          <a:lstStyle/>
          <a:p>
            <a:r>
              <a:rPr lang="en-US" sz="4000" dirty="0">
                <a:latin typeface="Comic Sans MS" pitchFamily="66" charset="0"/>
              </a:rPr>
              <a:t>Create web app with </a:t>
            </a:r>
            <a:r>
              <a:rPr lang="en-US" sz="4000" dirty="0" err="1">
                <a:latin typeface="Comic Sans MS" pitchFamily="66" charset="0"/>
              </a:rPr>
              <a:t>AngularJS</a:t>
            </a:r>
            <a:r>
              <a:rPr lang="en-US" sz="4000" dirty="0">
                <a:latin typeface="Comic Sans MS" pitchFamily="66" charset="0"/>
              </a:rPr>
              <a:t>, Grails and </a:t>
            </a:r>
            <a:r>
              <a:rPr lang="en-US" sz="4000" dirty="0" err="1">
                <a:latin typeface="Comic Sans MS" pitchFamily="66" charset="0"/>
              </a:rPr>
              <a:t>MongoDB</a:t>
            </a:r>
            <a:r>
              <a:rPr lang="en-US" sz="4000" dirty="0">
                <a:latin typeface="Comic Sans MS" pitchFamily="66" charset="0"/>
              </a:rPr>
              <a:t> in 1 hour!</a:t>
            </a:r>
          </a:p>
          <a:p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95800" y="5153478"/>
            <a:ext cx="434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latin typeface="Comic Sans MS" pitchFamily="66" charset="0"/>
              </a:rPr>
              <a:t>Yuriy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Chulovskyy</a:t>
            </a:r>
            <a:endParaRPr lang="en-US" sz="2400" dirty="0" smtClean="0">
              <a:latin typeface="Comic Sans MS" pitchFamily="66" charset="0"/>
            </a:endParaRPr>
          </a:p>
          <a:p>
            <a:r>
              <a:rPr lang="en-US" sz="2400" dirty="0" smtClean="0">
                <a:latin typeface="Comic Sans MS" pitchFamily="66" charset="0"/>
                <a:hlinkClick r:id="rId3"/>
              </a:rPr>
              <a:t>yuriy.chulovskyy@gmail.com</a:t>
            </a:r>
            <a:endParaRPr lang="en-US" sz="2400" dirty="0" smtClean="0">
              <a:latin typeface="Comic Sans MS" pitchFamily="66" charset="0"/>
            </a:endParaRPr>
          </a:p>
          <a:p>
            <a:r>
              <a:rPr lang="en-US" sz="2400" dirty="0" smtClean="0">
                <a:latin typeface="Comic Sans MS" pitchFamily="66" charset="0"/>
              </a:rPr>
              <a:t>friend7_chat</a:t>
            </a:r>
            <a:endParaRPr lang="en-US" sz="2800" dirty="0"/>
          </a:p>
        </p:txBody>
      </p:sp>
      <p:pic>
        <p:nvPicPr>
          <p:cNvPr id="1026" name="Picture 2" descr="skype large png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5737" y="594414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563142"/>
            <a:ext cx="5238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195" y="3518740"/>
            <a:ext cx="3022434" cy="3078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Main page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399" y="1371600"/>
            <a:ext cx="8617373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433330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Details page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599"/>
            <a:ext cx="4543425" cy="5308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371598"/>
            <a:ext cx="3733800" cy="478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6423724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Links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4525963"/>
          </a:xfrm>
        </p:spPr>
        <p:txBody>
          <a:bodyPr>
            <a:normAutofit/>
          </a:bodyPr>
          <a:lstStyle/>
          <a:p>
            <a:pPr>
              <a:lnSpc>
                <a:spcPts val="3800"/>
              </a:lnSpc>
            </a:pPr>
            <a:r>
              <a:rPr lang="en-US" dirty="0" smtClean="0">
                <a:latin typeface="Comic Sans MS" pitchFamily="66" charset="0"/>
              </a:rPr>
              <a:t>                  </a:t>
            </a:r>
            <a:r>
              <a:rPr lang="en-US" dirty="0" smtClean="0">
                <a:latin typeface="Comic Sans MS" pitchFamily="66" charset="0"/>
              </a:rPr>
              <a:t>       </a:t>
            </a:r>
            <a:r>
              <a:rPr lang="en-US" dirty="0">
                <a:hlinkClick r:id="rId2"/>
              </a:rPr>
              <a:t>http://www.mongodb.org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lnSpc>
                <a:spcPts val="3800"/>
              </a:lnSpc>
            </a:pPr>
            <a:r>
              <a:rPr lang="en-US" dirty="0" smtClean="0">
                <a:latin typeface="Comic Sans MS" pitchFamily="66" charset="0"/>
              </a:rPr>
              <a:t>                  </a:t>
            </a:r>
            <a:r>
              <a:rPr lang="en-US" dirty="0" smtClean="0">
                <a:latin typeface="Comic Sans MS" pitchFamily="66" charset="0"/>
              </a:rPr>
              <a:t>       </a:t>
            </a:r>
            <a:r>
              <a:rPr lang="en-US" dirty="0">
                <a:hlinkClick r:id="rId3"/>
              </a:rPr>
              <a:t>http://grails.org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>
              <a:lnSpc>
                <a:spcPts val="3800"/>
              </a:lnSpc>
            </a:pPr>
            <a:r>
              <a:rPr lang="en-US" dirty="0" smtClean="0"/>
              <a:t>               </a:t>
            </a:r>
            <a:r>
              <a:rPr lang="en-US" dirty="0" smtClean="0"/>
              <a:t>      </a:t>
            </a:r>
            <a:r>
              <a:rPr lang="en-US" dirty="0">
                <a:hlinkClick r:id="rId4"/>
              </a:rPr>
              <a:t>http://angularjs.org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>
              <a:lnSpc>
                <a:spcPts val="3800"/>
              </a:lnSpc>
            </a:pPr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smtClean="0"/>
              <a:t>       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://twitter.github.com/bootstrap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>
              <a:lnSpc>
                <a:spcPts val="4000"/>
              </a:lnSpc>
            </a:pPr>
            <a:r>
              <a:rPr lang="en-US" dirty="0" smtClean="0"/>
              <a:t>                 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 smtClean="0">
                <a:hlinkClick r:id="rId6"/>
              </a:rPr>
              <a:t>://github.com/ychulovskyy/desires</a:t>
            </a:r>
            <a:endParaRPr lang="en-US" dirty="0"/>
          </a:p>
          <a:p>
            <a:pPr>
              <a:lnSpc>
                <a:spcPts val="3800"/>
              </a:lnSpc>
              <a:buNone/>
            </a:pPr>
            <a:endParaRPr lang="en-US" sz="3200" dirty="0" smtClean="0"/>
          </a:p>
          <a:p>
            <a:pPr marL="0" indent="0">
              <a:lnSpc>
                <a:spcPts val="3800"/>
              </a:lnSpc>
              <a:buNone/>
            </a:pPr>
            <a:endParaRPr lang="en-US" sz="3200" dirty="0" smtClean="0">
              <a:latin typeface="Comic Sans MS" pitchFamily="66" charset="0"/>
            </a:endParaRPr>
          </a:p>
          <a:p>
            <a:pPr>
              <a:lnSpc>
                <a:spcPts val="3800"/>
              </a:lnSpc>
              <a:buNone/>
            </a:pPr>
            <a:endParaRPr lang="en-US" sz="3200" dirty="0"/>
          </a:p>
        </p:txBody>
      </p:sp>
      <p:pic>
        <p:nvPicPr>
          <p:cNvPr id="12290" name="Picture 2" descr="http://grails.org/static/cXmUZIAv28XIiNgkRiz4RRl21TsGZ5HoGpZw1UITNyV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6397" y="2076733"/>
            <a:ext cx="15525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6397" y="1401358"/>
            <a:ext cx="190500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6397" y="2519291"/>
            <a:ext cx="2115403" cy="547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42910" y="3714752"/>
            <a:ext cx="1904762" cy="736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57224" y="3214686"/>
            <a:ext cx="1785950" cy="443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2260056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588677" y="6043587"/>
            <a:ext cx="309571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</a:rPr>
              <a:t>Thank You!</a:t>
            </a:r>
          </a:p>
        </p:txBody>
      </p:sp>
      <p:sp>
        <p:nvSpPr>
          <p:cNvPr id="31748" name="Rectangle 8"/>
          <p:cNvSpPr>
            <a:spLocks noChangeArrowheads="1"/>
          </p:cNvSpPr>
          <p:nvPr/>
        </p:nvSpPr>
        <p:spPr bwMode="auto">
          <a:xfrm>
            <a:off x="333375" y="957263"/>
            <a:ext cx="6553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endParaRPr lang="en-GB" sz="2600" b="1">
              <a:solidFill>
                <a:srgbClr val="5F5F5F"/>
              </a:solidFill>
              <a:latin typeface="Verdana" pitchFamily="34" charset="0"/>
            </a:endParaRPr>
          </a:p>
        </p:txBody>
      </p:sp>
      <p:sp>
        <p:nvSpPr>
          <p:cNvPr id="31750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</a:p>
        </p:txBody>
      </p:sp>
      <p:pic>
        <p:nvPicPr>
          <p:cNvPr id="10242" name="Picture 2" descr="http://4.bp.blogspot.com/-5Ghl4D7Fwks/TkH1DHv3GqI/AAAAAAAAARE/FnW0c9odJKI/s1600/iStock_000007651615XSmall%255B1%255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6537" y="1292203"/>
            <a:ext cx="4495800" cy="448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Inspired by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09048"/>
            <a:ext cx="8759082" cy="4634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6423724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Enterprise architecture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2050" name="Picture 2" descr="Java EE Platform AP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7033472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top Hand : Persona 3D, haciendo una señal de stop, con la mano - aislada durante un bckground blanco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314736"/>
            <a:ext cx="5029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2011373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Try something new!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4098" name="Picture 2" descr="http://tympanus.net/codrops/wp-content/uploads/2011/12/feature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8864" y="1309048"/>
            <a:ext cx="8698892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6423724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mic Sans MS" pitchFamily="66" charset="0"/>
              </a:rPr>
              <a:t>How cool guys do this? (trello.com)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81850" y="5717361"/>
            <a:ext cx="19621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1" y="1295809"/>
            <a:ext cx="8839200" cy="433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Early Architecture Draw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160" y="1309456"/>
            <a:ext cx="3810000" cy="554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6423724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mic Sans MS" pitchFamily="66" charset="0"/>
              </a:rPr>
              <a:t>Is it hard? Ask smart people!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7170" name="Picture 2" descr="http://www.daniel-irimia.com/wp-content/uploads/2011/09/Albert-Einstein-mc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8552" y="1314736"/>
            <a:ext cx="8001000" cy="488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6423724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Whine –&gt; Result!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>
                <a:latin typeface="Comic Sans MS" pitchFamily="66" charset="0"/>
              </a:rPr>
              <a:t>Fed up with or afraid of:</a:t>
            </a:r>
          </a:p>
          <a:p>
            <a:r>
              <a:rPr lang="en-US" sz="2600" dirty="0" smtClean="0">
                <a:latin typeface="Comic Sans MS" pitchFamily="66" charset="0"/>
              </a:rPr>
              <a:t>DB schema, normalization, joins -&gt; </a:t>
            </a:r>
            <a:r>
              <a:rPr lang="en-US" sz="2600" dirty="0" err="1" smtClean="0">
                <a:latin typeface="Comic Sans MS" pitchFamily="66" charset="0"/>
              </a:rPr>
              <a:t>MongoDB</a:t>
            </a:r>
            <a:endParaRPr lang="en-US" sz="2600" dirty="0" smtClean="0">
              <a:latin typeface="Comic Sans MS" pitchFamily="66" charset="0"/>
            </a:endParaRPr>
          </a:p>
          <a:p>
            <a:r>
              <a:rPr lang="en-US" sz="2600" dirty="0" smtClean="0">
                <a:latin typeface="Comic Sans MS" pitchFamily="66" charset="0"/>
              </a:rPr>
              <a:t>ORM and persistence layer -&gt; </a:t>
            </a:r>
            <a:r>
              <a:rPr lang="en-US" sz="2600" dirty="0" err="1" smtClean="0">
                <a:latin typeface="Comic Sans MS" pitchFamily="66" charset="0"/>
              </a:rPr>
              <a:t>MongoDB</a:t>
            </a:r>
            <a:r>
              <a:rPr lang="en-US" sz="2600" dirty="0" smtClean="0">
                <a:latin typeface="Comic Sans MS" pitchFamily="66" charset="0"/>
              </a:rPr>
              <a:t> + JSON</a:t>
            </a:r>
          </a:p>
          <a:p>
            <a:r>
              <a:rPr lang="en-US" sz="2600" dirty="0" smtClean="0">
                <a:latin typeface="Comic Sans MS" pitchFamily="66" charset="0"/>
              </a:rPr>
              <a:t>Heavy logic at backend -&gt; REST + Smart UI</a:t>
            </a:r>
          </a:p>
          <a:p>
            <a:r>
              <a:rPr lang="en-US" sz="2600" dirty="0" smtClean="0">
                <a:latin typeface="Comic Sans MS" pitchFamily="66" charset="0"/>
              </a:rPr>
              <a:t>Java -&gt; Groovy/Grails</a:t>
            </a:r>
          </a:p>
          <a:p>
            <a:r>
              <a:rPr lang="en-US" sz="2600" dirty="0" err="1" smtClean="0">
                <a:latin typeface="Comic Sans MS" pitchFamily="66" charset="0"/>
              </a:rPr>
              <a:t>Javascript</a:t>
            </a:r>
            <a:r>
              <a:rPr lang="en-US" sz="2600" dirty="0" smtClean="0">
                <a:latin typeface="Comic Sans MS" pitchFamily="66" charset="0"/>
              </a:rPr>
              <a:t> –&gt; </a:t>
            </a:r>
            <a:r>
              <a:rPr lang="en-US" sz="2600" dirty="0" err="1" smtClean="0">
                <a:latin typeface="Comic Sans MS" pitchFamily="66" charset="0"/>
              </a:rPr>
              <a:t>AngularJS</a:t>
            </a:r>
            <a:endParaRPr lang="en-US" sz="2600" dirty="0" smtClean="0">
              <a:latin typeface="Comic Sans MS" pitchFamily="66" charset="0"/>
            </a:endParaRPr>
          </a:p>
          <a:p>
            <a:r>
              <a:rPr lang="en-US" sz="2600" dirty="0" smtClean="0">
                <a:latin typeface="Comic Sans MS" pitchFamily="66" charset="0"/>
              </a:rPr>
              <a:t>UI design –&gt; Twitter Bootstrap</a:t>
            </a: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423724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DrugDrugu.ru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6487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6423724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Main page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399" y="1371600"/>
            <a:ext cx="8406277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6423724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10421</TotalTime>
  <Words>128</Words>
  <Application>Microsoft Office PowerPoint</Application>
  <PresentationFormat>On-screen Show (4:3)</PresentationFormat>
  <Paragraphs>32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Inspired by</vt:lpstr>
      <vt:lpstr>Enterprise architecture</vt:lpstr>
      <vt:lpstr>Try something new!</vt:lpstr>
      <vt:lpstr>How cool guys do this? (trello.com)</vt:lpstr>
      <vt:lpstr>Is it hard? Ask smart people!</vt:lpstr>
      <vt:lpstr>Whine –&gt; Result!</vt:lpstr>
      <vt:lpstr>DrugDrugu.ru</vt:lpstr>
      <vt:lpstr>Main page</vt:lpstr>
      <vt:lpstr>Main page</vt:lpstr>
      <vt:lpstr>Details page</vt:lpstr>
      <vt:lpstr>Links</vt:lpstr>
      <vt:lpstr>Questions?</vt:lpstr>
    </vt:vector>
  </TitlesOfParts>
  <Company>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mbrandon</dc:creator>
  <cp:lastModifiedBy>Virtual PC</cp:lastModifiedBy>
  <cp:revision>170</cp:revision>
  <dcterms:created xsi:type="dcterms:W3CDTF">2010-08-18T17:56:28Z</dcterms:created>
  <dcterms:modified xsi:type="dcterms:W3CDTF">2012-09-21T18:39:39Z</dcterms:modified>
</cp:coreProperties>
</file>