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720" r:id="rId2"/>
    <p:sldId id="984" r:id="rId3"/>
    <p:sldId id="962" r:id="rId4"/>
    <p:sldId id="999" r:id="rId5"/>
    <p:sldId id="947" r:id="rId6"/>
    <p:sldId id="973" r:id="rId7"/>
    <p:sldId id="967" r:id="rId8"/>
    <p:sldId id="964" r:id="rId9"/>
    <p:sldId id="965" r:id="rId10"/>
    <p:sldId id="883" r:id="rId11"/>
    <p:sldId id="972" r:id="rId12"/>
    <p:sldId id="966" r:id="rId13"/>
    <p:sldId id="959" r:id="rId14"/>
    <p:sldId id="985" r:id="rId15"/>
    <p:sldId id="986" r:id="rId16"/>
    <p:sldId id="987" r:id="rId17"/>
    <p:sldId id="988" r:id="rId18"/>
    <p:sldId id="989" r:id="rId19"/>
    <p:sldId id="990" r:id="rId20"/>
    <p:sldId id="992" r:id="rId21"/>
    <p:sldId id="993" r:id="rId22"/>
    <p:sldId id="994" r:id="rId23"/>
    <p:sldId id="998" r:id="rId24"/>
    <p:sldId id="995" r:id="rId25"/>
    <p:sldId id="975" r:id="rId26"/>
    <p:sldId id="976" r:id="rId27"/>
    <p:sldId id="977" r:id="rId28"/>
    <p:sldId id="978" r:id="rId29"/>
    <p:sldId id="979" r:id="rId30"/>
    <p:sldId id="996" r:id="rId31"/>
    <p:sldId id="980" r:id="rId32"/>
    <p:sldId id="981" r:id="rId33"/>
    <p:sldId id="982" r:id="rId34"/>
    <p:sldId id="997" r:id="rId35"/>
    <p:sldId id="983" r:id="rId36"/>
    <p:sldId id="1000" r:id="rId37"/>
    <p:sldId id="960" r:id="rId38"/>
    <p:sldId id="836" r:id="rId39"/>
  </p:sldIdLst>
  <p:sldSz cx="9144000" cy="6858000" type="screen4x3"/>
  <p:notesSz cx="7086600" cy="1021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urphy" initials="SM" lastIdx="11" clrIdx="0"/>
  <p:cmAuthor id="1" name="brandoma" initials="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800000"/>
    <a:srgbClr val="696969"/>
    <a:srgbClr val="385D8A"/>
    <a:srgbClr val="0088B8"/>
    <a:srgbClr val="3399FF"/>
    <a:srgbClr val="FFFF66"/>
    <a:srgbClr val="FFFF99"/>
    <a:srgbClr val="E9EDF4"/>
    <a:srgbClr val="33CC33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9855" autoAdjust="0"/>
  </p:normalViewPr>
  <p:slideViewPr>
    <p:cSldViewPr>
      <p:cViewPr varScale="1">
        <p:scale>
          <a:sx n="89" d="100"/>
          <a:sy n="89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216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/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/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/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/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/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/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/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35E26004-AC48-4C1A-AC18-FC22391123BA}">
      <dgm:prSet phldrT="[Text]"/>
      <dgm:spPr/>
      <dgm:t>
        <a:bodyPr/>
        <a:lstStyle/>
        <a:p>
          <a:r>
            <a:rPr lang="en-US" dirty="0" err="1" smtClean="0"/>
            <a:t>Config</a:t>
          </a:r>
          <a:endParaRPr lang="en-US" dirty="0"/>
        </a:p>
      </dgm:t>
    </dgm:pt>
    <dgm:pt modelId="{6F042DE9-66D7-41B1-94A9-804F0FC544AA}" type="parTrans" cxnId="{BBC64143-2777-40B4-BA62-70D88BB3EF6E}">
      <dgm:prSet/>
      <dgm:spPr/>
      <dgm:t>
        <a:bodyPr/>
        <a:lstStyle/>
        <a:p>
          <a:endParaRPr lang="en-US"/>
        </a:p>
      </dgm:t>
    </dgm:pt>
    <dgm:pt modelId="{32C330F5-0B9A-4965-BB19-485FDFAB7BDC}" type="sibTrans" cxnId="{BBC64143-2777-40B4-BA62-70D88BB3EF6E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941D8-5D6A-46B4-A3C9-0137C1D9080B}" type="pres">
      <dgm:prSet presAssocID="{6F042DE9-66D7-41B1-94A9-804F0FC544AA}" presName="Name9" presStyleLbl="parChTrans1D2" presStyleIdx="8" presStyleCnt="9"/>
      <dgm:spPr/>
      <dgm:t>
        <a:bodyPr/>
        <a:lstStyle/>
        <a:p>
          <a:endParaRPr lang="en-US"/>
        </a:p>
      </dgm:t>
    </dgm:pt>
    <dgm:pt modelId="{A6215D4E-C773-4D23-A1D0-0A17B92E895E}" type="pres">
      <dgm:prSet presAssocID="{6F042DE9-66D7-41B1-94A9-804F0FC544AA}" presName="connTx" presStyleLbl="parChTrans1D2" presStyleIdx="8" presStyleCnt="9"/>
      <dgm:spPr/>
      <dgm:t>
        <a:bodyPr/>
        <a:lstStyle/>
        <a:p>
          <a:endParaRPr lang="en-US"/>
        </a:p>
      </dgm:t>
    </dgm:pt>
    <dgm:pt modelId="{3F48D27E-101F-4E7C-9076-C7FD17D9CEB9}" type="pres">
      <dgm:prSet presAssocID="{35E26004-AC48-4C1A-AC18-FC22391123B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63C7D7-A997-4A51-92F8-13533DF3B689}" type="presOf" srcId="{5E719166-4C2B-4CE4-B82C-67064905ACF3}" destId="{5921DE7B-4BA4-4085-AF52-A3AA17D1E8E1}" srcOrd="0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029B8646-D550-4984-85F6-7FD5CE3EF9A3}" type="presOf" srcId="{B2DBC432-7B1C-499A-8142-07AA44ABFE66}" destId="{276416E4-528D-4F3E-8FEA-33DDCD3B5AB2}" srcOrd="0" destOrd="0" presId="urn:microsoft.com/office/officeart/2005/8/layout/radial1"/>
    <dgm:cxn modelId="{2C2F8DAC-A2B4-489C-81AB-68629E0F298E}" type="presOf" srcId="{F28D2BDB-79DB-4EE9-8E2A-D3BB6188166D}" destId="{92051F90-1441-4696-A266-684F936330AC}" srcOrd="0" destOrd="0" presId="urn:microsoft.com/office/officeart/2005/8/layout/radial1"/>
    <dgm:cxn modelId="{AE2D659D-B9F5-45BC-97FA-E4C95D16BED9}" type="presOf" srcId="{2C0A1181-650C-4C43-B0A5-E3DDE7D7C24C}" destId="{8DA7DF62-AF3A-4AC4-9D58-26FC2F056CA6}" srcOrd="1" destOrd="0" presId="urn:microsoft.com/office/officeart/2005/8/layout/radial1"/>
    <dgm:cxn modelId="{CA744C2A-2D50-4C22-B0BD-AABF0107298F}" type="presOf" srcId="{BCD3D4A7-8651-41F5-ABFB-005E83983E4B}" destId="{5E94F410-E1D5-43AE-A01E-A7949AD0D030}" srcOrd="0" destOrd="0" presId="urn:microsoft.com/office/officeart/2005/8/layout/radial1"/>
    <dgm:cxn modelId="{CD7B77D8-3274-477C-A56C-F0D4A278E586}" type="presOf" srcId="{749123FE-7A16-4CE0-A18D-41E1A6B1CEC6}" destId="{DBBE5BF5-A9F3-4D30-9F2F-FBAB25B9AD68}" srcOrd="1" destOrd="0" presId="urn:microsoft.com/office/officeart/2005/8/layout/radial1"/>
    <dgm:cxn modelId="{18B562D3-E61A-40CC-97CE-8739DA71B2AB}" type="presOf" srcId="{A7F6B541-1A1D-4AE8-9545-166210CD36BF}" destId="{3ED6BA88-E995-478F-857B-93A72BF7019C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BBC64143-2777-40B4-BA62-70D88BB3EF6E}" srcId="{CA16B800-7046-41A4-A3B7-51FA905C6394}" destId="{35E26004-AC48-4C1A-AC18-FC22391123BA}" srcOrd="8" destOrd="0" parTransId="{6F042DE9-66D7-41B1-94A9-804F0FC544AA}" sibTransId="{32C330F5-0B9A-4965-BB19-485FDFAB7BDC}"/>
    <dgm:cxn modelId="{CDBA1174-2575-4741-B22D-1161FFB7F1C7}" type="presOf" srcId="{9AC9A7AA-E314-411E-B256-7E00E900EE79}" destId="{60029CAB-A8E4-46B8-8C90-1525FA3D4CDA}" srcOrd="0" destOrd="0" presId="urn:microsoft.com/office/officeart/2005/8/layout/radial1"/>
    <dgm:cxn modelId="{ACA92039-D6DA-43B8-80E3-B24AD58AF9B8}" type="presOf" srcId="{B7B4D584-3F90-4223-84D3-7B36197901B5}" destId="{F0435BDF-1F93-4C9E-B6B0-2B53D3B38B1C}" srcOrd="0" destOrd="0" presId="urn:microsoft.com/office/officeart/2005/8/layout/radial1"/>
    <dgm:cxn modelId="{82A0EFD2-E977-4FEA-8950-438EB3435400}" type="presOf" srcId="{35E26004-AC48-4C1A-AC18-FC22391123BA}" destId="{3F48D27E-101F-4E7C-9076-C7FD17D9CEB9}" srcOrd="0" destOrd="0" presId="urn:microsoft.com/office/officeart/2005/8/layout/radial1"/>
    <dgm:cxn modelId="{AA2B26DA-A776-4220-8B76-D189C8D522D1}" type="presOf" srcId="{F406CB6B-E4F7-4E1F-9307-7B94A2979ECF}" destId="{4DC86145-252F-4DDD-846D-B48FCA83E59E}" srcOrd="1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2641D13F-38F1-4457-BFCD-1215BD7BA891}" type="presOf" srcId="{A7F6B541-1A1D-4AE8-9545-166210CD36BF}" destId="{A7E1680A-D37D-4EF0-B5D2-59CFBBCC62ED}" srcOrd="1" destOrd="0" presId="urn:microsoft.com/office/officeart/2005/8/layout/radial1"/>
    <dgm:cxn modelId="{7021427A-A178-4EF0-9275-5C1EB6C71222}" type="presOf" srcId="{F406CB6B-E4F7-4E1F-9307-7B94A2979ECF}" destId="{08ABAD8E-61BC-4B56-9CAA-751975E786EB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4EA20628-BE25-46D0-812E-58753052CFE4}" type="presOf" srcId="{749123FE-7A16-4CE0-A18D-41E1A6B1CEC6}" destId="{ED387F37-699E-4AB4-AACB-172F281584FB}" srcOrd="0" destOrd="0" presId="urn:microsoft.com/office/officeart/2005/8/layout/radial1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4D7424BE-94C3-407A-92DB-76CBAAAB98E8}" type="presOf" srcId="{FA2E7551-84FA-4670-AC92-B4142E5724D1}" destId="{7473DC2E-42B9-48DA-AA1F-C5A70F9EA994}" srcOrd="0" destOrd="0" presId="urn:microsoft.com/office/officeart/2005/8/layout/radial1"/>
    <dgm:cxn modelId="{31C34F59-F34F-45D6-B568-D8F0BA70EEC0}" type="presOf" srcId="{9AC9A7AA-E314-411E-B256-7E00E900EE79}" destId="{2C88C01F-4FBF-4591-A062-23C17C5A9F18}" srcOrd="1" destOrd="0" presId="urn:microsoft.com/office/officeart/2005/8/layout/radial1"/>
    <dgm:cxn modelId="{CC4A63D7-2222-490C-B75B-A043D822D941}" type="presOf" srcId="{9FE853CF-9B1D-4029-8B30-E0AE2D7819DD}" destId="{6E624A07-AB8A-485A-8D27-DBCF6FDD0644}" srcOrd="0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55E9C175-49B7-44ED-A104-B80E20FB0EC5}" type="presOf" srcId="{2C0A1181-650C-4C43-B0A5-E3DDE7D7C24C}" destId="{F8639ED7-68BC-4AFD-BC6A-737776A099B1}" srcOrd="0" destOrd="0" presId="urn:microsoft.com/office/officeart/2005/8/layout/radial1"/>
    <dgm:cxn modelId="{CC96239A-719B-4EBE-A26C-C0A19B7B9CFE}" type="presOf" srcId="{B7B4D584-3F90-4223-84D3-7B36197901B5}" destId="{1AED7CCC-F7BF-4707-80D6-ADF1A8965275}" srcOrd="1" destOrd="0" presId="urn:microsoft.com/office/officeart/2005/8/layout/radial1"/>
    <dgm:cxn modelId="{B3FA8377-0609-454E-807F-8B665BC5292E}" type="presOf" srcId="{7AF01265-D02A-4184-BA78-3807E36C0941}" destId="{CFD86D45-E9E2-4019-A163-D005A7E21CD9}" srcOrd="0" destOrd="0" presId="urn:microsoft.com/office/officeart/2005/8/layout/radial1"/>
    <dgm:cxn modelId="{E7C208AF-4F84-4C14-BC62-AE290AEE5560}" type="presOf" srcId="{1681C14B-716C-4FF8-9535-D9566DDE726C}" destId="{48A66955-66BE-481F-9957-05412492F690}" srcOrd="0" destOrd="0" presId="urn:microsoft.com/office/officeart/2005/8/layout/radial1"/>
    <dgm:cxn modelId="{6FCDE303-4FA5-4B23-8D1F-584F0E6C21F1}" type="presOf" srcId="{F103158C-EFB8-4D10-9651-323D8652D15C}" destId="{EC339E35-B15B-4D6B-AEDD-D43ABAE152A0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5B4C78D9-ECFD-4FE4-A1C4-CD92A4ECE1AD}" type="presOf" srcId="{FE5C8D9D-9034-47DF-8A4A-A2F10F82C7CC}" destId="{68EFB8F4-32B0-438E-8B42-6C3AA9C3ED2C}" srcOrd="0" destOrd="0" presId="urn:microsoft.com/office/officeart/2005/8/layout/radial1"/>
    <dgm:cxn modelId="{386377D7-DE45-4BBC-8820-3768508E6F15}" type="presOf" srcId="{6F042DE9-66D7-41B1-94A9-804F0FC544AA}" destId="{A6215D4E-C773-4D23-A1D0-0A17B92E895E}" srcOrd="1" destOrd="0" presId="urn:microsoft.com/office/officeart/2005/8/layout/radial1"/>
    <dgm:cxn modelId="{ABE22CDE-5C5E-45E6-AA13-BEF33C19F9D8}" type="presOf" srcId="{C322C05D-3682-467A-A961-A6A5C1AB4D67}" destId="{A5B60993-ACAA-40E4-8B26-C7ABF62FD068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ED2BDD5F-AA1B-4F2B-B94E-CCCB840189D7}" type="presOf" srcId="{5E719166-4C2B-4CE4-B82C-67064905ACF3}" destId="{DE50488E-01E7-4036-9E4D-811CFC876E4F}" srcOrd="1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52306451-BCDD-4C72-B4D2-D14211393687}" type="presOf" srcId="{6F042DE9-66D7-41B1-94A9-804F0FC544AA}" destId="{9EB941D8-5D6A-46B4-A3C9-0137C1D9080B}" srcOrd="0" destOrd="0" presId="urn:microsoft.com/office/officeart/2005/8/layout/radial1"/>
    <dgm:cxn modelId="{92B2248A-4035-4EFC-BEC7-7ABC1297C154}" type="presOf" srcId="{CA16B800-7046-41A4-A3B7-51FA905C6394}" destId="{73BCB6FD-52E3-44CD-8A6A-A7C23A6E60D5}" srcOrd="0" destOrd="0" presId="urn:microsoft.com/office/officeart/2005/8/layout/radial1"/>
    <dgm:cxn modelId="{2B6AAA17-CB3D-4596-9F78-C95BD12EC0CE}" type="presOf" srcId="{7AF01265-D02A-4184-BA78-3807E36C0941}" destId="{E1DCF297-FCC8-4AE6-BDDF-53FE36E25D06}" srcOrd="1" destOrd="0" presId="urn:microsoft.com/office/officeart/2005/8/layout/radial1"/>
    <dgm:cxn modelId="{A1BAD3B7-4706-4F28-944B-07FE1649F222}" type="presParOf" srcId="{276416E4-528D-4F3E-8FEA-33DDCD3B5AB2}" destId="{73BCB6FD-52E3-44CD-8A6A-A7C23A6E60D5}" srcOrd="0" destOrd="0" presId="urn:microsoft.com/office/officeart/2005/8/layout/radial1"/>
    <dgm:cxn modelId="{F6FCC60C-2854-4DE9-8AE4-6AE5CE4FA887}" type="presParOf" srcId="{276416E4-528D-4F3E-8FEA-33DDCD3B5AB2}" destId="{F8639ED7-68BC-4AFD-BC6A-737776A099B1}" srcOrd="1" destOrd="0" presId="urn:microsoft.com/office/officeart/2005/8/layout/radial1"/>
    <dgm:cxn modelId="{6DAE7DEA-DD31-4F85-9236-650A5248F72D}" type="presParOf" srcId="{F8639ED7-68BC-4AFD-BC6A-737776A099B1}" destId="{8DA7DF62-AF3A-4AC4-9D58-26FC2F056CA6}" srcOrd="0" destOrd="0" presId="urn:microsoft.com/office/officeart/2005/8/layout/radial1"/>
    <dgm:cxn modelId="{D25BB94E-71AC-4422-99F7-B2C41C71B7FA}" type="presParOf" srcId="{276416E4-528D-4F3E-8FEA-33DDCD3B5AB2}" destId="{5E94F410-E1D5-43AE-A01E-A7949AD0D030}" srcOrd="2" destOrd="0" presId="urn:microsoft.com/office/officeart/2005/8/layout/radial1"/>
    <dgm:cxn modelId="{37D74615-B865-45F4-9E81-6ABD4A9D2F6E}" type="presParOf" srcId="{276416E4-528D-4F3E-8FEA-33DDCD3B5AB2}" destId="{F0435BDF-1F93-4C9E-B6B0-2B53D3B38B1C}" srcOrd="3" destOrd="0" presId="urn:microsoft.com/office/officeart/2005/8/layout/radial1"/>
    <dgm:cxn modelId="{0D1113CC-3FBB-4605-B004-E7E9F041B678}" type="presParOf" srcId="{F0435BDF-1F93-4C9E-B6B0-2B53D3B38B1C}" destId="{1AED7CCC-F7BF-4707-80D6-ADF1A8965275}" srcOrd="0" destOrd="0" presId="urn:microsoft.com/office/officeart/2005/8/layout/radial1"/>
    <dgm:cxn modelId="{0DC53C81-39C6-45E3-9A56-50A1045E8061}" type="presParOf" srcId="{276416E4-528D-4F3E-8FEA-33DDCD3B5AB2}" destId="{68EFB8F4-32B0-438E-8B42-6C3AA9C3ED2C}" srcOrd="4" destOrd="0" presId="urn:microsoft.com/office/officeart/2005/8/layout/radial1"/>
    <dgm:cxn modelId="{3632E3F9-2B55-49D9-979F-38D55E38CC18}" type="presParOf" srcId="{276416E4-528D-4F3E-8FEA-33DDCD3B5AB2}" destId="{3ED6BA88-E995-478F-857B-93A72BF7019C}" srcOrd="5" destOrd="0" presId="urn:microsoft.com/office/officeart/2005/8/layout/radial1"/>
    <dgm:cxn modelId="{8F6B9AE6-27FB-4EE7-89FA-B7BCEDC7D6F0}" type="presParOf" srcId="{3ED6BA88-E995-478F-857B-93A72BF7019C}" destId="{A7E1680A-D37D-4EF0-B5D2-59CFBBCC62ED}" srcOrd="0" destOrd="0" presId="urn:microsoft.com/office/officeart/2005/8/layout/radial1"/>
    <dgm:cxn modelId="{A1C162C2-CE0C-475F-BE85-CAA5FC04EF3F}" type="presParOf" srcId="{276416E4-528D-4F3E-8FEA-33DDCD3B5AB2}" destId="{A5B60993-ACAA-40E4-8B26-C7ABF62FD068}" srcOrd="6" destOrd="0" presId="urn:microsoft.com/office/officeart/2005/8/layout/radial1"/>
    <dgm:cxn modelId="{D5465CC4-C41F-4405-8621-1A567E27690A}" type="presParOf" srcId="{276416E4-528D-4F3E-8FEA-33DDCD3B5AB2}" destId="{5921DE7B-4BA4-4085-AF52-A3AA17D1E8E1}" srcOrd="7" destOrd="0" presId="urn:microsoft.com/office/officeart/2005/8/layout/radial1"/>
    <dgm:cxn modelId="{94F19995-110A-40A5-95AE-41E105161E99}" type="presParOf" srcId="{5921DE7B-4BA4-4085-AF52-A3AA17D1E8E1}" destId="{DE50488E-01E7-4036-9E4D-811CFC876E4F}" srcOrd="0" destOrd="0" presId="urn:microsoft.com/office/officeart/2005/8/layout/radial1"/>
    <dgm:cxn modelId="{92546151-2236-4E3F-80CB-595395856BC7}" type="presParOf" srcId="{276416E4-528D-4F3E-8FEA-33DDCD3B5AB2}" destId="{92051F90-1441-4696-A266-684F936330AC}" srcOrd="8" destOrd="0" presId="urn:microsoft.com/office/officeart/2005/8/layout/radial1"/>
    <dgm:cxn modelId="{B19CA73E-0046-4027-A20E-2D6E1B86502E}" type="presParOf" srcId="{276416E4-528D-4F3E-8FEA-33DDCD3B5AB2}" destId="{08ABAD8E-61BC-4B56-9CAA-751975E786EB}" srcOrd="9" destOrd="0" presId="urn:microsoft.com/office/officeart/2005/8/layout/radial1"/>
    <dgm:cxn modelId="{79631C61-9414-4AE4-9F73-58860FB7F7F5}" type="presParOf" srcId="{08ABAD8E-61BC-4B56-9CAA-751975E786EB}" destId="{4DC86145-252F-4DDD-846D-B48FCA83E59E}" srcOrd="0" destOrd="0" presId="urn:microsoft.com/office/officeart/2005/8/layout/radial1"/>
    <dgm:cxn modelId="{0C13B137-2AA8-479D-8AAC-D78093CBE1F1}" type="presParOf" srcId="{276416E4-528D-4F3E-8FEA-33DDCD3B5AB2}" destId="{6E624A07-AB8A-485A-8D27-DBCF6FDD0644}" srcOrd="10" destOrd="0" presId="urn:microsoft.com/office/officeart/2005/8/layout/radial1"/>
    <dgm:cxn modelId="{B4B50F6F-5B1A-471E-941D-579C4F3A4340}" type="presParOf" srcId="{276416E4-528D-4F3E-8FEA-33DDCD3B5AB2}" destId="{ED387F37-699E-4AB4-AACB-172F281584FB}" srcOrd="11" destOrd="0" presId="urn:microsoft.com/office/officeart/2005/8/layout/radial1"/>
    <dgm:cxn modelId="{0465D72D-E234-45A8-A257-CD25940005EF}" type="presParOf" srcId="{ED387F37-699E-4AB4-AACB-172F281584FB}" destId="{DBBE5BF5-A9F3-4D30-9F2F-FBAB25B9AD68}" srcOrd="0" destOrd="0" presId="urn:microsoft.com/office/officeart/2005/8/layout/radial1"/>
    <dgm:cxn modelId="{382942A5-7D00-4AB8-B672-48D2885767C1}" type="presParOf" srcId="{276416E4-528D-4F3E-8FEA-33DDCD3B5AB2}" destId="{7473DC2E-42B9-48DA-AA1F-C5A70F9EA994}" srcOrd="12" destOrd="0" presId="urn:microsoft.com/office/officeart/2005/8/layout/radial1"/>
    <dgm:cxn modelId="{B7F28737-6D9F-4CA7-8C9E-44D7A3857610}" type="presParOf" srcId="{276416E4-528D-4F3E-8FEA-33DDCD3B5AB2}" destId="{60029CAB-A8E4-46B8-8C90-1525FA3D4CDA}" srcOrd="13" destOrd="0" presId="urn:microsoft.com/office/officeart/2005/8/layout/radial1"/>
    <dgm:cxn modelId="{DD7E44E4-77F7-436D-9A63-8BA872199D4D}" type="presParOf" srcId="{60029CAB-A8E4-46B8-8C90-1525FA3D4CDA}" destId="{2C88C01F-4FBF-4591-A062-23C17C5A9F18}" srcOrd="0" destOrd="0" presId="urn:microsoft.com/office/officeart/2005/8/layout/radial1"/>
    <dgm:cxn modelId="{6912BE82-5B65-438B-A3D7-3C52E1ED4FEB}" type="presParOf" srcId="{276416E4-528D-4F3E-8FEA-33DDCD3B5AB2}" destId="{EC339E35-B15B-4D6B-AEDD-D43ABAE152A0}" srcOrd="14" destOrd="0" presId="urn:microsoft.com/office/officeart/2005/8/layout/radial1"/>
    <dgm:cxn modelId="{0CDAE9DD-4A1F-4149-BFF0-68362878930C}" type="presParOf" srcId="{276416E4-528D-4F3E-8FEA-33DDCD3B5AB2}" destId="{CFD86D45-E9E2-4019-A163-D005A7E21CD9}" srcOrd="15" destOrd="0" presId="urn:microsoft.com/office/officeart/2005/8/layout/radial1"/>
    <dgm:cxn modelId="{6F4C6386-0876-4ACC-9BCE-96C02D5EA969}" type="presParOf" srcId="{CFD86D45-E9E2-4019-A163-D005A7E21CD9}" destId="{E1DCF297-FCC8-4AE6-BDDF-53FE36E25D06}" srcOrd="0" destOrd="0" presId="urn:microsoft.com/office/officeart/2005/8/layout/radial1"/>
    <dgm:cxn modelId="{747F7AEF-1103-4C85-B428-1966C12418C0}" type="presParOf" srcId="{276416E4-528D-4F3E-8FEA-33DDCD3B5AB2}" destId="{48A66955-66BE-481F-9957-05412492F690}" srcOrd="16" destOrd="0" presId="urn:microsoft.com/office/officeart/2005/8/layout/radial1"/>
    <dgm:cxn modelId="{490095FC-CD11-4C73-BC40-BC66B08E1C14}" type="presParOf" srcId="{276416E4-528D-4F3E-8FEA-33DDCD3B5AB2}" destId="{9EB941D8-5D6A-46B4-A3C9-0137C1D9080B}" srcOrd="17" destOrd="0" presId="urn:microsoft.com/office/officeart/2005/8/layout/radial1"/>
    <dgm:cxn modelId="{B0D278DE-401C-469B-830D-0984B5D3BA8F}" type="presParOf" srcId="{9EB941D8-5D6A-46B4-A3C9-0137C1D9080B}" destId="{A6215D4E-C773-4D23-A1D0-0A17B92E895E}" srcOrd="0" destOrd="0" presId="urn:microsoft.com/office/officeart/2005/8/layout/radial1"/>
    <dgm:cxn modelId="{48455FE8-B150-4DD7-B5C1-5BC2774AA977}" type="presParOf" srcId="{276416E4-528D-4F3E-8FEA-33DDCD3B5AB2}" destId="{3F48D27E-101F-4E7C-9076-C7FD17D9CEB9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Store</a:t>
          </a:r>
          <a:endParaRPr lang="en-US" dirty="0">
            <a:solidFill>
              <a:schemeClr val="bg1"/>
            </a:solidFill>
          </a:endParaRPr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88D07B1B-319E-4612-9601-93B8415A752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Config</a:t>
          </a:r>
          <a:endParaRPr lang="en-US" dirty="0"/>
        </a:p>
      </dgm:t>
    </dgm:pt>
    <dgm:pt modelId="{DFA1A694-56FC-4AF3-9A46-375836940F33}" type="parTrans" cxnId="{2FD7ED6F-FEB4-42FB-9FE1-BB205BDFA711}">
      <dgm:prSet/>
      <dgm:spPr/>
      <dgm:t>
        <a:bodyPr/>
        <a:lstStyle/>
        <a:p>
          <a:endParaRPr lang="en-US"/>
        </a:p>
      </dgm:t>
    </dgm:pt>
    <dgm:pt modelId="{CF82B91B-DF80-4125-874A-9CB882511A91}" type="sibTrans" cxnId="{2FD7ED6F-FEB4-42FB-9FE1-BB205BDFA711}">
      <dgm:prSet/>
      <dgm:spPr/>
      <dgm:t>
        <a:bodyPr/>
        <a:lstStyle/>
        <a:p>
          <a:endParaRPr lang="en-US"/>
        </a:p>
      </dgm:t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E621-3E3D-4BC4-BBE5-26A24D7F9DE7}" type="pres">
      <dgm:prSet presAssocID="{DFA1A694-56FC-4AF3-9A46-375836940F33}" presName="Name9" presStyleLbl="parChTrans1D2" presStyleIdx="8" presStyleCnt="9"/>
      <dgm:spPr/>
      <dgm:t>
        <a:bodyPr/>
        <a:lstStyle/>
        <a:p>
          <a:endParaRPr lang="en-US"/>
        </a:p>
      </dgm:t>
    </dgm:pt>
    <dgm:pt modelId="{AE0B447A-6A40-4408-A252-3DA0CCB2EAE9}" type="pres">
      <dgm:prSet presAssocID="{DFA1A694-56FC-4AF3-9A46-375836940F33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E436AE1-3154-4C43-8EA6-6633C6D1C47B}" type="pres">
      <dgm:prSet presAssocID="{88D07B1B-319E-4612-9601-93B8415A75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DFF88EF9-881C-42EF-BFA6-53CBADC0B030}" type="presOf" srcId="{749123FE-7A16-4CE0-A18D-41E1A6B1CEC6}" destId="{DBBE5BF5-A9F3-4D30-9F2F-FBAB25B9AD68}" srcOrd="1" destOrd="0" presId="urn:microsoft.com/office/officeart/2005/8/layout/radial1"/>
    <dgm:cxn modelId="{8F7F201C-A4F5-4028-B003-8B0302B51D5B}" type="presOf" srcId="{9AC9A7AA-E314-411E-B256-7E00E900EE79}" destId="{2C88C01F-4FBF-4591-A062-23C17C5A9F18}" srcOrd="1" destOrd="0" presId="urn:microsoft.com/office/officeart/2005/8/layout/radial1"/>
    <dgm:cxn modelId="{28DCA784-CA25-4E96-B4D6-02171CD9C7A5}" type="presOf" srcId="{7AF01265-D02A-4184-BA78-3807E36C0941}" destId="{E1DCF297-FCC8-4AE6-BDDF-53FE36E25D06}" srcOrd="1" destOrd="0" presId="urn:microsoft.com/office/officeart/2005/8/layout/radial1"/>
    <dgm:cxn modelId="{E8953D32-63A4-4D75-A734-F91404ABDECF}" type="presOf" srcId="{DFA1A694-56FC-4AF3-9A46-375836940F33}" destId="{5B85E621-3E3D-4BC4-BBE5-26A24D7F9DE7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FB4736AB-DBCD-4100-8EFF-D2A7D7C640FC}" type="presOf" srcId="{F406CB6B-E4F7-4E1F-9307-7B94A2979ECF}" destId="{08ABAD8E-61BC-4B56-9CAA-751975E786EB}" srcOrd="0" destOrd="0" presId="urn:microsoft.com/office/officeart/2005/8/layout/radial1"/>
    <dgm:cxn modelId="{1D2C9480-4B5F-49E4-89FF-F4194324FA0B}" type="presOf" srcId="{2C0A1181-650C-4C43-B0A5-E3DDE7D7C24C}" destId="{8DA7DF62-AF3A-4AC4-9D58-26FC2F056CA6}" srcOrd="1" destOrd="0" presId="urn:microsoft.com/office/officeart/2005/8/layout/radial1"/>
    <dgm:cxn modelId="{38CA89A2-4240-44D5-A8FC-FEC238AF4F0B}" type="presOf" srcId="{2C0A1181-650C-4C43-B0A5-E3DDE7D7C24C}" destId="{F8639ED7-68BC-4AFD-BC6A-737776A099B1}" srcOrd="0" destOrd="0" presId="urn:microsoft.com/office/officeart/2005/8/layout/radial1"/>
    <dgm:cxn modelId="{8ACCC14F-A811-4728-BA01-69C9646C1875}" type="presOf" srcId="{B7B4D584-3F90-4223-84D3-7B36197901B5}" destId="{F0435BDF-1F93-4C9E-B6B0-2B53D3B38B1C}" srcOrd="0" destOrd="0" presId="urn:microsoft.com/office/officeart/2005/8/layout/radial1"/>
    <dgm:cxn modelId="{FE28073D-1845-41F2-A452-51710164D170}" type="presOf" srcId="{88D07B1B-319E-4612-9601-93B8415A7524}" destId="{6E436AE1-3154-4C43-8EA6-6633C6D1C47B}" srcOrd="0" destOrd="0" presId="urn:microsoft.com/office/officeart/2005/8/layout/radial1"/>
    <dgm:cxn modelId="{2CF9A34F-7786-4532-A305-2BAF1FE8CB6B}" type="presOf" srcId="{5E719166-4C2B-4CE4-B82C-67064905ACF3}" destId="{DE50488E-01E7-4036-9E4D-811CFC876E4F}" srcOrd="1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580BA639-2027-4BE2-98DC-ED3B1848C27E}" type="presOf" srcId="{F28D2BDB-79DB-4EE9-8E2A-D3BB6188166D}" destId="{92051F90-1441-4696-A266-684F936330AC}" srcOrd="0" destOrd="0" presId="urn:microsoft.com/office/officeart/2005/8/layout/radial1"/>
    <dgm:cxn modelId="{DB596C75-2FAF-4B20-A37C-7F6620D7AA76}" type="presOf" srcId="{B7B4D584-3F90-4223-84D3-7B36197901B5}" destId="{1AED7CCC-F7BF-4707-80D6-ADF1A8965275}" srcOrd="1" destOrd="0" presId="urn:microsoft.com/office/officeart/2005/8/layout/radial1"/>
    <dgm:cxn modelId="{2313AAE2-D363-474F-8303-A63FF96EEE29}" type="presOf" srcId="{A7F6B541-1A1D-4AE8-9545-166210CD36BF}" destId="{3ED6BA88-E995-478F-857B-93A72BF7019C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9364C9AD-BEB8-4AF3-89E2-AF867442E103}" type="presOf" srcId="{9FE853CF-9B1D-4029-8B30-E0AE2D7819DD}" destId="{6E624A07-AB8A-485A-8D27-DBCF6FDD0644}" srcOrd="0" destOrd="0" presId="urn:microsoft.com/office/officeart/2005/8/layout/radial1"/>
    <dgm:cxn modelId="{3247E9E1-3FFE-42D8-A1A1-830A8B5DDCF8}" type="presOf" srcId="{B2DBC432-7B1C-499A-8142-07AA44ABFE66}" destId="{276416E4-528D-4F3E-8FEA-33DDCD3B5AB2}" srcOrd="0" destOrd="0" presId="urn:microsoft.com/office/officeart/2005/8/layout/radial1"/>
    <dgm:cxn modelId="{47586937-99F4-4925-88D8-F37E7D3F57C8}" type="presOf" srcId="{A7F6B541-1A1D-4AE8-9545-166210CD36BF}" destId="{A7E1680A-D37D-4EF0-B5D2-59CFBBCC62ED}" srcOrd="1" destOrd="0" presId="urn:microsoft.com/office/officeart/2005/8/layout/radial1"/>
    <dgm:cxn modelId="{2BEC50C1-B30A-4417-87C7-15604C62B66B}" type="presOf" srcId="{7AF01265-D02A-4184-BA78-3807E36C0941}" destId="{CFD86D45-E9E2-4019-A163-D005A7E21CD9}" srcOrd="0" destOrd="0" presId="urn:microsoft.com/office/officeart/2005/8/layout/radial1"/>
    <dgm:cxn modelId="{2FD7ED6F-FEB4-42FB-9FE1-BB205BDFA711}" srcId="{CA16B800-7046-41A4-A3B7-51FA905C6394}" destId="{88D07B1B-319E-4612-9601-93B8415A7524}" srcOrd="8" destOrd="0" parTransId="{DFA1A694-56FC-4AF3-9A46-375836940F33}" sibTransId="{CF82B91B-DF80-4125-874A-9CB882511A91}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5627CAA0-9629-4188-AC97-42E8608452D8}" type="presOf" srcId="{749123FE-7A16-4CE0-A18D-41E1A6B1CEC6}" destId="{ED387F37-699E-4AB4-AACB-172F281584FB}" srcOrd="0" destOrd="0" presId="urn:microsoft.com/office/officeart/2005/8/layout/radial1"/>
    <dgm:cxn modelId="{DBF0B824-038B-444E-AAC0-B57A3B6885D7}" type="presOf" srcId="{F406CB6B-E4F7-4E1F-9307-7B94A2979ECF}" destId="{4DC86145-252F-4DDD-846D-B48FCA83E59E}" srcOrd="1" destOrd="0" presId="urn:microsoft.com/office/officeart/2005/8/layout/radial1"/>
    <dgm:cxn modelId="{912EF603-CA73-4DA9-843B-A73C58F971FE}" type="presOf" srcId="{9AC9A7AA-E314-411E-B256-7E00E900EE79}" destId="{60029CAB-A8E4-46B8-8C90-1525FA3D4CDA}" srcOrd="0" destOrd="0" presId="urn:microsoft.com/office/officeart/2005/8/layout/radial1"/>
    <dgm:cxn modelId="{945505B7-7DEF-4CA9-BDCD-5F585B869C64}" type="presOf" srcId="{DFA1A694-56FC-4AF3-9A46-375836940F33}" destId="{AE0B447A-6A40-4408-A252-3DA0CCB2EAE9}" srcOrd="1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8628BDB1-F9C3-4F96-97FE-9BD630BBA548}" type="presOf" srcId="{CA16B800-7046-41A4-A3B7-51FA905C6394}" destId="{73BCB6FD-52E3-44CD-8A6A-A7C23A6E60D5}" srcOrd="0" destOrd="0" presId="urn:microsoft.com/office/officeart/2005/8/layout/radial1"/>
    <dgm:cxn modelId="{82B53815-70F5-42A1-9C44-E1F7445819C0}" type="presOf" srcId="{F103158C-EFB8-4D10-9651-323D8652D15C}" destId="{EC339E35-B15B-4D6B-AEDD-D43ABAE152A0}" srcOrd="0" destOrd="0" presId="urn:microsoft.com/office/officeart/2005/8/layout/radial1"/>
    <dgm:cxn modelId="{69F7980E-82F8-4A0A-9851-C96D926682F5}" type="presOf" srcId="{FE5C8D9D-9034-47DF-8A4A-A2F10F82C7CC}" destId="{68EFB8F4-32B0-438E-8B42-6C3AA9C3ED2C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88492C41-B2E1-45EC-913A-DA7DED53E37D}" type="presOf" srcId="{FA2E7551-84FA-4670-AC92-B4142E5724D1}" destId="{7473DC2E-42B9-48DA-AA1F-C5A70F9EA994}" srcOrd="0" destOrd="0" presId="urn:microsoft.com/office/officeart/2005/8/layout/radial1"/>
    <dgm:cxn modelId="{FD183FE6-A371-4CE2-8FF7-4CE17680FFF7}" type="presOf" srcId="{1681C14B-716C-4FF8-9535-D9566DDE726C}" destId="{48A66955-66BE-481F-9957-05412492F690}" srcOrd="0" destOrd="0" presId="urn:microsoft.com/office/officeart/2005/8/layout/radial1"/>
    <dgm:cxn modelId="{90DAA8E2-713D-4DCD-9D09-F4318D7270EC}" type="presOf" srcId="{C322C05D-3682-467A-A961-A6A5C1AB4D67}" destId="{A5B60993-ACAA-40E4-8B26-C7ABF62FD068}" srcOrd="0" destOrd="0" presId="urn:microsoft.com/office/officeart/2005/8/layout/radial1"/>
    <dgm:cxn modelId="{80458743-A6D7-4D4D-9020-48F46C6C8882}" type="presOf" srcId="{BCD3D4A7-8651-41F5-ABFB-005E83983E4B}" destId="{5E94F410-E1D5-43AE-A01E-A7949AD0D030}" srcOrd="0" destOrd="0" presId="urn:microsoft.com/office/officeart/2005/8/layout/radial1"/>
    <dgm:cxn modelId="{4C843BF0-D838-4FD6-BD83-2747E8DDDB00}" type="presOf" srcId="{5E719166-4C2B-4CE4-B82C-67064905ACF3}" destId="{5921DE7B-4BA4-4085-AF52-A3AA17D1E8E1}" srcOrd="0" destOrd="0" presId="urn:microsoft.com/office/officeart/2005/8/layout/radial1"/>
    <dgm:cxn modelId="{FD0B394A-344E-4E63-88C0-3D584D36FB30}" type="presParOf" srcId="{276416E4-528D-4F3E-8FEA-33DDCD3B5AB2}" destId="{73BCB6FD-52E3-44CD-8A6A-A7C23A6E60D5}" srcOrd="0" destOrd="0" presId="urn:microsoft.com/office/officeart/2005/8/layout/radial1"/>
    <dgm:cxn modelId="{2CF8654B-D479-41FF-9AB1-214AB52843C7}" type="presParOf" srcId="{276416E4-528D-4F3E-8FEA-33DDCD3B5AB2}" destId="{F8639ED7-68BC-4AFD-BC6A-737776A099B1}" srcOrd="1" destOrd="0" presId="urn:microsoft.com/office/officeart/2005/8/layout/radial1"/>
    <dgm:cxn modelId="{5C97F023-4271-48FE-9D90-156DE73BF629}" type="presParOf" srcId="{F8639ED7-68BC-4AFD-BC6A-737776A099B1}" destId="{8DA7DF62-AF3A-4AC4-9D58-26FC2F056CA6}" srcOrd="0" destOrd="0" presId="urn:microsoft.com/office/officeart/2005/8/layout/radial1"/>
    <dgm:cxn modelId="{0230A451-AE4C-486E-99F3-14712F60856D}" type="presParOf" srcId="{276416E4-528D-4F3E-8FEA-33DDCD3B5AB2}" destId="{5E94F410-E1D5-43AE-A01E-A7949AD0D030}" srcOrd="2" destOrd="0" presId="urn:microsoft.com/office/officeart/2005/8/layout/radial1"/>
    <dgm:cxn modelId="{11F9C414-4C8E-4B62-91E0-CC767021C850}" type="presParOf" srcId="{276416E4-528D-4F3E-8FEA-33DDCD3B5AB2}" destId="{F0435BDF-1F93-4C9E-B6B0-2B53D3B38B1C}" srcOrd="3" destOrd="0" presId="urn:microsoft.com/office/officeart/2005/8/layout/radial1"/>
    <dgm:cxn modelId="{E2A102DB-B9E0-4EE5-8DA0-EC4418ECFB9D}" type="presParOf" srcId="{F0435BDF-1F93-4C9E-B6B0-2B53D3B38B1C}" destId="{1AED7CCC-F7BF-4707-80D6-ADF1A8965275}" srcOrd="0" destOrd="0" presId="urn:microsoft.com/office/officeart/2005/8/layout/radial1"/>
    <dgm:cxn modelId="{E9A00E03-403B-4B94-B2A2-C8D257542150}" type="presParOf" srcId="{276416E4-528D-4F3E-8FEA-33DDCD3B5AB2}" destId="{68EFB8F4-32B0-438E-8B42-6C3AA9C3ED2C}" srcOrd="4" destOrd="0" presId="urn:microsoft.com/office/officeart/2005/8/layout/radial1"/>
    <dgm:cxn modelId="{FA2D2031-C816-4A9B-A78A-A2704A818DB0}" type="presParOf" srcId="{276416E4-528D-4F3E-8FEA-33DDCD3B5AB2}" destId="{3ED6BA88-E995-478F-857B-93A72BF7019C}" srcOrd="5" destOrd="0" presId="urn:microsoft.com/office/officeart/2005/8/layout/radial1"/>
    <dgm:cxn modelId="{8DA62F7A-0D49-44B9-AF08-37224E248A18}" type="presParOf" srcId="{3ED6BA88-E995-478F-857B-93A72BF7019C}" destId="{A7E1680A-D37D-4EF0-B5D2-59CFBBCC62ED}" srcOrd="0" destOrd="0" presId="urn:microsoft.com/office/officeart/2005/8/layout/radial1"/>
    <dgm:cxn modelId="{BA4CC888-B7A5-4A0E-AB1D-CC9D07AF5810}" type="presParOf" srcId="{276416E4-528D-4F3E-8FEA-33DDCD3B5AB2}" destId="{A5B60993-ACAA-40E4-8B26-C7ABF62FD068}" srcOrd="6" destOrd="0" presId="urn:microsoft.com/office/officeart/2005/8/layout/radial1"/>
    <dgm:cxn modelId="{7C188973-2DFE-46A6-99E5-F07A46E2660A}" type="presParOf" srcId="{276416E4-528D-4F3E-8FEA-33DDCD3B5AB2}" destId="{5921DE7B-4BA4-4085-AF52-A3AA17D1E8E1}" srcOrd="7" destOrd="0" presId="urn:microsoft.com/office/officeart/2005/8/layout/radial1"/>
    <dgm:cxn modelId="{6B70E7A9-9141-47B1-82BF-1ED760A59B0C}" type="presParOf" srcId="{5921DE7B-4BA4-4085-AF52-A3AA17D1E8E1}" destId="{DE50488E-01E7-4036-9E4D-811CFC876E4F}" srcOrd="0" destOrd="0" presId="urn:microsoft.com/office/officeart/2005/8/layout/radial1"/>
    <dgm:cxn modelId="{227DAF63-3837-4090-9FD9-477960FB30F7}" type="presParOf" srcId="{276416E4-528D-4F3E-8FEA-33DDCD3B5AB2}" destId="{92051F90-1441-4696-A266-684F936330AC}" srcOrd="8" destOrd="0" presId="urn:microsoft.com/office/officeart/2005/8/layout/radial1"/>
    <dgm:cxn modelId="{A1DA1AC1-D4CE-48E4-A40A-7D76EC3987E7}" type="presParOf" srcId="{276416E4-528D-4F3E-8FEA-33DDCD3B5AB2}" destId="{08ABAD8E-61BC-4B56-9CAA-751975E786EB}" srcOrd="9" destOrd="0" presId="urn:microsoft.com/office/officeart/2005/8/layout/radial1"/>
    <dgm:cxn modelId="{CF6C7230-E536-4DC9-B1DD-30D83D1A5133}" type="presParOf" srcId="{08ABAD8E-61BC-4B56-9CAA-751975E786EB}" destId="{4DC86145-252F-4DDD-846D-B48FCA83E59E}" srcOrd="0" destOrd="0" presId="urn:microsoft.com/office/officeart/2005/8/layout/radial1"/>
    <dgm:cxn modelId="{7578F6BC-4CCD-4F06-B000-D6604B09C2D3}" type="presParOf" srcId="{276416E4-528D-4F3E-8FEA-33DDCD3B5AB2}" destId="{6E624A07-AB8A-485A-8D27-DBCF6FDD0644}" srcOrd="10" destOrd="0" presId="urn:microsoft.com/office/officeart/2005/8/layout/radial1"/>
    <dgm:cxn modelId="{1B25C7AB-E7E9-4DF6-9074-DFD9DA24AE66}" type="presParOf" srcId="{276416E4-528D-4F3E-8FEA-33DDCD3B5AB2}" destId="{ED387F37-699E-4AB4-AACB-172F281584FB}" srcOrd="11" destOrd="0" presId="urn:microsoft.com/office/officeart/2005/8/layout/radial1"/>
    <dgm:cxn modelId="{664FF889-4946-4F5B-B654-001D63A8703A}" type="presParOf" srcId="{ED387F37-699E-4AB4-AACB-172F281584FB}" destId="{DBBE5BF5-A9F3-4D30-9F2F-FBAB25B9AD68}" srcOrd="0" destOrd="0" presId="urn:microsoft.com/office/officeart/2005/8/layout/radial1"/>
    <dgm:cxn modelId="{9B9F711D-F8ED-4048-93EE-539B65927FAD}" type="presParOf" srcId="{276416E4-528D-4F3E-8FEA-33DDCD3B5AB2}" destId="{7473DC2E-42B9-48DA-AA1F-C5A70F9EA994}" srcOrd="12" destOrd="0" presId="urn:microsoft.com/office/officeart/2005/8/layout/radial1"/>
    <dgm:cxn modelId="{D0D54491-C5E7-41ED-B61F-A35CE7AE9691}" type="presParOf" srcId="{276416E4-528D-4F3E-8FEA-33DDCD3B5AB2}" destId="{60029CAB-A8E4-46B8-8C90-1525FA3D4CDA}" srcOrd="13" destOrd="0" presId="urn:microsoft.com/office/officeart/2005/8/layout/radial1"/>
    <dgm:cxn modelId="{A55174E6-0FB3-477B-AF05-A6F6565AFE5D}" type="presParOf" srcId="{60029CAB-A8E4-46B8-8C90-1525FA3D4CDA}" destId="{2C88C01F-4FBF-4591-A062-23C17C5A9F18}" srcOrd="0" destOrd="0" presId="urn:microsoft.com/office/officeart/2005/8/layout/radial1"/>
    <dgm:cxn modelId="{5C24C416-F94E-43CD-81E8-018786E43EE0}" type="presParOf" srcId="{276416E4-528D-4F3E-8FEA-33DDCD3B5AB2}" destId="{EC339E35-B15B-4D6B-AEDD-D43ABAE152A0}" srcOrd="14" destOrd="0" presId="urn:microsoft.com/office/officeart/2005/8/layout/radial1"/>
    <dgm:cxn modelId="{5382470F-5706-4299-83F2-97D2DAEBA06B}" type="presParOf" srcId="{276416E4-528D-4F3E-8FEA-33DDCD3B5AB2}" destId="{CFD86D45-E9E2-4019-A163-D005A7E21CD9}" srcOrd="15" destOrd="0" presId="urn:microsoft.com/office/officeart/2005/8/layout/radial1"/>
    <dgm:cxn modelId="{CEE76227-22C0-42E5-A16F-E440563218E4}" type="presParOf" srcId="{CFD86D45-E9E2-4019-A163-D005A7E21CD9}" destId="{E1DCF297-FCC8-4AE6-BDDF-53FE36E25D06}" srcOrd="0" destOrd="0" presId="urn:microsoft.com/office/officeart/2005/8/layout/radial1"/>
    <dgm:cxn modelId="{74955FC1-58BB-47B7-9EF7-DC3508A96816}" type="presParOf" srcId="{276416E4-528D-4F3E-8FEA-33DDCD3B5AB2}" destId="{48A66955-66BE-481F-9957-05412492F690}" srcOrd="16" destOrd="0" presId="urn:microsoft.com/office/officeart/2005/8/layout/radial1"/>
    <dgm:cxn modelId="{43096188-B612-4C0D-80DC-82BA4C293C8B}" type="presParOf" srcId="{276416E4-528D-4F3E-8FEA-33DDCD3B5AB2}" destId="{5B85E621-3E3D-4BC4-BBE5-26A24D7F9DE7}" srcOrd="17" destOrd="0" presId="urn:microsoft.com/office/officeart/2005/8/layout/radial1"/>
    <dgm:cxn modelId="{8210EF08-BC07-45B8-803A-63A58BA3510F}" type="presParOf" srcId="{5B85E621-3E3D-4BC4-BBE5-26A24D7F9DE7}" destId="{AE0B447A-6A40-4408-A252-3DA0CCB2EAE9}" srcOrd="0" destOrd="0" presId="urn:microsoft.com/office/officeart/2005/8/layout/radial1"/>
    <dgm:cxn modelId="{4DE08877-A370-4C57-8F44-A1CDD91F399B}" type="presParOf" srcId="{276416E4-528D-4F3E-8FEA-33DDCD3B5AB2}" destId="{6E436AE1-3154-4C43-8EA6-6633C6D1C47B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/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BBE9B2CD-3F7A-4B49-BFC9-B6AF0C2DE9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Config</a:t>
          </a:r>
          <a:endParaRPr lang="en-US" dirty="0"/>
        </a:p>
      </dgm:t>
    </dgm:pt>
    <dgm:pt modelId="{04C01B41-794C-497D-BD75-9C3C6BA2D91F}" type="parTrans" cxnId="{A83C2CEC-688D-4BA4-B703-F29149C60FAB}">
      <dgm:prSet/>
      <dgm:spPr/>
      <dgm:t>
        <a:bodyPr/>
        <a:lstStyle/>
        <a:p>
          <a:endParaRPr lang="en-US"/>
        </a:p>
      </dgm:t>
    </dgm:pt>
    <dgm:pt modelId="{AE9FC368-6257-4CA6-B125-D0C61744BA89}" type="sibTrans" cxnId="{A83C2CEC-688D-4BA4-B703-F29149C60FAB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5CAA3-24C8-40E9-BA88-2E30D9B870F8}" type="pres">
      <dgm:prSet presAssocID="{04C01B41-794C-497D-BD75-9C3C6BA2D91F}" presName="Name9" presStyleLbl="parChTrans1D2" presStyleIdx="8" presStyleCnt="9"/>
      <dgm:spPr/>
      <dgm:t>
        <a:bodyPr/>
        <a:lstStyle/>
        <a:p>
          <a:endParaRPr lang="en-US"/>
        </a:p>
      </dgm:t>
    </dgm:pt>
    <dgm:pt modelId="{BD9085A7-9568-46B0-A07B-D8AB807450D7}" type="pres">
      <dgm:prSet presAssocID="{04C01B41-794C-497D-BD75-9C3C6BA2D91F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41CA610-68C7-4651-8766-74CABFF41CAA}" type="pres">
      <dgm:prSet presAssocID="{BBE9B2CD-3F7A-4B49-BFC9-B6AF0C2DE9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9CB98028-BF07-4230-B0EB-88074CA74895}" type="presOf" srcId="{5E719166-4C2B-4CE4-B82C-67064905ACF3}" destId="{5921DE7B-4BA4-4085-AF52-A3AA17D1E8E1}" srcOrd="0" destOrd="0" presId="urn:microsoft.com/office/officeart/2005/8/layout/radial1"/>
    <dgm:cxn modelId="{23A7D008-E13B-4100-B159-ECFBBEB6D7F9}" type="presOf" srcId="{F406CB6B-E4F7-4E1F-9307-7B94A2979ECF}" destId="{4DC86145-252F-4DDD-846D-B48FCA83E59E}" srcOrd="1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33F5AF76-FE29-421C-BC59-47EEB8454F8F}" type="presOf" srcId="{F28D2BDB-79DB-4EE9-8E2A-D3BB6188166D}" destId="{92051F90-1441-4696-A266-684F936330AC}" srcOrd="0" destOrd="0" presId="urn:microsoft.com/office/officeart/2005/8/layout/radial1"/>
    <dgm:cxn modelId="{5FFFDB9F-18EA-41EF-B2DF-3E1FC617A81B}" type="presOf" srcId="{CA16B800-7046-41A4-A3B7-51FA905C6394}" destId="{73BCB6FD-52E3-44CD-8A6A-A7C23A6E60D5}" srcOrd="0" destOrd="0" presId="urn:microsoft.com/office/officeart/2005/8/layout/radial1"/>
    <dgm:cxn modelId="{5C4346BF-A706-493E-BD8A-066BEC83560D}" type="presOf" srcId="{9AC9A7AA-E314-411E-B256-7E00E900EE79}" destId="{2C88C01F-4FBF-4591-A062-23C17C5A9F18}" srcOrd="1" destOrd="0" presId="urn:microsoft.com/office/officeart/2005/8/layout/radial1"/>
    <dgm:cxn modelId="{9ECE32D9-D047-4C3C-87CF-2ACC51D5EAB2}" type="presOf" srcId="{2C0A1181-650C-4C43-B0A5-E3DDE7D7C24C}" destId="{F8639ED7-68BC-4AFD-BC6A-737776A099B1}" srcOrd="0" destOrd="0" presId="urn:microsoft.com/office/officeart/2005/8/layout/radial1"/>
    <dgm:cxn modelId="{2D8E1027-B7A2-44FD-84E8-DD4B25615642}" type="presOf" srcId="{5E719166-4C2B-4CE4-B82C-67064905ACF3}" destId="{DE50488E-01E7-4036-9E4D-811CFC876E4F}" srcOrd="1" destOrd="0" presId="urn:microsoft.com/office/officeart/2005/8/layout/radial1"/>
    <dgm:cxn modelId="{E44712E4-8995-4D34-AAF8-B2434ADE3124}" type="presOf" srcId="{B7B4D584-3F90-4223-84D3-7B36197901B5}" destId="{1AED7CCC-F7BF-4707-80D6-ADF1A8965275}" srcOrd="1" destOrd="0" presId="urn:microsoft.com/office/officeart/2005/8/layout/radial1"/>
    <dgm:cxn modelId="{5AA2DD3E-DF3D-4B59-9E73-34F7BC189BDC}" type="presOf" srcId="{B2DBC432-7B1C-499A-8142-07AA44ABFE66}" destId="{276416E4-528D-4F3E-8FEA-33DDCD3B5AB2}" srcOrd="0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D4638575-A7D5-4A31-B2CB-6DD9459A0CD2}" type="presOf" srcId="{749123FE-7A16-4CE0-A18D-41E1A6B1CEC6}" destId="{ED387F37-699E-4AB4-AACB-172F281584FB}" srcOrd="0" destOrd="0" presId="urn:microsoft.com/office/officeart/2005/8/layout/radial1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D5C0B01E-7FF4-455B-8F33-4808656A7545}" type="presOf" srcId="{FA2E7551-84FA-4670-AC92-B4142E5724D1}" destId="{7473DC2E-42B9-48DA-AA1F-C5A70F9EA994}" srcOrd="0" destOrd="0" presId="urn:microsoft.com/office/officeart/2005/8/layout/radial1"/>
    <dgm:cxn modelId="{5A78583C-15B6-47BB-B1B9-EAE44187B480}" type="presOf" srcId="{B7B4D584-3F90-4223-84D3-7B36197901B5}" destId="{F0435BDF-1F93-4C9E-B6B0-2B53D3B38B1C}" srcOrd="0" destOrd="0" presId="urn:microsoft.com/office/officeart/2005/8/layout/radial1"/>
    <dgm:cxn modelId="{93518EA6-DC43-424C-AF95-0FC451F3CF8C}" type="presOf" srcId="{1681C14B-716C-4FF8-9535-D9566DDE726C}" destId="{48A66955-66BE-481F-9957-05412492F690}" srcOrd="0" destOrd="0" presId="urn:microsoft.com/office/officeart/2005/8/layout/radial1"/>
    <dgm:cxn modelId="{401B531C-DEFF-49AA-9058-0AA51CC72792}" type="presOf" srcId="{BBE9B2CD-3F7A-4B49-BFC9-B6AF0C2DE91C}" destId="{641CA610-68C7-4651-8766-74CABFF41CAA}" srcOrd="0" destOrd="0" presId="urn:microsoft.com/office/officeart/2005/8/layout/radial1"/>
    <dgm:cxn modelId="{0C58E2EE-83A6-40D7-BC0E-F3ABE58EA37A}" type="presOf" srcId="{F103158C-EFB8-4D10-9651-323D8652D15C}" destId="{EC339E35-B15B-4D6B-AEDD-D43ABAE152A0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B454E260-04EE-40C8-B376-E2CC575C0BA2}" type="presOf" srcId="{A7F6B541-1A1D-4AE8-9545-166210CD36BF}" destId="{A7E1680A-D37D-4EF0-B5D2-59CFBBCC62ED}" srcOrd="1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D78ADE36-7FF7-4A51-B5EF-D507784A4FB7}" type="presOf" srcId="{04C01B41-794C-497D-BD75-9C3C6BA2D91F}" destId="{4385CAA3-24C8-40E9-BA88-2E30D9B870F8}" srcOrd="0" destOrd="0" presId="urn:microsoft.com/office/officeart/2005/8/layout/radial1"/>
    <dgm:cxn modelId="{F6461A04-147F-4F92-8E36-A40681A4C336}" type="presOf" srcId="{7AF01265-D02A-4184-BA78-3807E36C0941}" destId="{E1DCF297-FCC8-4AE6-BDDF-53FE36E25D06}" srcOrd="1" destOrd="0" presId="urn:microsoft.com/office/officeart/2005/8/layout/radial1"/>
    <dgm:cxn modelId="{F19E9035-264C-44D8-8A59-D152060B9E7E}" type="presOf" srcId="{2C0A1181-650C-4C43-B0A5-E3DDE7D7C24C}" destId="{8DA7DF62-AF3A-4AC4-9D58-26FC2F056CA6}" srcOrd="1" destOrd="0" presId="urn:microsoft.com/office/officeart/2005/8/layout/radial1"/>
    <dgm:cxn modelId="{D6C8331F-55E7-4F11-A7E3-FA5A426EDF6B}" type="presOf" srcId="{F406CB6B-E4F7-4E1F-9307-7B94A2979ECF}" destId="{08ABAD8E-61BC-4B56-9CAA-751975E786EB}" srcOrd="0" destOrd="0" presId="urn:microsoft.com/office/officeart/2005/8/layout/radial1"/>
    <dgm:cxn modelId="{6CDF7A26-DA60-4E1D-96D9-339557B7B349}" type="presOf" srcId="{7AF01265-D02A-4184-BA78-3807E36C0941}" destId="{CFD86D45-E9E2-4019-A163-D005A7E21CD9}" srcOrd="0" destOrd="0" presId="urn:microsoft.com/office/officeart/2005/8/layout/radial1"/>
    <dgm:cxn modelId="{6EFF4A5B-908A-485D-AC6C-C3805E0CB973}" type="presOf" srcId="{C322C05D-3682-467A-A961-A6A5C1AB4D67}" destId="{A5B60993-ACAA-40E4-8B26-C7ABF62FD068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78CAF72C-5A3A-41FC-8845-DAE84C78709A}" type="presOf" srcId="{9FE853CF-9B1D-4029-8B30-E0AE2D7819DD}" destId="{6E624A07-AB8A-485A-8D27-DBCF6FDD0644}" srcOrd="0" destOrd="0" presId="urn:microsoft.com/office/officeart/2005/8/layout/radial1"/>
    <dgm:cxn modelId="{F0A40499-94C2-4A96-B895-F066408BDC7A}" type="presOf" srcId="{FE5C8D9D-9034-47DF-8A4A-A2F10F82C7CC}" destId="{68EFB8F4-32B0-438E-8B42-6C3AA9C3ED2C}" srcOrd="0" destOrd="0" presId="urn:microsoft.com/office/officeart/2005/8/layout/radial1"/>
    <dgm:cxn modelId="{F9CCDB54-8777-41EE-B248-8533F9FA99F2}" type="presOf" srcId="{BCD3D4A7-8651-41F5-ABFB-005E83983E4B}" destId="{5E94F410-E1D5-43AE-A01E-A7949AD0D030}" srcOrd="0" destOrd="0" presId="urn:microsoft.com/office/officeart/2005/8/layout/radial1"/>
    <dgm:cxn modelId="{37DEB440-BF8D-47B2-9934-702CF134F095}" type="presOf" srcId="{749123FE-7A16-4CE0-A18D-41E1A6B1CEC6}" destId="{DBBE5BF5-A9F3-4D30-9F2F-FBAB25B9AD68}" srcOrd="1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8D46D98C-413E-403F-A9C1-0FBA1316E343}" type="presOf" srcId="{04C01B41-794C-497D-BD75-9C3C6BA2D91F}" destId="{BD9085A7-9568-46B0-A07B-D8AB807450D7}" srcOrd="1" destOrd="0" presId="urn:microsoft.com/office/officeart/2005/8/layout/radial1"/>
    <dgm:cxn modelId="{16D02C37-BD10-4F51-9A52-87082DE6DCE7}" type="presOf" srcId="{A7F6B541-1A1D-4AE8-9545-166210CD36BF}" destId="{3ED6BA88-E995-478F-857B-93A72BF7019C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A9E26407-A79C-44A2-85F1-4D5BD2AA8BE7}" type="presOf" srcId="{9AC9A7AA-E314-411E-B256-7E00E900EE79}" destId="{60029CAB-A8E4-46B8-8C90-1525FA3D4CDA}" srcOrd="0" destOrd="0" presId="urn:microsoft.com/office/officeart/2005/8/layout/radial1"/>
    <dgm:cxn modelId="{A83C2CEC-688D-4BA4-B703-F29149C60FAB}" srcId="{CA16B800-7046-41A4-A3B7-51FA905C6394}" destId="{BBE9B2CD-3F7A-4B49-BFC9-B6AF0C2DE91C}" srcOrd="8" destOrd="0" parTransId="{04C01B41-794C-497D-BD75-9C3C6BA2D91F}" sibTransId="{AE9FC368-6257-4CA6-B125-D0C61744BA89}"/>
    <dgm:cxn modelId="{1BFC16E4-BB9E-4AFD-AF3F-05B557B6FA86}" type="presParOf" srcId="{276416E4-528D-4F3E-8FEA-33DDCD3B5AB2}" destId="{73BCB6FD-52E3-44CD-8A6A-A7C23A6E60D5}" srcOrd="0" destOrd="0" presId="urn:microsoft.com/office/officeart/2005/8/layout/radial1"/>
    <dgm:cxn modelId="{51192946-6592-4ABA-8B66-0399499E08F5}" type="presParOf" srcId="{276416E4-528D-4F3E-8FEA-33DDCD3B5AB2}" destId="{F8639ED7-68BC-4AFD-BC6A-737776A099B1}" srcOrd="1" destOrd="0" presId="urn:microsoft.com/office/officeart/2005/8/layout/radial1"/>
    <dgm:cxn modelId="{4FA7753E-4E27-4170-9AF0-84508DBD6500}" type="presParOf" srcId="{F8639ED7-68BC-4AFD-BC6A-737776A099B1}" destId="{8DA7DF62-AF3A-4AC4-9D58-26FC2F056CA6}" srcOrd="0" destOrd="0" presId="urn:microsoft.com/office/officeart/2005/8/layout/radial1"/>
    <dgm:cxn modelId="{4BE9E6A8-7F77-4151-BCFA-E057C67106B2}" type="presParOf" srcId="{276416E4-528D-4F3E-8FEA-33DDCD3B5AB2}" destId="{5E94F410-E1D5-43AE-A01E-A7949AD0D030}" srcOrd="2" destOrd="0" presId="urn:microsoft.com/office/officeart/2005/8/layout/radial1"/>
    <dgm:cxn modelId="{CC5FC418-A695-4D65-A959-B3E4E5DC3600}" type="presParOf" srcId="{276416E4-528D-4F3E-8FEA-33DDCD3B5AB2}" destId="{F0435BDF-1F93-4C9E-B6B0-2B53D3B38B1C}" srcOrd="3" destOrd="0" presId="urn:microsoft.com/office/officeart/2005/8/layout/radial1"/>
    <dgm:cxn modelId="{7A986830-0FE3-47EE-97A8-CAEF1A40D1A8}" type="presParOf" srcId="{F0435BDF-1F93-4C9E-B6B0-2B53D3B38B1C}" destId="{1AED7CCC-F7BF-4707-80D6-ADF1A8965275}" srcOrd="0" destOrd="0" presId="urn:microsoft.com/office/officeart/2005/8/layout/radial1"/>
    <dgm:cxn modelId="{A6A7BCB1-247B-4AA9-BF7B-F3E8560102CA}" type="presParOf" srcId="{276416E4-528D-4F3E-8FEA-33DDCD3B5AB2}" destId="{68EFB8F4-32B0-438E-8B42-6C3AA9C3ED2C}" srcOrd="4" destOrd="0" presId="urn:microsoft.com/office/officeart/2005/8/layout/radial1"/>
    <dgm:cxn modelId="{11EB959D-D92E-40CA-9F2D-A45550C5762F}" type="presParOf" srcId="{276416E4-528D-4F3E-8FEA-33DDCD3B5AB2}" destId="{3ED6BA88-E995-478F-857B-93A72BF7019C}" srcOrd="5" destOrd="0" presId="urn:microsoft.com/office/officeart/2005/8/layout/radial1"/>
    <dgm:cxn modelId="{9A79D045-C73D-4F85-B976-EF770AB0EBAB}" type="presParOf" srcId="{3ED6BA88-E995-478F-857B-93A72BF7019C}" destId="{A7E1680A-D37D-4EF0-B5D2-59CFBBCC62ED}" srcOrd="0" destOrd="0" presId="urn:microsoft.com/office/officeart/2005/8/layout/radial1"/>
    <dgm:cxn modelId="{3A34CAC8-8E06-4666-95AA-8CA76FDEC86F}" type="presParOf" srcId="{276416E4-528D-4F3E-8FEA-33DDCD3B5AB2}" destId="{A5B60993-ACAA-40E4-8B26-C7ABF62FD068}" srcOrd="6" destOrd="0" presId="urn:microsoft.com/office/officeart/2005/8/layout/radial1"/>
    <dgm:cxn modelId="{5140CF0A-21D4-4F53-9FFF-FBE199C3379E}" type="presParOf" srcId="{276416E4-528D-4F3E-8FEA-33DDCD3B5AB2}" destId="{5921DE7B-4BA4-4085-AF52-A3AA17D1E8E1}" srcOrd="7" destOrd="0" presId="urn:microsoft.com/office/officeart/2005/8/layout/radial1"/>
    <dgm:cxn modelId="{006C08A4-B6C9-4D2D-93B9-010078543D55}" type="presParOf" srcId="{5921DE7B-4BA4-4085-AF52-A3AA17D1E8E1}" destId="{DE50488E-01E7-4036-9E4D-811CFC876E4F}" srcOrd="0" destOrd="0" presId="urn:microsoft.com/office/officeart/2005/8/layout/radial1"/>
    <dgm:cxn modelId="{057978D7-5A19-4D9B-993B-0D595FDE0449}" type="presParOf" srcId="{276416E4-528D-4F3E-8FEA-33DDCD3B5AB2}" destId="{92051F90-1441-4696-A266-684F936330AC}" srcOrd="8" destOrd="0" presId="urn:microsoft.com/office/officeart/2005/8/layout/radial1"/>
    <dgm:cxn modelId="{9A62BE4D-E6C5-47E9-A8B1-42D86C5093AC}" type="presParOf" srcId="{276416E4-528D-4F3E-8FEA-33DDCD3B5AB2}" destId="{08ABAD8E-61BC-4B56-9CAA-751975E786EB}" srcOrd="9" destOrd="0" presId="urn:microsoft.com/office/officeart/2005/8/layout/radial1"/>
    <dgm:cxn modelId="{07A6AE7A-A954-493E-99CD-B1EED30F3E49}" type="presParOf" srcId="{08ABAD8E-61BC-4B56-9CAA-751975E786EB}" destId="{4DC86145-252F-4DDD-846D-B48FCA83E59E}" srcOrd="0" destOrd="0" presId="urn:microsoft.com/office/officeart/2005/8/layout/radial1"/>
    <dgm:cxn modelId="{2B4CC8AD-BA4F-43B9-8B94-912A271E04E6}" type="presParOf" srcId="{276416E4-528D-4F3E-8FEA-33DDCD3B5AB2}" destId="{6E624A07-AB8A-485A-8D27-DBCF6FDD0644}" srcOrd="10" destOrd="0" presId="urn:microsoft.com/office/officeart/2005/8/layout/radial1"/>
    <dgm:cxn modelId="{21D65640-E746-478A-9F36-48367D38DD7F}" type="presParOf" srcId="{276416E4-528D-4F3E-8FEA-33DDCD3B5AB2}" destId="{ED387F37-699E-4AB4-AACB-172F281584FB}" srcOrd="11" destOrd="0" presId="urn:microsoft.com/office/officeart/2005/8/layout/radial1"/>
    <dgm:cxn modelId="{CE17D345-3A12-4E4E-9687-58A282E291D4}" type="presParOf" srcId="{ED387F37-699E-4AB4-AACB-172F281584FB}" destId="{DBBE5BF5-A9F3-4D30-9F2F-FBAB25B9AD68}" srcOrd="0" destOrd="0" presId="urn:microsoft.com/office/officeart/2005/8/layout/radial1"/>
    <dgm:cxn modelId="{4D913211-AE16-4844-8246-CCC96A996616}" type="presParOf" srcId="{276416E4-528D-4F3E-8FEA-33DDCD3B5AB2}" destId="{7473DC2E-42B9-48DA-AA1F-C5A70F9EA994}" srcOrd="12" destOrd="0" presId="urn:microsoft.com/office/officeart/2005/8/layout/radial1"/>
    <dgm:cxn modelId="{26126695-8C88-4DC7-BBA4-92AFCE2CB8F6}" type="presParOf" srcId="{276416E4-528D-4F3E-8FEA-33DDCD3B5AB2}" destId="{60029CAB-A8E4-46B8-8C90-1525FA3D4CDA}" srcOrd="13" destOrd="0" presId="urn:microsoft.com/office/officeart/2005/8/layout/radial1"/>
    <dgm:cxn modelId="{529CEA4A-5041-4DD9-942D-7DC8D7AEF893}" type="presParOf" srcId="{60029CAB-A8E4-46B8-8C90-1525FA3D4CDA}" destId="{2C88C01F-4FBF-4591-A062-23C17C5A9F18}" srcOrd="0" destOrd="0" presId="urn:microsoft.com/office/officeart/2005/8/layout/radial1"/>
    <dgm:cxn modelId="{AA6A03CD-CA41-4BCA-B314-68E0F91132B9}" type="presParOf" srcId="{276416E4-528D-4F3E-8FEA-33DDCD3B5AB2}" destId="{EC339E35-B15B-4D6B-AEDD-D43ABAE152A0}" srcOrd="14" destOrd="0" presId="urn:microsoft.com/office/officeart/2005/8/layout/radial1"/>
    <dgm:cxn modelId="{6B9A0EDB-C478-4C8E-A2EB-8217638FEB21}" type="presParOf" srcId="{276416E4-528D-4F3E-8FEA-33DDCD3B5AB2}" destId="{CFD86D45-E9E2-4019-A163-D005A7E21CD9}" srcOrd="15" destOrd="0" presId="urn:microsoft.com/office/officeart/2005/8/layout/radial1"/>
    <dgm:cxn modelId="{351EFFE9-A180-4285-9268-1A6387071227}" type="presParOf" srcId="{CFD86D45-E9E2-4019-A163-D005A7E21CD9}" destId="{E1DCF297-FCC8-4AE6-BDDF-53FE36E25D06}" srcOrd="0" destOrd="0" presId="urn:microsoft.com/office/officeart/2005/8/layout/radial1"/>
    <dgm:cxn modelId="{834EB4C9-828A-4E53-B395-353CF58EF80B}" type="presParOf" srcId="{276416E4-528D-4F3E-8FEA-33DDCD3B5AB2}" destId="{48A66955-66BE-481F-9957-05412492F690}" srcOrd="16" destOrd="0" presId="urn:microsoft.com/office/officeart/2005/8/layout/radial1"/>
    <dgm:cxn modelId="{308F5A1A-F2ED-4157-BF96-1EA5665EDB62}" type="presParOf" srcId="{276416E4-528D-4F3E-8FEA-33DDCD3B5AB2}" destId="{4385CAA3-24C8-40E9-BA88-2E30D9B870F8}" srcOrd="17" destOrd="0" presId="urn:microsoft.com/office/officeart/2005/8/layout/radial1"/>
    <dgm:cxn modelId="{46EDB8A2-4CB4-4F84-990B-D2DA305DBAD3}" type="presParOf" srcId="{4385CAA3-24C8-40E9-BA88-2E30D9B870F8}" destId="{BD9085A7-9568-46B0-A07B-D8AB807450D7}" srcOrd="0" destOrd="0" presId="urn:microsoft.com/office/officeart/2005/8/layout/radial1"/>
    <dgm:cxn modelId="{D633749F-1176-45D5-A010-2C4CE1635814}" type="presParOf" srcId="{276416E4-528D-4F3E-8FEA-33DDCD3B5AB2}" destId="{641CA610-68C7-4651-8766-74CABFF41CA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55D8F0F2-C923-4CD8-AE8E-087A6583D3E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Config</a:t>
          </a:r>
          <a:endParaRPr lang="en-US" dirty="0"/>
        </a:p>
      </dgm:t>
    </dgm:pt>
    <dgm:pt modelId="{ED705DB4-E17B-4FB7-8A7B-51BC2B02133E}" type="parTrans" cxnId="{E72268F1-C7A0-4634-B7F8-AA0520210AB3}">
      <dgm:prSet/>
      <dgm:spPr/>
      <dgm:t>
        <a:bodyPr/>
        <a:lstStyle/>
        <a:p>
          <a:endParaRPr lang="en-US"/>
        </a:p>
      </dgm:t>
    </dgm:pt>
    <dgm:pt modelId="{5EAAFAE0-00B7-4795-AB34-EC75B0C2EE8A}" type="sibTrans" cxnId="{E72268F1-C7A0-4634-B7F8-AA0520210AB3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8E0EE-BA84-49BC-B3AB-189AA41C17BB}" type="pres">
      <dgm:prSet presAssocID="{ED705DB4-E17B-4FB7-8A7B-51BC2B02133E}" presName="Name9" presStyleLbl="parChTrans1D2" presStyleIdx="8" presStyleCnt="9"/>
      <dgm:spPr/>
      <dgm:t>
        <a:bodyPr/>
        <a:lstStyle/>
        <a:p>
          <a:endParaRPr lang="en-US"/>
        </a:p>
      </dgm:t>
    </dgm:pt>
    <dgm:pt modelId="{4D30EF30-4127-42CE-9A30-1D7E571D1210}" type="pres">
      <dgm:prSet presAssocID="{ED705DB4-E17B-4FB7-8A7B-51BC2B02133E}" presName="connTx" presStyleLbl="parChTrans1D2" presStyleIdx="8" presStyleCnt="9"/>
      <dgm:spPr/>
      <dgm:t>
        <a:bodyPr/>
        <a:lstStyle/>
        <a:p>
          <a:endParaRPr lang="en-US"/>
        </a:p>
      </dgm:t>
    </dgm:pt>
    <dgm:pt modelId="{502492B1-307C-4878-9D73-811A519A07E8}" type="pres">
      <dgm:prSet presAssocID="{55D8F0F2-C923-4CD8-AE8E-087A6583D3E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9424B-E7E4-4118-A279-CDAF957151A0}" type="presOf" srcId="{ED705DB4-E17B-4FB7-8A7B-51BC2B02133E}" destId="{D828E0EE-BA84-49BC-B3AB-189AA41C17BB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64C2E91B-0C95-4F1F-A9EE-55DBD5753453}" type="presOf" srcId="{1681C14B-716C-4FF8-9535-D9566DDE726C}" destId="{48A66955-66BE-481F-9957-05412492F690}" srcOrd="0" destOrd="0" presId="urn:microsoft.com/office/officeart/2005/8/layout/radial1"/>
    <dgm:cxn modelId="{7DCC8618-C113-43FC-BA5F-6413FDCA966E}" type="presOf" srcId="{55D8F0F2-C923-4CD8-AE8E-087A6583D3EA}" destId="{502492B1-307C-4878-9D73-811A519A07E8}" srcOrd="0" destOrd="0" presId="urn:microsoft.com/office/officeart/2005/8/layout/radial1"/>
    <dgm:cxn modelId="{CBEBB963-FF46-4C1A-9CDC-6A9A339C5561}" type="presOf" srcId="{B7B4D584-3F90-4223-84D3-7B36197901B5}" destId="{1AED7CCC-F7BF-4707-80D6-ADF1A8965275}" srcOrd="1" destOrd="0" presId="urn:microsoft.com/office/officeart/2005/8/layout/radial1"/>
    <dgm:cxn modelId="{86703A5C-4160-4102-B7E7-BF4B59A8118C}" type="presOf" srcId="{FA2E7551-84FA-4670-AC92-B4142E5724D1}" destId="{7473DC2E-42B9-48DA-AA1F-C5A70F9EA994}" srcOrd="0" destOrd="0" presId="urn:microsoft.com/office/officeart/2005/8/layout/radial1"/>
    <dgm:cxn modelId="{DD4AEF49-AA79-499A-AE63-E61FF49A1C0C}" type="presOf" srcId="{A7F6B541-1A1D-4AE8-9545-166210CD36BF}" destId="{A7E1680A-D37D-4EF0-B5D2-59CFBBCC62ED}" srcOrd="1" destOrd="0" presId="urn:microsoft.com/office/officeart/2005/8/layout/radial1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876BF46E-CC90-42A3-9CB6-6D92C305E5E5}" type="presOf" srcId="{C322C05D-3682-467A-A961-A6A5C1AB4D67}" destId="{A5B60993-ACAA-40E4-8B26-C7ABF62FD068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AD58BDE2-6D47-49D5-9C75-5A010FF657F4}" type="presOf" srcId="{9AC9A7AA-E314-411E-B256-7E00E900EE79}" destId="{60029CAB-A8E4-46B8-8C90-1525FA3D4CDA}" srcOrd="0" destOrd="0" presId="urn:microsoft.com/office/officeart/2005/8/layout/radial1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8D8728DC-F011-498B-AE46-240B98927ED0}" type="presOf" srcId="{CA16B800-7046-41A4-A3B7-51FA905C6394}" destId="{73BCB6FD-52E3-44CD-8A6A-A7C23A6E60D5}" srcOrd="0" destOrd="0" presId="urn:microsoft.com/office/officeart/2005/8/layout/radial1"/>
    <dgm:cxn modelId="{F7399319-EE29-4E99-8406-CA378D62F405}" type="presOf" srcId="{9AC9A7AA-E314-411E-B256-7E00E900EE79}" destId="{2C88C01F-4FBF-4591-A062-23C17C5A9F18}" srcOrd="1" destOrd="0" presId="urn:microsoft.com/office/officeart/2005/8/layout/radial1"/>
    <dgm:cxn modelId="{5D30039F-4C13-42FE-A906-69E1697C152F}" type="presOf" srcId="{749123FE-7A16-4CE0-A18D-41E1A6B1CEC6}" destId="{ED387F37-699E-4AB4-AACB-172F281584FB}" srcOrd="0" destOrd="0" presId="urn:microsoft.com/office/officeart/2005/8/layout/radial1"/>
    <dgm:cxn modelId="{31CFA1FF-7700-43CA-B0DD-0193EFAF4509}" type="presOf" srcId="{B7B4D584-3F90-4223-84D3-7B36197901B5}" destId="{F0435BDF-1F93-4C9E-B6B0-2B53D3B38B1C}" srcOrd="0" destOrd="0" presId="urn:microsoft.com/office/officeart/2005/8/layout/radial1"/>
    <dgm:cxn modelId="{E2D56200-0514-426F-842F-84420EEEAAC6}" type="presOf" srcId="{9FE853CF-9B1D-4029-8B30-E0AE2D7819DD}" destId="{6E624A07-AB8A-485A-8D27-DBCF6FDD0644}" srcOrd="0" destOrd="0" presId="urn:microsoft.com/office/officeart/2005/8/layout/radial1"/>
    <dgm:cxn modelId="{582F8CB4-E388-499C-8229-A1543C2C0C53}" type="presOf" srcId="{F406CB6B-E4F7-4E1F-9307-7B94A2979ECF}" destId="{4DC86145-252F-4DDD-846D-B48FCA83E59E}" srcOrd="1" destOrd="0" presId="urn:microsoft.com/office/officeart/2005/8/layout/radial1"/>
    <dgm:cxn modelId="{A5B10955-8507-4164-95AC-F6E8316EB5D7}" type="presOf" srcId="{B2DBC432-7B1C-499A-8142-07AA44ABFE66}" destId="{276416E4-528D-4F3E-8FEA-33DDCD3B5AB2}" srcOrd="0" destOrd="0" presId="urn:microsoft.com/office/officeart/2005/8/layout/radial1"/>
    <dgm:cxn modelId="{E5F21269-52E0-454B-8DF5-9E14AB27FF14}" type="presOf" srcId="{2C0A1181-650C-4C43-B0A5-E3DDE7D7C24C}" destId="{8DA7DF62-AF3A-4AC4-9D58-26FC2F056CA6}" srcOrd="1" destOrd="0" presId="urn:microsoft.com/office/officeart/2005/8/layout/radial1"/>
    <dgm:cxn modelId="{FCA96C97-5233-411C-9CDA-58758A0AB7DF}" type="presOf" srcId="{5E719166-4C2B-4CE4-B82C-67064905ACF3}" destId="{5921DE7B-4BA4-4085-AF52-A3AA17D1E8E1}" srcOrd="0" destOrd="0" presId="urn:microsoft.com/office/officeart/2005/8/layout/radial1"/>
    <dgm:cxn modelId="{21784CD1-F8C1-46C7-AE74-012E73047275}" type="presOf" srcId="{7AF01265-D02A-4184-BA78-3807E36C0941}" destId="{CFD86D45-E9E2-4019-A163-D005A7E21CD9}" srcOrd="0" destOrd="0" presId="urn:microsoft.com/office/officeart/2005/8/layout/radial1"/>
    <dgm:cxn modelId="{CE83DCD4-F4DA-4C88-A0D1-677329712D01}" type="presOf" srcId="{A7F6B541-1A1D-4AE8-9545-166210CD36BF}" destId="{3ED6BA88-E995-478F-857B-93A72BF7019C}" srcOrd="0" destOrd="0" presId="urn:microsoft.com/office/officeart/2005/8/layout/radial1"/>
    <dgm:cxn modelId="{35A6FD70-F525-42E1-8408-6A852E181947}" type="presOf" srcId="{F103158C-EFB8-4D10-9651-323D8652D15C}" destId="{EC339E35-B15B-4D6B-AEDD-D43ABAE152A0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F8D70D93-FA46-40D9-8AE0-EEA77C86AC08}" type="presOf" srcId="{5E719166-4C2B-4CE4-B82C-67064905ACF3}" destId="{DE50488E-01E7-4036-9E4D-811CFC876E4F}" srcOrd="1" destOrd="0" presId="urn:microsoft.com/office/officeart/2005/8/layout/radial1"/>
    <dgm:cxn modelId="{4242721A-EDE3-4597-BAAA-1A047491E9F3}" type="presOf" srcId="{7AF01265-D02A-4184-BA78-3807E36C0941}" destId="{E1DCF297-FCC8-4AE6-BDDF-53FE36E25D06}" srcOrd="1" destOrd="0" presId="urn:microsoft.com/office/officeart/2005/8/layout/radial1"/>
    <dgm:cxn modelId="{E930114D-6073-4238-884C-3706FB1FB9AD}" type="presOf" srcId="{F406CB6B-E4F7-4E1F-9307-7B94A2979ECF}" destId="{08ABAD8E-61BC-4B56-9CAA-751975E786EB}" srcOrd="0" destOrd="0" presId="urn:microsoft.com/office/officeart/2005/8/layout/radial1"/>
    <dgm:cxn modelId="{88A2646D-1176-40B7-8E9D-315621DE0A0D}" type="presOf" srcId="{F28D2BDB-79DB-4EE9-8E2A-D3BB6188166D}" destId="{92051F90-1441-4696-A266-684F936330AC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8F376A07-92DE-42BF-BC45-6A0BFCF2D926}" type="presOf" srcId="{FE5C8D9D-9034-47DF-8A4A-A2F10F82C7CC}" destId="{68EFB8F4-32B0-438E-8B42-6C3AA9C3ED2C}" srcOrd="0" destOrd="0" presId="urn:microsoft.com/office/officeart/2005/8/layout/radial1"/>
    <dgm:cxn modelId="{83AA7448-3B36-4197-A202-AAAD080C9E0A}" type="presOf" srcId="{2C0A1181-650C-4C43-B0A5-E3DDE7D7C24C}" destId="{F8639ED7-68BC-4AFD-BC6A-737776A099B1}" srcOrd="0" destOrd="0" presId="urn:microsoft.com/office/officeart/2005/8/layout/radial1"/>
    <dgm:cxn modelId="{F6B17882-711C-4F2E-9338-C36666F77DA3}" type="presOf" srcId="{749123FE-7A16-4CE0-A18D-41E1A6B1CEC6}" destId="{DBBE5BF5-A9F3-4D30-9F2F-FBAB25B9AD68}" srcOrd="1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E72268F1-C7A0-4634-B7F8-AA0520210AB3}" srcId="{CA16B800-7046-41A4-A3B7-51FA905C6394}" destId="{55D8F0F2-C923-4CD8-AE8E-087A6583D3EA}" srcOrd="8" destOrd="0" parTransId="{ED705DB4-E17B-4FB7-8A7B-51BC2B02133E}" sibTransId="{5EAAFAE0-00B7-4795-AB34-EC75B0C2EE8A}"/>
    <dgm:cxn modelId="{950F9AD6-CE04-461C-9CA6-36F2E9501C55}" type="presOf" srcId="{ED705DB4-E17B-4FB7-8A7B-51BC2B02133E}" destId="{4D30EF30-4127-42CE-9A30-1D7E571D1210}" srcOrd="1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8B6347FA-9AEB-4929-8AE7-ECCF7D03565D}" type="presOf" srcId="{BCD3D4A7-8651-41F5-ABFB-005E83983E4B}" destId="{5E94F410-E1D5-43AE-A01E-A7949AD0D030}" srcOrd="0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E633C39B-7A79-4755-8BAF-C5420299D545}" type="presParOf" srcId="{276416E4-528D-4F3E-8FEA-33DDCD3B5AB2}" destId="{73BCB6FD-52E3-44CD-8A6A-A7C23A6E60D5}" srcOrd="0" destOrd="0" presId="urn:microsoft.com/office/officeart/2005/8/layout/radial1"/>
    <dgm:cxn modelId="{9D8E7EA4-72D0-46E4-B4FF-5A9F4C743893}" type="presParOf" srcId="{276416E4-528D-4F3E-8FEA-33DDCD3B5AB2}" destId="{F8639ED7-68BC-4AFD-BC6A-737776A099B1}" srcOrd="1" destOrd="0" presId="urn:microsoft.com/office/officeart/2005/8/layout/radial1"/>
    <dgm:cxn modelId="{A0F0D6C9-0D0C-43FD-B4A0-04123B831847}" type="presParOf" srcId="{F8639ED7-68BC-4AFD-BC6A-737776A099B1}" destId="{8DA7DF62-AF3A-4AC4-9D58-26FC2F056CA6}" srcOrd="0" destOrd="0" presId="urn:microsoft.com/office/officeart/2005/8/layout/radial1"/>
    <dgm:cxn modelId="{76741A91-5707-4440-AD3F-C709D5B7D9B4}" type="presParOf" srcId="{276416E4-528D-4F3E-8FEA-33DDCD3B5AB2}" destId="{5E94F410-E1D5-43AE-A01E-A7949AD0D030}" srcOrd="2" destOrd="0" presId="urn:microsoft.com/office/officeart/2005/8/layout/radial1"/>
    <dgm:cxn modelId="{18C7545B-962A-433C-A910-384ED67F9E36}" type="presParOf" srcId="{276416E4-528D-4F3E-8FEA-33DDCD3B5AB2}" destId="{F0435BDF-1F93-4C9E-B6B0-2B53D3B38B1C}" srcOrd="3" destOrd="0" presId="urn:microsoft.com/office/officeart/2005/8/layout/radial1"/>
    <dgm:cxn modelId="{3ECB42F7-70FF-4DB6-9148-3BACFC71BEE5}" type="presParOf" srcId="{F0435BDF-1F93-4C9E-B6B0-2B53D3B38B1C}" destId="{1AED7CCC-F7BF-4707-80D6-ADF1A8965275}" srcOrd="0" destOrd="0" presId="urn:microsoft.com/office/officeart/2005/8/layout/radial1"/>
    <dgm:cxn modelId="{17E356A2-961B-42F0-B532-641CD3689CDB}" type="presParOf" srcId="{276416E4-528D-4F3E-8FEA-33DDCD3B5AB2}" destId="{68EFB8F4-32B0-438E-8B42-6C3AA9C3ED2C}" srcOrd="4" destOrd="0" presId="urn:microsoft.com/office/officeart/2005/8/layout/radial1"/>
    <dgm:cxn modelId="{9C5BB6D6-7C4A-4C74-B94D-177A329FABA4}" type="presParOf" srcId="{276416E4-528D-4F3E-8FEA-33DDCD3B5AB2}" destId="{3ED6BA88-E995-478F-857B-93A72BF7019C}" srcOrd="5" destOrd="0" presId="urn:microsoft.com/office/officeart/2005/8/layout/radial1"/>
    <dgm:cxn modelId="{71DC9C10-984A-4807-8D17-9529B33E9708}" type="presParOf" srcId="{3ED6BA88-E995-478F-857B-93A72BF7019C}" destId="{A7E1680A-D37D-4EF0-B5D2-59CFBBCC62ED}" srcOrd="0" destOrd="0" presId="urn:microsoft.com/office/officeart/2005/8/layout/radial1"/>
    <dgm:cxn modelId="{3F811DFD-E9FD-477A-8283-FE2B2C729ED9}" type="presParOf" srcId="{276416E4-528D-4F3E-8FEA-33DDCD3B5AB2}" destId="{A5B60993-ACAA-40E4-8B26-C7ABF62FD068}" srcOrd="6" destOrd="0" presId="urn:microsoft.com/office/officeart/2005/8/layout/radial1"/>
    <dgm:cxn modelId="{B7E0485F-F2B0-47D5-B56A-3958BCDFCECA}" type="presParOf" srcId="{276416E4-528D-4F3E-8FEA-33DDCD3B5AB2}" destId="{5921DE7B-4BA4-4085-AF52-A3AA17D1E8E1}" srcOrd="7" destOrd="0" presId="urn:microsoft.com/office/officeart/2005/8/layout/radial1"/>
    <dgm:cxn modelId="{D9238E5A-863F-45F4-AEE8-19073A1BD9A1}" type="presParOf" srcId="{5921DE7B-4BA4-4085-AF52-A3AA17D1E8E1}" destId="{DE50488E-01E7-4036-9E4D-811CFC876E4F}" srcOrd="0" destOrd="0" presId="urn:microsoft.com/office/officeart/2005/8/layout/radial1"/>
    <dgm:cxn modelId="{589777B5-BDCC-45C5-B686-4D3BD4AB23DA}" type="presParOf" srcId="{276416E4-528D-4F3E-8FEA-33DDCD3B5AB2}" destId="{92051F90-1441-4696-A266-684F936330AC}" srcOrd="8" destOrd="0" presId="urn:microsoft.com/office/officeart/2005/8/layout/radial1"/>
    <dgm:cxn modelId="{89C30F0E-C938-435A-93DA-61306618AE66}" type="presParOf" srcId="{276416E4-528D-4F3E-8FEA-33DDCD3B5AB2}" destId="{08ABAD8E-61BC-4B56-9CAA-751975E786EB}" srcOrd="9" destOrd="0" presId="urn:microsoft.com/office/officeart/2005/8/layout/radial1"/>
    <dgm:cxn modelId="{162FE9BD-C819-45C6-B214-5CDF50E257BF}" type="presParOf" srcId="{08ABAD8E-61BC-4B56-9CAA-751975E786EB}" destId="{4DC86145-252F-4DDD-846D-B48FCA83E59E}" srcOrd="0" destOrd="0" presId="urn:microsoft.com/office/officeart/2005/8/layout/radial1"/>
    <dgm:cxn modelId="{82E79DC8-FDAE-4636-A972-2A9351E2997D}" type="presParOf" srcId="{276416E4-528D-4F3E-8FEA-33DDCD3B5AB2}" destId="{6E624A07-AB8A-485A-8D27-DBCF6FDD0644}" srcOrd="10" destOrd="0" presId="urn:microsoft.com/office/officeart/2005/8/layout/radial1"/>
    <dgm:cxn modelId="{DBA1486B-6096-40D1-9B55-05508004DA8E}" type="presParOf" srcId="{276416E4-528D-4F3E-8FEA-33DDCD3B5AB2}" destId="{ED387F37-699E-4AB4-AACB-172F281584FB}" srcOrd="11" destOrd="0" presId="urn:microsoft.com/office/officeart/2005/8/layout/radial1"/>
    <dgm:cxn modelId="{7ED38115-564E-46C0-945E-6C9112C297DE}" type="presParOf" srcId="{ED387F37-699E-4AB4-AACB-172F281584FB}" destId="{DBBE5BF5-A9F3-4D30-9F2F-FBAB25B9AD68}" srcOrd="0" destOrd="0" presId="urn:microsoft.com/office/officeart/2005/8/layout/radial1"/>
    <dgm:cxn modelId="{84344832-4158-41A3-8534-564383182E96}" type="presParOf" srcId="{276416E4-528D-4F3E-8FEA-33DDCD3B5AB2}" destId="{7473DC2E-42B9-48DA-AA1F-C5A70F9EA994}" srcOrd="12" destOrd="0" presId="urn:microsoft.com/office/officeart/2005/8/layout/radial1"/>
    <dgm:cxn modelId="{70D5148E-E88F-4467-A100-A908CB56D56D}" type="presParOf" srcId="{276416E4-528D-4F3E-8FEA-33DDCD3B5AB2}" destId="{60029CAB-A8E4-46B8-8C90-1525FA3D4CDA}" srcOrd="13" destOrd="0" presId="urn:microsoft.com/office/officeart/2005/8/layout/radial1"/>
    <dgm:cxn modelId="{7C9C53BE-A868-4925-AA25-BF1862AC3D76}" type="presParOf" srcId="{60029CAB-A8E4-46B8-8C90-1525FA3D4CDA}" destId="{2C88C01F-4FBF-4591-A062-23C17C5A9F18}" srcOrd="0" destOrd="0" presId="urn:microsoft.com/office/officeart/2005/8/layout/radial1"/>
    <dgm:cxn modelId="{DC73BCC5-60D3-412E-9FDD-C2DFD4C962C6}" type="presParOf" srcId="{276416E4-528D-4F3E-8FEA-33DDCD3B5AB2}" destId="{EC339E35-B15B-4D6B-AEDD-D43ABAE152A0}" srcOrd="14" destOrd="0" presId="urn:microsoft.com/office/officeart/2005/8/layout/radial1"/>
    <dgm:cxn modelId="{E5F87A0A-9CFB-4DEC-A925-6EF1710C71E6}" type="presParOf" srcId="{276416E4-528D-4F3E-8FEA-33DDCD3B5AB2}" destId="{CFD86D45-E9E2-4019-A163-D005A7E21CD9}" srcOrd="15" destOrd="0" presId="urn:microsoft.com/office/officeart/2005/8/layout/radial1"/>
    <dgm:cxn modelId="{3C5E7C9D-6F94-43C6-8268-E6CB2A2E949B}" type="presParOf" srcId="{CFD86D45-E9E2-4019-A163-D005A7E21CD9}" destId="{E1DCF297-FCC8-4AE6-BDDF-53FE36E25D06}" srcOrd="0" destOrd="0" presId="urn:microsoft.com/office/officeart/2005/8/layout/radial1"/>
    <dgm:cxn modelId="{C31F2AC7-2533-43E8-B712-B694F8C9F6CB}" type="presParOf" srcId="{276416E4-528D-4F3E-8FEA-33DDCD3B5AB2}" destId="{48A66955-66BE-481F-9957-05412492F690}" srcOrd="16" destOrd="0" presId="urn:microsoft.com/office/officeart/2005/8/layout/radial1"/>
    <dgm:cxn modelId="{A3C29620-5797-4FA7-BF34-A8108F366D11}" type="presParOf" srcId="{276416E4-528D-4F3E-8FEA-33DDCD3B5AB2}" destId="{D828E0EE-BA84-49BC-B3AB-189AA41C17BB}" srcOrd="17" destOrd="0" presId="urn:microsoft.com/office/officeart/2005/8/layout/radial1"/>
    <dgm:cxn modelId="{92AFC750-C0B9-4EDB-B702-AE9C37A5EC66}" type="presParOf" srcId="{D828E0EE-BA84-49BC-B3AB-189AA41C17BB}" destId="{4D30EF30-4127-42CE-9A30-1D7E571D1210}" srcOrd="0" destOrd="0" presId="urn:microsoft.com/office/officeart/2005/8/layout/radial1"/>
    <dgm:cxn modelId="{9B12044D-4CF5-4E44-8499-07EA6FFA0F65}" type="presParOf" srcId="{276416E4-528D-4F3E-8FEA-33DDCD3B5AB2}" destId="{502492B1-307C-4878-9D73-811A519A07E8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64B7B433-D345-4A4B-8D66-68E4138AAA0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30F23171-2E73-4E6C-872B-C86D22436FD4}" type="parTrans" cxnId="{25C7B555-8BF4-4828-AE8B-0F5638077147}">
      <dgm:prSet/>
      <dgm:spPr/>
      <dgm:t>
        <a:bodyPr/>
        <a:lstStyle/>
        <a:p>
          <a:endParaRPr lang="en-US"/>
        </a:p>
      </dgm:t>
    </dgm:pt>
    <dgm:pt modelId="{46EE3DE7-1D70-408F-AB92-CAD6EB7CB5A2}" type="sibTrans" cxnId="{25C7B555-8BF4-4828-AE8B-0F5638077147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94787-B83E-4D29-8A65-29461EC89619}" type="pres">
      <dgm:prSet presAssocID="{30F23171-2E73-4E6C-872B-C86D22436FD4}" presName="Name9" presStyleLbl="parChTrans1D2" presStyleIdx="8" presStyleCnt="9"/>
      <dgm:spPr/>
      <dgm:t>
        <a:bodyPr/>
        <a:lstStyle/>
        <a:p>
          <a:endParaRPr lang="en-US"/>
        </a:p>
      </dgm:t>
    </dgm:pt>
    <dgm:pt modelId="{63FCD1CD-9C68-4E6D-A8D0-995AEE4E9674}" type="pres">
      <dgm:prSet presAssocID="{30F23171-2E73-4E6C-872B-C86D22436FD4}" presName="connTx" presStyleLbl="parChTrans1D2" presStyleIdx="8" presStyleCnt="9"/>
      <dgm:spPr/>
      <dgm:t>
        <a:bodyPr/>
        <a:lstStyle/>
        <a:p>
          <a:endParaRPr lang="en-US"/>
        </a:p>
      </dgm:t>
    </dgm:pt>
    <dgm:pt modelId="{D894DF13-C919-42E5-8F9C-182654311629}" type="pres">
      <dgm:prSet presAssocID="{64B7B433-D345-4A4B-8D66-68E4138AAA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00E1D-FB87-4B68-B20E-1351153A5753}" type="presOf" srcId="{B7B4D584-3F90-4223-84D3-7B36197901B5}" destId="{F0435BDF-1F93-4C9E-B6B0-2B53D3B38B1C}" srcOrd="0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8410484F-98AD-4C56-9C8A-DCA7FF1C4446}" type="presOf" srcId="{C322C05D-3682-467A-A961-A6A5C1AB4D67}" destId="{A5B60993-ACAA-40E4-8B26-C7ABF62FD068}" srcOrd="0" destOrd="0" presId="urn:microsoft.com/office/officeart/2005/8/layout/radial1"/>
    <dgm:cxn modelId="{A680ABC3-08B0-4FB1-B9E0-DE2180329F3E}" type="presOf" srcId="{7AF01265-D02A-4184-BA78-3807E36C0941}" destId="{E1DCF297-FCC8-4AE6-BDDF-53FE36E25D06}" srcOrd="1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BA590FDB-9A28-422D-A255-07FBECE833FF}" type="presOf" srcId="{9FE853CF-9B1D-4029-8B30-E0AE2D7819DD}" destId="{6E624A07-AB8A-485A-8D27-DBCF6FDD0644}" srcOrd="0" destOrd="0" presId="urn:microsoft.com/office/officeart/2005/8/layout/radial1"/>
    <dgm:cxn modelId="{0499893F-24E5-4D81-922C-0BE863B75B4D}" type="presOf" srcId="{30F23171-2E73-4E6C-872B-C86D22436FD4}" destId="{63FCD1CD-9C68-4E6D-A8D0-995AEE4E9674}" srcOrd="1" destOrd="0" presId="urn:microsoft.com/office/officeart/2005/8/layout/radial1"/>
    <dgm:cxn modelId="{D033877B-E80E-43DB-B027-9D514EEE7005}" type="presOf" srcId="{A7F6B541-1A1D-4AE8-9545-166210CD36BF}" destId="{A7E1680A-D37D-4EF0-B5D2-59CFBBCC62ED}" srcOrd="1" destOrd="0" presId="urn:microsoft.com/office/officeart/2005/8/layout/radial1"/>
    <dgm:cxn modelId="{AF2F5C6D-9475-4B0F-9424-677E50B7CCAE}" type="presOf" srcId="{B7B4D584-3F90-4223-84D3-7B36197901B5}" destId="{1AED7CCC-F7BF-4707-80D6-ADF1A8965275}" srcOrd="1" destOrd="0" presId="urn:microsoft.com/office/officeart/2005/8/layout/radial1"/>
    <dgm:cxn modelId="{E76A7A76-1065-40AC-AD59-B5145E023247}" type="presOf" srcId="{B2DBC432-7B1C-499A-8142-07AA44ABFE66}" destId="{276416E4-528D-4F3E-8FEA-33DDCD3B5AB2}" srcOrd="0" destOrd="0" presId="urn:microsoft.com/office/officeart/2005/8/layout/radial1"/>
    <dgm:cxn modelId="{22F1561B-09D9-4257-BA41-448E19537024}" type="presOf" srcId="{F406CB6B-E4F7-4E1F-9307-7B94A2979ECF}" destId="{4DC86145-252F-4DDD-846D-B48FCA83E59E}" srcOrd="1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425A2230-4C6A-4318-9BF4-D6C6B41A6CD7}" type="presOf" srcId="{FE5C8D9D-9034-47DF-8A4A-A2F10F82C7CC}" destId="{68EFB8F4-32B0-438E-8B42-6C3AA9C3ED2C}" srcOrd="0" destOrd="0" presId="urn:microsoft.com/office/officeart/2005/8/layout/radial1"/>
    <dgm:cxn modelId="{9EA44609-F3EC-4668-9BA0-69C67D011E8D}" type="presOf" srcId="{64B7B433-D345-4A4B-8D66-68E4138AAA00}" destId="{D894DF13-C919-42E5-8F9C-182654311629}" srcOrd="0" destOrd="0" presId="urn:microsoft.com/office/officeart/2005/8/layout/radial1"/>
    <dgm:cxn modelId="{E407E84F-EAD6-4CD2-BC59-CDFA1305E0D5}" type="presOf" srcId="{2C0A1181-650C-4C43-B0A5-E3DDE7D7C24C}" destId="{8DA7DF62-AF3A-4AC4-9D58-26FC2F056CA6}" srcOrd="1" destOrd="0" presId="urn:microsoft.com/office/officeart/2005/8/layout/radial1"/>
    <dgm:cxn modelId="{31E5D07F-CC3D-44B2-861B-57F506246C4B}" type="presOf" srcId="{749123FE-7A16-4CE0-A18D-41E1A6B1CEC6}" destId="{DBBE5BF5-A9F3-4D30-9F2F-FBAB25B9AD68}" srcOrd="1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25C7B555-8BF4-4828-AE8B-0F5638077147}" srcId="{CA16B800-7046-41A4-A3B7-51FA905C6394}" destId="{64B7B433-D345-4A4B-8D66-68E4138AAA00}" srcOrd="8" destOrd="0" parTransId="{30F23171-2E73-4E6C-872B-C86D22436FD4}" sibTransId="{46EE3DE7-1D70-408F-AB92-CAD6EB7CB5A2}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4C21B03D-26A3-436A-BFD4-BAC617825A21}" type="presOf" srcId="{749123FE-7A16-4CE0-A18D-41E1A6B1CEC6}" destId="{ED387F37-699E-4AB4-AACB-172F281584FB}" srcOrd="0" destOrd="0" presId="urn:microsoft.com/office/officeart/2005/8/layout/radial1"/>
    <dgm:cxn modelId="{83CB3E58-91F7-4206-B046-0014B22C883B}" type="presOf" srcId="{A7F6B541-1A1D-4AE8-9545-166210CD36BF}" destId="{3ED6BA88-E995-478F-857B-93A72BF7019C}" srcOrd="0" destOrd="0" presId="urn:microsoft.com/office/officeart/2005/8/layout/radial1"/>
    <dgm:cxn modelId="{6D2E812D-ADF4-48AC-B2FA-11C42073EFD9}" type="presOf" srcId="{1681C14B-716C-4FF8-9535-D9566DDE726C}" destId="{48A66955-66BE-481F-9957-05412492F690}" srcOrd="0" destOrd="0" presId="urn:microsoft.com/office/officeart/2005/8/layout/radial1"/>
    <dgm:cxn modelId="{FE836981-F7D4-4CA6-AA8B-F493ADB5DC48}" type="presOf" srcId="{F28D2BDB-79DB-4EE9-8E2A-D3BB6188166D}" destId="{92051F90-1441-4696-A266-684F936330AC}" srcOrd="0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576CD56A-4164-4E53-B18D-7E10381D7286}" type="presOf" srcId="{9AC9A7AA-E314-411E-B256-7E00E900EE79}" destId="{2C88C01F-4FBF-4591-A062-23C17C5A9F18}" srcOrd="1" destOrd="0" presId="urn:microsoft.com/office/officeart/2005/8/layout/radial1"/>
    <dgm:cxn modelId="{A18BCAC3-E6F1-411E-9C26-65B91A552F46}" type="presOf" srcId="{5E719166-4C2B-4CE4-B82C-67064905ACF3}" destId="{5921DE7B-4BA4-4085-AF52-A3AA17D1E8E1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A8F0BDB9-CE8D-4B6D-8529-C526190C95EE}" type="presOf" srcId="{9AC9A7AA-E314-411E-B256-7E00E900EE79}" destId="{60029CAB-A8E4-46B8-8C90-1525FA3D4CDA}" srcOrd="0" destOrd="0" presId="urn:microsoft.com/office/officeart/2005/8/layout/radial1"/>
    <dgm:cxn modelId="{63A9E773-1FCC-4C15-8C94-AA74481A67A6}" type="presOf" srcId="{5E719166-4C2B-4CE4-B82C-67064905ACF3}" destId="{DE50488E-01E7-4036-9E4D-811CFC876E4F}" srcOrd="1" destOrd="0" presId="urn:microsoft.com/office/officeart/2005/8/layout/radial1"/>
    <dgm:cxn modelId="{6B1AF901-8FB5-49D7-BEC0-1A1066026DF5}" type="presOf" srcId="{30F23171-2E73-4E6C-872B-C86D22436FD4}" destId="{B1994787-B83E-4D29-8A65-29461EC89619}" srcOrd="0" destOrd="0" presId="urn:microsoft.com/office/officeart/2005/8/layout/radial1"/>
    <dgm:cxn modelId="{1523E700-D0AC-4DF6-96C4-37A85C35D7C7}" type="presOf" srcId="{7AF01265-D02A-4184-BA78-3807E36C0941}" destId="{CFD86D45-E9E2-4019-A163-D005A7E21CD9}" srcOrd="0" destOrd="0" presId="urn:microsoft.com/office/officeart/2005/8/layout/radial1"/>
    <dgm:cxn modelId="{4515D8A9-3B59-4E28-A9CA-C3B0EE2F3E9A}" type="presOf" srcId="{F103158C-EFB8-4D10-9651-323D8652D15C}" destId="{EC339E35-B15B-4D6B-AEDD-D43ABAE152A0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42533A18-851D-4F01-BEC5-9D06D3C8991C}" type="presOf" srcId="{F406CB6B-E4F7-4E1F-9307-7B94A2979ECF}" destId="{08ABAD8E-61BC-4B56-9CAA-751975E786EB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F8FF7610-EA72-4311-9480-F86467DF17D9}" type="presOf" srcId="{2C0A1181-650C-4C43-B0A5-E3DDE7D7C24C}" destId="{F8639ED7-68BC-4AFD-BC6A-737776A099B1}" srcOrd="0" destOrd="0" presId="urn:microsoft.com/office/officeart/2005/8/layout/radial1"/>
    <dgm:cxn modelId="{B403763B-7B82-4810-A0E0-754B92363073}" type="presOf" srcId="{CA16B800-7046-41A4-A3B7-51FA905C6394}" destId="{73BCB6FD-52E3-44CD-8A6A-A7C23A6E60D5}" srcOrd="0" destOrd="0" presId="urn:microsoft.com/office/officeart/2005/8/layout/radial1"/>
    <dgm:cxn modelId="{4CA295B6-57D4-44D0-A643-B057BE73D025}" type="presOf" srcId="{FA2E7551-84FA-4670-AC92-B4142E5724D1}" destId="{7473DC2E-42B9-48DA-AA1F-C5A70F9EA994}" srcOrd="0" destOrd="0" presId="urn:microsoft.com/office/officeart/2005/8/layout/radial1"/>
    <dgm:cxn modelId="{95FBA8ED-6452-4C8B-8B53-ED90D8D2733E}" type="presOf" srcId="{BCD3D4A7-8651-41F5-ABFB-005E83983E4B}" destId="{5E94F410-E1D5-43AE-A01E-A7949AD0D030}" srcOrd="0" destOrd="0" presId="urn:microsoft.com/office/officeart/2005/8/layout/radial1"/>
    <dgm:cxn modelId="{742CF79A-D7D3-4338-B449-5DC90C1BB3BB}" type="presParOf" srcId="{276416E4-528D-4F3E-8FEA-33DDCD3B5AB2}" destId="{73BCB6FD-52E3-44CD-8A6A-A7C23A6E60D5}" srcOrd="0" destOrd="0" presId="urn:microsoft.com/office/officeart/2005/8/layout/radial1"/>
    <dgm:cxn modelId="{500C8D70-B361-4E2F-8CC1-B8954AAFE294}" type="presParOf" srcId="{276416E4-528D-4F3E-8FEA-33DDCD3B5AB2}" destId="{F8639ED7-68BC-4AFD-BC6A-737776A099B1}" srcOrd="1" destOrd="0" presId="urn:microsoft.com/office/officeart/2005/8/layout/radial1"/>
    <dgm:cxn modelId="{AEADAFB9-193B-4AC6-AFE1-738A2944A926}" type="presParOf" srcId="{F8639ED7-68BC-4AFD-BC6A-737776A099B1}" destId="{8DA7DF62-AF3A-4AC4-9D58-26FC2F056CA6}" srcOrd="0" destOrd="0" presId="urn:microsoft.com/office/officeart/2005/8/layout/radial1"/>
    <dgm:cxn modelId="{26F767D9-EFA4-4944-9280-CC43D80400D6}" type="presParOf" srcId="{276416E4-528D-4F3E-8FEA-33DDCD3B5AB2}" destId="{5E94F410-E1D5-43AE-A01E-A7949AD0D030}" srcOrd="2" destOrd="0" presId="urn:microsoft.com/office/officeart/2005/8/layout/radial1"/>
    <dgm:cxn modelId="{C32A2DF1-5E0D-4765-9C13-B52E8C613EF7}" type="presParOf" srcId="{276416E4-528D-4F3E-8FEA-33DDCD3B5AB2}" destId="{F0435BDF-1F93-4C9E-B6B0-2B53D3B38B1C}" srcOrd="3" destOrd="0" presId="urn:microsoft.com/office/officeart/2005/8/layout/radial1"/>
    <dgm:cxn modelId="{B01CD45A-153E-411B-A082-B8F755EFE659}" type="presParOf" srcId="{F0435BDF-1F93-4C9E-B6B0-2B53D3B38B1C}" destId="{1AED7CCC-F7BF-4707-80D6-ADF1A8965275}" srcOrd="0" destOrd="0" presId="urn:microsoft.com/office/officeart/2005/8/layout/radial1"/>
    <dgm:cxn modelId="{713809C9-D2B3-461C-9B18-3AE8DB8C4DDC}" type="presParOf" srcId="{276416E4-528D-4F3E-8FEA-33DDCD3B5AB2}" destId="{68EFB8F4-32B0-438E-8B42-6C3AA9C3ED2C}" srcOrd="4" destOrd="0" presId="urn:microsoft.com/office/officeart/2005/8/layout/radial1"/>
    <dgm:cxn modelId="{7F1AD70A-E3FF-4DC3-846E-F9300438909E}" type="presParOf" srcId="{276416E4-528D-4F3E-8FEA-33DDCD3B5AB2}" destId="{3ED6BA88-E995-478F-857B-93A72BF7019C}" srcOrd="5" destOrd="0" presId="urn:microsoft.com/office/officeart/2005/8/layout/radial1"/>
    <dgm:cxn modelId="{A19207A8-7C3C-49F0-BEAE-B0E7F9927539}" type="presParOf" srcId="{3ED6BA88-E995-478F-857B-93A72BF7019C}" destId="{A7E1680A-D37D-4EF0-B5D2-59CFBBCC62ED}" srcOrd="0" destOrd="0" presId="urn:microsoft.com/office/officeart/2005/8/layout/radial1"/>
    <dgm:cxn modelId="{9DEB9E22-6BAF-45D6-932B-5A70CD3A6B64}" type="presParOf" srcId="{276416E4-528D-4F3E-8FEA-33DDCD3B5AB2}" destId="{A5B60993-ACAA-40E4-8B26-C7ABF62FD068}" srcOrd="6" destOrd="0" presId="urn:microsoft.com/office/officeart/2005/8/layout/radial1"/>
    <dgm:cxn modelId="{22A10799-835B-4F43-A29A-39D13815DC3F}" type="presParOf" srcId="{276416E4-528D-4F3E-8FEA-33DDCD3B5AB2}" destId="{5921DE7B-4BA4-4085-AF52-A3AA17D1E8E1}" srcOrd="7" destOrd="0" presId="urn:microsoft.com/office/officeart/2005/8/layout/radial1"/>
    <dgm:cxn modelId="{618E770E-8BA9-4D18-9374-80F04E764119}" type="presParOf" srcId="{5921DE7B-4BA4-4085-AF52-A3AA17D1E8E1}" destId="{DE50488E-01E7-4036-9E4D-811CFC876E4F}" srcOrd="0" destOrd="0" presId="urn:microsoft.com/office/officeart/2005/8/layout/radial1"/>
    <dgm:cxn modelId="{9408B31B-5817-4010-A83D-3F5151B62983}" type="presParOf" srcId="{276416E4-528D-4F3E-8FEA-33DDCD3B5AB2}" destId="{92051F90-1441-4696-A266-684F936330AC}" srcOrd="8" destOrd="0" presId="urn:microsoft.com/office/officeart/2005/8/layout/radial1"/>
    <dgm:cxn modelId="{E6B04610-DBA2-422D-9420-7F4091E10C31}" type="presParOf" srcId="{276416E4-528D-4F3E-8FEA-33DDCD3B5AB2}" destId="{08ABAD8E-61BC-4B56-9CAA-751975E786EB}" srcOrd="9" destOrd="0" presId="urn:microsoft.com/office/officeart/2005/8/layout/radial1"/>
    <dgm:cxn modelId="{30C7EAAE-1461-48CF-BDBA-B72C2ACA7888}" type="presParOf" srcId="{08ABAD8E-61BC-4B56-9CAA-751975E786EB}" destId="{4DC86145-252F-4DDD-846D-B48FCA83E59E}" srcOrd="0" destOrd="0" presId="urn:microsoft.com/office/officeart/2005/8/layout/radial1"/>
    <dgm:cxn modelId="{706C5517-965D-426D-BA40-F9E3461756A1}" type="presParOf" srcId="{276416E4-528D-4F3E-8FEA-33DDCD3B5AB2}" destId="{6E624A07-AB8A-485A-8D27-DBCF6FDD0644}" srcOrd="10" destOrd="0" presId="urn:microsoft.com/office/officeart/2005/8/layout/radial1"/>
    <dgm:cxn modelId="{FE5C7157-C6A1-4E68-8F2C-943760A87FD5}" type="presParOf" srcId="{276416E4-528D-4F3E-8FEA-33DDCD3B5AB2}" destId="{ED387F37-699E-4AB4-AACB-172F281584FB}" srcOrd="11" destOrd="0" presId="urn:microsoft.com/office/officeart/2005/8/layout/radial1"/>
    <dgm:cxn modelId="{C4C3AA4C-3B86-4117-AA26-BE3A5C06D80A}" type="presParOf" srcId="{ED387F37-699E-4AB4-AACB-172F281584FB}" destId="{DBBE5BF5-A9F3-4D30-9F2F-FBAB25B9AD68}" srcOrd="0" destOrd="0" presId="urn:microsoft.com/office/officeart/2005/8/layout/radial1"/>
    <dgm:cxn modelId="{B9FA50D7-96D1-443F-97EF-EAF22284277C}" type="presParOf" srcId="{276416E4-528D-4F3E-8FEA-33DDCD3B5AB2}" destId="{7473DC2E-42B9-48DA-AA1F-C5A70F9EA994}" srcOrd="12" destOrd="0" presId="urn:microsoft.com/office/officeart/2005/8/layout/radial1"/>
    <dgm:cxn modelId="{53226EC4-A255-4F53-8A50-B2CA42540511}" type="presParOf" srcId="{276416E4-528D-4F3E-8FEA-33DDCD3B5AB2}" destId="{60029CAB-A8E4-46B8-8C90-1525FA3D4CDA}" srcOrd="13" destOrd="0" presId="urn:microsoft.com/office/officeart/2005/8/layout/radial1"/>
    <dgm:cxn modelId="{119F439E-AA4C-4FC4-BFB4-3547657513DC}" type="presParOf" srcId="{60029CAB-A8E4-46B8-8C90-1525FA3D4CDA}" destId="{2C88C01F-4FBF-4591-A062-23C17C5A9F18}" srcOrd="0" destOrd="0" presId="urn:microsoft.com/office/officeart/2005/8/layout/radial1"/>
    <dgm:cxn modelId="{4F63DB27-65E1-4B95-B8FC-19D7EC974852}" type="presParOf" srcId="{276416E4-528D-4F3E-8FEA-33DDCD3B5AB2}" destId="{EC339E35-B15B-4D6B-AEDD-D43ABAE152A0}" srcOrd="14" destOrd="0" presId="urn:microsoft.com/office/officeart/2005/8/layout/radial1"/>
    <dgm:cxn modelId="{84858BCB-DB94-480B-80D8-EE95B14475C5}" type="presParOf" srcId="{276416E4-528D-4F3E-8FEA-33DDCD3B5AB2}" destId="{CFD86D45-E9E2-4019-A163-D005A7E21CD9}" srcOrd="15" destOrd="0" presId="urn:microsoft.com/office/officeart/2005/8/layout/radial1"/>
    <dgm:cxn modelId="{D15AE67E-5411-4407-B3F7-31E70ED0F7D8}" type="presParOf" srcId="{CFD86D45-E9E2-4019-A163-D005A7E21CD9}" destId="{E1DCF297-FCC8-4AE6-BDDF-53FE36E25D06}" srcOrd="0" destOrd="0" presId="urn:microsoft.com/office/officeart/2005/8/layout/radial1"/>
    <dgm:cxn modelId="{63FCF016-F8D1-418F-964E-D3C2EDAA73DB}" type="presParOf" srcId="{276416E4-528D-4F3E-8FEA-33DDCD3B5AB2}" destId="{48A66955-66BE-481F-9957-05412492F690}" srcOrd="16" destOrd="0" presId="urn:microsoft.com/office/officeart/2005/8/layout/radial1"/>
    <dgm:cxn modelId="{CA1039D4-DCEC-4A6F-9D29-559FFEEA514A}" type="presParOf" srcId="{276416E4-528D-4F3E-8FEA-33DDCD3B5AB2}" destId="{B1994787-B83E-4D29-8A65-29461EC89619}" srcOrd="17" destOrd="0" presId="urn:microsoft.com/office/officeart/2005/8/layout/radial1"/>
    <dgm:cxn modelId="{DC4D65D2-77E4-4B2E-96BD-C40CD2564104}" type="presParOf" srcId="{B1994787-B83E-4D29-8A65-29461EC89619}" destId="{63FCD1CD-9C68-4E6D-A8D0-995AEE4E9674}" srcOrd="0" destOrd="0" presId="urn:microsoft.com/office/officeart/2005/8/layout/radial1"/>
    <dgm:cxn modelId="{2F36892D-0A72-4DD5-9869-AF7F74E3D4AE}" type="presParOf" srcId="{276416E4-528D-4F3E-8FEA-33DDCD3B5AB2}" destId="{D894DF13-C919-42E5-8F9C-182654311629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2858E9BC-F067-4A9D-B5BB-F2AEC9CFCAB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38B8468C-4134-4578-90EC-485F9B789BD2}" type="parTrans" cxnId="{DFFA7847-EA1F-4E88-90BC-CA81A5E3A902}">
      <dgm:prSet/>
      <dgm:spPr/>
      <dgm:t>
        <a:bodyPr/>
        <a:lstStyle/>
        <a:p>
          <a:endParaRPr lang="en-US"/>
        </a:p>
      </dgm:t>
    </dgm:pt>
    <dgm:pt modelId="{CB380F92-677D-4DB2-BD28-74260ACA1904}" type="sibTrans" cxnId="{DFFA7847-EA1F-4E88-90BC-CA81A5E3A902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817BE-78CC-494C-9D13-FD77143E542E}" type="pres">
      <dgm:prSet presAssocID="{38B8468C-4134-4578-90EC-485F9B789BD2}" presName="Name9" presStyleLbl="parChTrans1D2" presStyleIdx="8" presStyleCnt="9"/>
      <dgm:spPr/>
      <dgm:t>
        <a:bodyPr/>
        <a:lstStyle/>
        <a:p>
          <a:endParaRPr lang="en-US"/>
        </a:p>
      </dgm:t>
    </dgm:pt>
    <dgm:pt modelId="{53AD1F2B-DE0E-4EED-8B3D-A2125B952814}" type="pres">
      <dgm:prSet presAssocID="{38B8468C-4134-4578-90EC-485F9B789BD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C09EF1F-2F6D-4139-BA95-59FB3905567E}" type="pres">
      <dgm:prSet presAssocID="{2858E9BC-F067-4A9D-B5BB-F2AEC9CFCAB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1F70D48B-A0F9-4208-9D2A-107CAB6EC7EC}" type="presOf" srcId="{5E719166-4C2B-4CE4-B82C-67064905ACF3}" destId="{DE50488E-01E7-4036-9E4D-811CFC876E4F}" srcOrd="1" destOrd="0" presId="urn:microsoft.com/office/officeart/2005/8/layout/radial1"/>
    <dgm:cxn modelId="{B53DFFA3-FB3D-491B-9319-CA664F5C59C4}" type="presOf" srcId="{F103158C-EFB8-4D10-9651-323D8652D15C}" destId="{EC339E35-B15B-4D6B-AEDD-D43ABAE152A0}" srcOrd="0" destOrd="0" presId="urn:microsoft.com/office/officeart/2005/8/layout/radial1"/>
    <dgm:cxn modelId="{BC9B6CF8-B14A-481B-9773-878E324CA387}" type="presOf" srcId="{1681C14B-716C-4FF8-9535-D9566DDE726C}" destId="{48A66955-66BE-481F-9957-05412492F690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1A0101E8-D5B6-47A8-8769-9B6D40C1D4C9}" type="presOf" srcId="{FA2E7551-84FA-4670-AC92-B4142E5724D1}" destId="{7473DC2E-42B9-48DA-AA1F-C5A70F9EA994}" srcOrd="0" destOrd="0" presId="urn:microsoft.com/office/officeart/2005/8/layout/radial1"/>
    <dgm:cxn modelId="{5D0C7710-195F-406D-93BD-2F6AF093B565}" type="presOf" srcId="{9AC9A7AA-E314-411E-B256-7E00E900EE79}" destId="{60029CAB-A8E4-46B8-8C90-1525FA3D4CDA}" srcOrd="0" destOrd="0" presId="urn:microsoft.com/office/officeart/2005/8/layout/radial1"/>
    <dgm:cxn modelId="{D54D6C09-A6D2-4490-9270-9F88F19F1192}" type="presOf" srcId="{F406CB6B-E4F7-4E1F-9307-7B94A2979ECF}" destId="{08ABAD8E-61BC-4B56-9CAA-751975E786EB}" srcOrd="0" destOrd="0" presId="urn:microsoft.com/office/officeart/2005/8/layout/radial1"/>
    <dgm:cxn modelId="{3600507C-C154-45A2-8BC5-E90F674F4B04}" type="presOf" srcId="{F406CB6B-E4F7-4E1F-9307-7B94A2979ECF}" destId="{4DC86145-252F-4DDD-846D-B48FCA83E59E}" srcOrd="1" destOrd="0" presId="urn:microsoft.com/office/officeart/2005/8/layout/radial1"/>
    <dgm:cxn modelId="{FAAE418E-30A9-4870-A542-D81A2DCF8631}" type="presOf" srcId="{F28D2BDB-79DB-4EE9-8E2A-D3BB6188166D}" destId="{92051F90-1441-4696-A266-684F936330AC}" srcOrd="0" destOrd="0" presId="urn:microsoft.com/office/officeart/2005/8/layout/radial1"/>
    <dgm:cxn modelId="{F62D9B49-0087-4798-8865-9FC3AB321105}" type="presOf" srcId="{2858E9BC-F067-4A9D-B5BB-F2AEC9CFCAB6}" destId="{CC09EF1F-2F6D-4139-BA95-59FB3905567E}" srcOrd="0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3B0B1E64-CADB-402E-9BCA-0EB49C98B0B3}" type="presOf" srcId="{BCD3D4A7-8651-41F5-ABFB-005E83983E4B}" destId="{5E94F410-E1D5-43AE-A01E-A7949AD0D030}" srcOrd="0" destOrd="0" presId="urn:microsoft.com/office/officeart/2005/8/layout/radial1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913B05B3-6728-443D-828E-4D3A5363D6A5}" type="presOf" srcId="{749123FE-7A16-4CE0-A18D-41E1A6B1CEC6}" destId="{ED387F37-699E-4AB4-AACB-172F281584FB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769712EB-4471-4D46-99F7-41C9E5302F8B}" type="presOf" srcId="{749123FE-7A16-4CE0-A18D-41E1A6B1CEC6}" destId="{DBBE5BF5-A9F3-4D30-9F2F-FBAB25B9AD68}" srcOrd="1" destOrd="0" presId="urn:microsoft.com/office/officeart/2005/8/layout/radial1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48523676-1B98-4F19-8B58-C1DA5EECD4C4}" type="presOf" srcId="{38B8468C-4134-4578-90EC-485F9B789BD2}" destId="{53AD1F2B-DE0E-4EED-8B3D-A2125B952814}" srcOrd="1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78D77298-9965-4A2F-8E49-25DC7A538287}" type="presOf" srcId="{2C0A1181-650C-4C43-B0A5-E3DDE7D7C24C}" destId="{F8639ED7-68BC-4AFD-BC6A-737776A099B1}" srcOrd="0" destOrd="0" presId="urn:microsoft.com/office/officeart/2005/8/layout/radial1"/>
    <dgm:cxn modelId="{F73E329E-30CE-40F0-A055-DC8C8D40E8FA}" type="presOf" srcId="{9AC9A7AA-E314-411E-B256-7E00E900EE79}" destId="{2C88C01F-4FBF-4591-A062-23C17C5A9F18}" srcOrd="1" destOrd="0" presId="urn:microsoft.com/office/officeart/2005/8/layout/radial1"/>
    <dgm:cxn modelId="{F6B17877-6169-4499-8E07-8C8C48BCDF6E}" type="presOf" srcId="{38B8468C-4134-4578-90EC-485F9B789BD2}" destId="{5CB817BE-78CC-494C-9D13-FD77143E542E}" srcOrd="0" destOrd="0" presId="urn:microsoft.com/office/officeart/2005/8/layout/radial1"/>
    <dgm:cxn modelId="{B05FF44E-37D7-43A4-9E6A-904DDBD64EE5}" type="presOf" srcId="{7AF01265-D02A-4184-BA78-3807E36C0941}" destId="{E1DCF297-FCC8-4AE6-BDDF-53FE36E25D06}" srcOrd="1" destOrd="0" presId="urn:microsoft.com/office/officeart/2005/8/layout/radial1"/>
    <dgm:cxn modelId="{DFFA7847-EA1F-4E88-90BC-CA81A5E3A902}" srcId="{CA16B800-7046-41A4-A3B7-51FA905C6394}" destId="{2858E9BC-F067-4A9D-B5BB-F2AEC9CFCAB6}" srcOrd="8" destOrd="0" parTransId="{38B8468C-4134-4578-90EC-485F9B789BD2}" sibTransId="{CB380F92-677D-4DB2-BD28-74260ACA1904}"/>
    <dgm:cxn modelId="{DEA27DD2-05D8-44B3-8A2B-4E715471AAA4}" type="presOf" srcId="{C322C05D-3682-467A-A961-A6A5C1AB4D67}" destId="{A5B60993-ACAA-40E4-8B26-C7ABF62FD068}" srcOrd="0" destOrd="0" presId="urn:microsoft.com/office/officeart/2005/8/layout/radial1"/>
    <dgm:cxn modelId="{30EC62FE-EB8A-4FA9-A2BC-0755F0D992F0}" type="presOf" srcId="{FE5C8D9D-9034-47DF-8A4A-A2F10F82C7CC}" destId="{68EFB8F4-32B0-438E-8B42-6C3AA9C3ED2C}" srcOrd="0" destOrd="0" presId="urn:microsoft.com/office/officeart/2005/8/layout/radial1"/>
    <dgm:cxn modelId="{1446D420-C909-49C8-B161-B026311E957D}" type="presOf" srcId="{B7B4D584-3F90-4223-84D3-7B36197901B5}" destId="{F0435BDF-1F93-4C9E-B6B0-2B53D3B38B1C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E7721D3D-A7E8-4C5A-AE97-56F0DAA5EE6D}" type="presOf" srcId="{5E719166-4C2B-4CE4-B82C-67064905ACF3}" destId="{5921DE7B-4BA4-4085-AF52-A3AA17D1E8E1}" srcOrd="0" destOrd="0" presId="urn:microsoft.com/office/officeart/2005/8/layout/radial1"/>
    <dgm:cxn modelId="{FAA92770-31FA-4871-AAA1-66ADA8F5E146}" type="presOf" srcId="{7AF01265-D02A-4184-BA78-3807E36C0941}" destId="{CFD86D45-E9E2-4019-A163-D005A7E21CD9}" srcOrd="0" destOrd="0" presId="urn:microsoft.com/office/officeart/2005/8/layout/radial1"/>
    <dgm:cxn modelId="{0AA3C5B7-272F-4516-BC4D-F1BD996815F5}" type="presOf" srcId="{B7B4D584-3F90-4223-84D3-7B36197901B5}" destId="{1AED7CCC-F7BF-4707-80D6-ADF1A8965275}" srcOrd="1" destOrd="0" presId="urn:microsoft.com/office/officeart/2005/8/layout/radial1"/>
    <dgm:cxn modelId="{8A5E6D78-2705-452F-A89F-7846D50DCA76}" type="presOf" srcId="{A7F6B541-1A1D-4AE8-9545-166210CD36BF}" destId="{3ED6BA88-E995-478F-857B-93A72BF7019C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4A2B91CD-BF18-4660-A872-17BBE6BEA8F3}" type="presOf" srcId="{2C0A1181-650C-4C43-B0A5-E3DDE7D7C24C}" destId="{8DA7DF62-AF3A-4AC4-9D58-26FC2F056CA6}" srcOrd="1" destOrd="0" presId="urn:microsoft.com/office/officeart/2005/8/layout/radial1"/>
    <dgm:cxn modelId="{8C2BA701-7C04-46B7-80C4-ABD76B011C71}" type="presOf" srcId="{B2DBC432-7B1C-499A-8142-07AA44ABFE66}" destId="{276416E4-528D-4F3E-8FEA-33DDCD3B5AB2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B0721731-7956-492E-B39E-E02881EFC526}" type="presOf" srcId="{9FE853CF-9B1D-4029-8B30-E0AE2D7819DD}" destId="{6E624A07-AB8A-485A-8D27-DBCF6FDD0644}" srcOrd="0" destOrd="0" presId="urn:microsoft.com/office/officeart/2005/8/layout/radial1"/>
    <dgm:cxn modelId="{0C7CEBE5-EF00-4656-9F5E-CF6D3E6E85FD}" type="presOf" srcId="{A7F6B541-1A1D-4AE8-9545-166210CD36BF}" destId="{A7E1680A-D37D-4EF0-B5D2-59CFBBCC62ED}" srcOrd="1" destOrd="0" presId="urn:microsoft.com/office/officeart/2005/8/layout/radial1"/>
    <dgm:cxn modelId="{D6D57886-8C24-4078-A45A-2E2DABA71099}" type="presOf" srcId="{CA16B800-7046-41A4-A3B7-51FA905C6394}" destId="{73BCB6FD-52E3-44CD-8A6A-A7C23A6E60D5}" srcOrd="0" destOrd="0" presId="urn:microsoft.com/office/officeart/2005/8/layout/radial1"/>
    <dgm:cxn modelId="{8D840D61-F3CF-4D42-AC37-791673C7E05E}" type="presParOf" srcId="{276416E4-528D-4F3E-8FEA-33DDCD3B5AB2}" destId="{73BCB6FD-52E3-44CD-8A6A-A7C23A6E60D5}" srcOrd="0" destOrd="0" presId="urn:microsoft.com/office/officeart/2005/8/layout/radial1"/>
    <dgm:cxn modelId="{053687F3-9B9D-4657-948B-0184507CF6BB}" type="presParOf" srcId="{276416E4-528D-4F3E-8FEA-33DDCD3B5AB2}" destId="{F8639ED7-68BC-4AFD-BC6A-737776A099B1}" srcOrd="1" destOrd="0" presId="urn:microsoft.com/office/officeart/2005/8/layout/radial1"/>
    <dgm:cxn modelId="{C04DEDC6-700E-41A3-822A-22228923476B}" type="presParOf" srcId="{F8639ED7-68BC-4AFD-BC6A-737776A099B1}" destId="{8DA7DF62-AF3A-4AC4-9D58-26FC2F056CA6}" srcOrd="0" destOrd="0" presId="urn:microsoft.com/office/officeart/2005/8/layout/radial1"/>
    <dgm:cxn modelId="{CAE83FD2-9361-4CC3-90A3-8CE468557D90}" type="presParOf" srcId="{276416E4-528D-4F3E-8FEA-33DDCD3B5AB2}" destId="{5E94F410-E1D5-43AE-A01E-A7949AD0D030}" srcOrd="2" destOrd="0" presId="urn:microsoft.com/office/officeart/2005/8/layout/radial1"/>
    <dgm:cxn modelId="{E51F8F7A-DA92-4144-B09E-C78AF38A60BD}" type="presParOf" srcId="{276416E4-528D-4F3E-8FEA-33DDCD3B5AB2}" destId="{F0435BDF-1F93-4C9E-B6B0-2B53D3B38B1C}" srcOrd="3" destOrd="0" presId="urn:microsoft.com/office/officeart/2005/8/layout/radial1"/>
    <dgm:cxn modelId="{A4094D0B-1C4D-4AEE-9B33-A33555F9C4A2}" type="presParOf" srcId="{F0435BDF-1F93-4C9E-B6B0-2B53D3B38B1C}" destId="{1AED7CCC-F7BF-4707-80D6-ADF1A8965275}" srcOrd="0" destOrd="0" presId="urn:microsoft.com/office/officeart/2005/8/layout/radial1"/>
    <dgm:cxn modelId="{F8734B3F-B439-4E54-A156-270405F7C746}" type="presParOf" srcId="{276416E4-528D-4F3E-8FEA-33DDCD3B5AB2}" destId="{68EFB8F4-32B0-438E-8B42-6C3AA9C3ED2C}" srcOrd="4" destOrd="0" presId="urn:microsoft.com/office/officeart/2005/8/layout/radial1"/>
    <dgm:cxn modelId="{11EFFCF3-F679-4341-B1A5-EF18D2BE31E2}" type="presParOf" srcId="{276416E4-528D-4F3E-8FEA-33DDCD3B5AB2}" destId="{3ED6BA88-E995-478F-857B-93A72BF7019C}" srcOrd="5" destOrd="0" presId="urn:microsoft.com/office/officeart/2005/8/layout/radial1"/>
    <dgm:cxn modelId="{A433E617-FAEB-4E83-AABA-44662BD01D37}" type="presParOf" srcId="{3ED6BA88-E995-478F-857B-93A72BF7019C}" destId="{A7E1680A-D37D-4EF0-B5D2-59CFBBCC62ED}" srcOrd="0" destOrd="0" presId="urn:microsoft.com/office/officeart/2005/8/layout/radial1"/>
    <dgm:cxn modelId="{51B9101F-5B89-42A3-B270-C061C8444135}" type="presParOf" srcId="{276416E4-528D-4F3E-8FEA-33DDCD3B5AB2}" destId="{A5B60993-ACAA-40E4-8B26-C7ABF62FD068}" srcOrd="6" destOrd="0" presId="urn:microsoft.com/office/officeart/2005/8/layout/radial1"/>
    <dgm:cxn modelId="{0F998541-35E4-43B0-BD6E-882E4E8BDFA2}" type="presParOf" srcId="{276416E4-528D-4F3E-8FEA-33DDCD3B5AB2}" destId="{5921DE7B-4BA4-4085-AF52-A3AA17D1E8E1}" srcOrd="7" destOrd="0" presId="urn:microsoft.com/office/officeart/2005/8/layout/radial1"/>
    <dgm:cxn modelId="{12847146-0868-43B2-A36A-9C0CCDBAEC4A}" type="presParOf" srcId="{5921DE7B-4BA4-4085-AF52-A3AA17D1E8E1}" destId="{DE50488E-01E7-4036-9E4D-811CFC876E4F}" srcOrd="0" destOrd="0" presId="urn:microsoft.com/office/officeart/2005/8/layout/radial1"/>
    <dgm:cxn modelId="{5AB72C08-0F97-4FCF-8F5B-745E8B066ED1}" type="presParOf" srcId="{276416E4-528D-4F3E-8FEA-33DDCD3B5AB2}" destId="{92051F90-1441-4696-A266-684F936330AC}" srcOrd="8" destOrd="0" presId="urn:microsoft.com/office/officeart/2005/8/layout/radial1"/>
    <dgm:cxn modelId="{7ADABCB8-B3B4-4ADE-90D7-658226563B68}" type="presParOf" srcId="{276416E4-528D-4F3E-8FEA-33DDCD3B5AB2}" destId="{08ABAD8E-61BC-4B56-9CAA-751975E786EB}" srcOrd="9" destOrd="0" presId="urn:microsoft.com/office/officeart/2005/8/layout/radial1"/>
    <dgm:cxn modelId="{776F10B5-C287-4AE7-B913-B89C8474692D}" type="presParOf" srcId="{08ABAD8E-61BC-4B56-9CAA-751975E786EB}" destId="{4DC86145-252F-4DDD-846D-B48FCA83E59E}" srcOrd="0" destOrd="0" presId="urn:microsoft.com/office/officeart/2005/8/layout/radial1"/>
    <dgm:cxn modelId="{574F8EAB-B485-41F0-8304-709DF1DCE88A}" type="presParOf" srcId="{276416E4-528D-4F3E-8FEA-33DDCD3B5AB2}" destId="{6E624A07-AB8A-485A-8D27-DBCF6FDD0644}" srcOrd="10" destOrd="0" presId="urn:microsoft.com/office/officeart/2005/8/layout/radial1"/>
    <dgm:cxn modelId="{31EA3181-4289-4B91-90A1-82371D3D6CF0}" type="presParOf" srcId="{276416E4-528D-4F3E-8FEA-33DDCD3B5AB2}" destId="{ED387F37-699E-4AB4-AACB-172F281584FB}" srcOrd="11" destOrd="0" presId="urn:microsoft.com/office/officeart/2005/8/layout/radial1"/>
    <dgm:cxn modelId="{3A5E3369-0CEB-489C-926E-1FC957AD9684}" type="presParOf" srcId="{ED387F37-699E-4AB4-AACB-172F281584FB}" destId="{DBBE5BF5-A9F3-4D30-9F2F-FBAB25B9AD68}" srcOrd="0" destOrd="0" presId="urn:microsoft.com/office/officeart/2005/8/layout/radial1"/>
    <dgm:cxn modelId="{B6DCAD1E-A23B-4BD5-B18F-F2C83568D17F}" type="presParOf" srcId="{276416E4-528D-4F3E-8FEA-33DDCD3B5AB2}" destId="{7473DC2E-42B9-48DA-AA1F-C5A70F9EA994}" srcOrd="12" destOrd="0" presId="urn:microsoft.com/office/officeart/2005/8/layout/radial1"/>
    <dgm:cxn modelId="{A7225B2C-5B18-4988-B077-97C584BB2FB5}" type="presParOf" srcId="{276416E4-528D-4F3E-8FEA-33DDCD3B5AB2}" destId="{60029CAB-A8E4-46B8-8C90-1525FA3D4CDA}" srcOrd="13" destOrd="0" presId="urn:microsoft.com/office/officeart/2005/8/layout/radial1"/>
    <dgm:cxn modelId="{49451CF4-700F-451F-BBBB-233D24BB0523}" type="presParOf" srcId="{60029CAB-A8E4-46B8-8C90-1525FA3D4CDA}" destId="{2C88C01F-4FBF-4591-A062-23C17C5A9F18}" srcOrd="0" destOrd="0" presId="urn:microsoft.com/office/officeart/2005/8/layout/radial1"/>
    <dgm:cxn modelId="{62688FEE-18CC-42E2-8F5B-56D62F653A3A}" type="presParOf" srcId="{276416E4-528D-4F3E-8FEA-33DDCD3B5AB2}" destId="{EC339E35-B15B-4D6B-AEDD-D43ABAE152A0}" srcOrd="14" destOrd="0" presId="urn:microsoft.com/office/officeart/2005/8/layout/radial1"/>
    <dgm:cxn modelId="{AF05A038-732A-4D57-B1B4-E0EE6481D34C}" type="presParOf" srcId="{276416E4-528D-4F3E-8FEA-33DDCD3B5AB2}" destId="{CFD86D45-E9E2-4019-A163-D005A7E21CD9}" srcOrd="15" destOrd="0" presId="urn:microsoft.com/office/officeart/2005/8/layout/radial1"/>
    <dgm:cxn modelId="{FE2B9BAE-E72E-4102-90B2-045A526B7D34}" type="presParOf" srcId="{CFD86D45-E9E2-4019-A163-D005A7E21CD9}" destId="{E1DCF297-FCC8-4AE6-BDDF-53FE36E25D06}" srcOrd="0" destOrd="0" presId="urn:microsoft.com/office/officeart/2005/8/layout/radial1"/>
    <dgm:cxn modelId="{11227E75-8401-44CF-ACBE-AFAA92386457}" type="presParOf" srcId="{276416E4-528D-4F3E-8FEA-33DDCD3B5AB2}" destId="{48A66955-66BE-481F-9957-05412492F690}" srcOrd="16" destOrd="0" presId="urn:microsoft.com/office/officeart/2005/8/layout/radial1"/>
    <dgm:cxn modelId="{FDCFBB46-8B8D-46E0-AFB7-A4EA21D71CD7}" type="presParOf" srcId="{276416E4-528D-4F3E-8FEA-33DDCD3B5AB2}" destId="{5CB817BE-78CC-494C-9D13-FD77143E542E}" srcOrd="17" destOrd="0" presId="urn:microsoft.com/office/officeart/2005/8/layout/radial1"/>
    <dgm:cxn modelId="{32DBE25D-7158-427F-A788-27730D442ADE}" type="presParOf" srcId="{5CB817BE-78CC-494C-9D13-FD77143E542E}" destId="{53AD1F2B-DE0E-4EED-8B3D-A2125B952814}" srcOrd="0" destOrd="0" presId="urn:microsoft.com/office/officeart/2005/8/layout/radial1"/>
    <dgm:cxn modelId="{31AD7F7A-4AA4-4B99-98F5-F10EE3ABE05F}" type="presParOf" srcId="{276416E4-528D-4F3E-8FEA-33DDCD3B5AB2}" destId="{CC09EF1F-2F6D-4139-BA95-59FB3905567E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54C3E428-1959-415D-A185-CAE0773F864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C12AA973-48C1-4FC9-BEA3-538121B4F5C9}" type="parTrans" cxnId="{440BFE6E-96FA-4C8D-9DCA-87ACFD6A57D4}">
      <dgm:prSet/>
      <dgm:spPr/>
      <dgm:t>
        <a:bodyPr/>
        <a:lstStyle/>
        <a:p>
          <a:endParaRPr lang="en-US"/>
        </a:p>
      </dgm:t>
    </dgm:pt>
    <dgm:pt modelId="{34F442CD-DC88-4C2D-BA9B-53F80B86444A}" type="sibTrans" cxnId="{440BFE6E-96FA-4C8D-9DCA-87ACFD6A57D4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11960-8F5B-431C-BF20-17BB588D86D0}" type="pres">
      <dgm:prSet presAssocID="{C12AA973-48C1-4FC9-BEA3-538121B4F5C9}" presName="Name9" presStyleLbl="parChTrans1D2" presStyleIdx="8" presStyleCnt="9"/>
      <dgm:spPr/>
      <dgm:t>
        <a:bodyPr/>
        <a:lstStyle/>
        <a:p>
          <a:endParaRPr lang="en-US"/>
        </a:p>
      </dgm:t>
    </dgm:pt>
    <dgm:pt modelId="{6E9C8497-3196-4E72-9A03-F0339B7308AA}" type="pres">
      <dgm:prSet presAssocID="{C12AA973-48C1-4FC9-BEA3-538121B4F5C9}" presName="connTx" presStyleLbl="parChTrans1D2" presStyleIdx="8" presStyleCnt="9"/>
      <dgm:spPr/>
      <dgm:t>
        <a:bodyPr/>
        <a:lstStyle/>
        <a:p>
          <a:endParaRPr lang="en-US"/>
        </a:p>
      </dgm:t>
    </dgm:pt>
    <dgm:pt modelId="{2F99E478-00D0-4BE2-9191-ED57B8E0DD44}" type="pres">
      <dgm:prSet presAssocID="{54C3E428-1959-415D-A185-CAE0773F864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353E2444-3D2A-4B89-93F1-B124FF7F5D8E}" type="presOf" srcId="{B7B4D584-3F90-4223-84D3-7B36197901B5}" destId="{1AED7CCC-F7BF-4707-80D6-ADF1A8965275}" srcOrd="1" destOrd="0" presId="urn:microsoft.com/office/officeart/2005/8/layout/radial1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001D9417-1F3C-4CC9-8647-B689543CD091}" type="presOf" srcId="{2C0A1181-650C-4C43-B0A5-E3DDE7D7C24C}" destId="{8DA7DF62-AF3A-4AC4-9D58-26FC2F056CA6}" srcOrd="1" destOrd="0" presId="urn:microsoft.com/office/officeart/2005/8/layout/radial1"/>
    <dgm:cxn modelId="{EF17D511-84C2-4ACA-884F-F7E670249C14}" type="presOf" srcId="{B2DBC432-7B1C-499A-8142-07AA44ABFE66}" destId="{276416E4-528D-4F3E-8FEA-33DDCD3B5AB2}" srcOrd="0" destOrd="0" presId="urn:microsoft.com/office/officeart/2005/8/layout/radial1"/>
    <dgm:cxn modelId="{296AFEBB-3031-4C4E-A443-CD1D41CB6C47}" type="presOf" srcId="{B7B4D584-3F90-4223-84D3-7B36197901B5}" destId="{F0435BDF-1F93-4C9E-B6B0-2B53D3B38B1C}" srcOrd="0" destOrd="0" presId="urn:microsoft.com/office/officeart/2005/8/layout/radial1"/>
    <dgm:cxn modelId="{E4EF9847-C51B-47EC-9353-73ACC6F91012}" type="presOf" srcId="{7AF01265-D02A-4184-BA78-3807E36C0941}" destId="{E1DCF297-FCC8-4AE6-BDDF-53FE36E25D06}" srcOrd="1" destOrd="0" presId="urn:microsoft.com/office/officeart/2005/8/layout/radial1"/>
    <dgm:cxn modelId="{4D892674-0A78-44DA-86E1-EC1C256757EE}" type="presOf" srcId="{C12AA973-48C1-4FC9-BEA3-538121B4F5C9}" destId="{6E9C8497-3196-4E72-9A03-F0339B7308AA}" srcOrd="1" destOrd="0" presId="urn:microsoft.com/office/officeart/2005/8/layout/radial1"/>
    <dgm:cxn modelId="{BE04C705-8E9C-4EE9-A899-4788BFD74269}" type="presOf" srcId="{9AC9A7AA-E314-411E-B256-7E00E900EE79}" destId="{2C88C01F-4FBF-4591-A062-23C17C5A9F18}" srcOrd="1" destOrd="0" presId="urn:microsoft.com/office/officeart/2005/8/layout/radial1"/>
    <dgm:cxn modelId="{2432F878-871D-438A-99EC-27DCB09BCBEB}" type="presOf" srcId="{A7F6B541-1A1D-4AE8-9545-166210CD36BF}" destId="{A7E1680A-D37D-4EF0-B5D2-59CFBBCC62ED}" srcOrd="1" destOrd="0" presId="urn:microsoft.com/office/officeart/2005/8/layout/radial1"/>
    <dgm:cxn modelId="{276F1140-E884-4A49-9269-95600E81AFB8}" type="presOf" srcId="{9AC9A7AA-E314-411E-B256-7E00E900EE79}" destId="{60029CAB-A8E4-46B8-8C90-1525FA3D4CDA}" srcOrd="0" destOrd="0" presId="urn:microsoft.com/office/officeart/2005/8/layout/radial1"/>
    <dgm:cxn modelId="{04B25948-C8A4-414D-9CB0-43BAD95AEBC0}" type="presOf" srcId="{9FE853CF-9B1D-4029-8B30-E0AE2D7819DD}" destId="{6E624A07-AB8A-485A-8D27-DBCF6FDD0644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5BDC276F-C639-4F0D-AB42-48FF23CB3E3A}" type="presOf" srcId="{5E719166-4C2B-4CE4-B82C-67064905ACF3}" destId="{DE50488E-01E7-4036-9E4D-811CFC876E4F}" srcOrd="1" destOrd="0" presId="urn:microsoft.com/office/officeart/2005/8/layout/radial1"/>
    <dgm:cxn modelId="{F481DEEE-D11E-4819-BAAB-BF0E17AD7A14}" type="presOf" srcId="{F28D2BDB-79DB-4EE9-8E2A-D3BB6188166D}" destId="{92051F90-1441-4696-A266-684F936330AC}" srcOrd="0" destOrd="0" presId="urn:microsoft.com/office/officeart/2005/8/layout/radial1"/>
    <dgm:cxn modelId="{0B8559BF-D5D2-4F8C-8E99-E556F4A35C3E}" type="presOf" srcId="{CA16B800-7046-41A4-A3B7-51FA905C6394}" destId="{73BCB6FD-52E3-44CD-8A6A-A7C23A6E60D5}" srcOrd="0" destOrd="0" presId="urn:microsoft.com/office/officeart/2005/8/layout/radial1"/>
    <dgm:cxn modelId="{99C3B0F9-B45C-446F-9013-D4CCE4CCE8D2}" type="presOf" srcId="{2C0A1181-650C-4C43-B0A5-E3DDE7D7C24C}" destId="{F8639ED7-68BC-4AFD-BC6A-737776A099B1}" srcOrd="0" destOrd="0" presId="urn:microsoft.com/office/officeart/2005/8/layout/radial1"/>
    <dgm:cxn modelId="{2D5A6387-A52B-4F6E-B443-9997B8255283}" type="presOf" srcId="{749123FE-7A16-4CE0-A18D-41E1A6B1CEC6}" destId="{ED387F37-699E-4AB4-AACB-172F281584FB}" srcOrd="0" destOrd="0" presId="urn:microsoft.com/office/officeart/2005/8/layout/radial1"/>
    <dgm:cxn modelId="{0CF59F9E-45F5-4FD6-B579-B42994AD430C}" type="presOf" srcId="{FE5C8D9D-9034-47DF-8A4A-A2F10F82C7CC}" destId="{68EFB8F4-32B0-438E-8B42-6C3AA9C3ED2C}" srcOrd="0" destOrd="0" presId="urn:microsoft.com/office/officeart/2005/8/layout/radial1"/>
    <dgm:cxn modelId="{403140E4-738D-4EBB-B838-B1E633A1222F}" type="presOf" srcId="{1681C14B-716C-4FF8-9535-D9566DDE726C}" destId="{48A66955-66BE-481F-9957-05412492F690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6BF0B396-3309-436B-B68F-841E4A2DAAD0}" type="presOf" srcId="{BCD3D4A7-8651-41F5-ABFB-005E83983E4B}" destId="{5E94F410-E1D5-43AE-A01E-A7949AD0D030}" srcOrd="0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92AD99CE-FE80-4F40-8913-FA88ECBCBD22}" type="presOf" srcId="{5E719166-4C2B-4CE4-B82C-67064905ACF3}" destId="{5921DE7B-4BA4-4085-AF52-A3AA17D1E8E1}" srcOrd="0" destOrd="0" presId="urn:microsoft.com/office/officeart/2005/8/layout/radial1"/>
    <dgm:cxn modelId="{6D1691E6-3A11-4F1D-896F-5112A0328ED8}" type="presOf" srcId="{F406CB6B-E4F7-4E1F-9307-7B94A2979ECF}" destId="{4DC86145-252F-4DDD-846D-B48FCA83E59E}" srcOrd="1" destOrd="0" presId="urn:microsoft.com/office/officeart/2005/8/layout/radial1"/>
    <dgm:cxn modelId="{440BFE6E-96FA-4C8D-9DCA-87ACFD6A57D4}" srcId="{CA16B800-7046-41A4-A3B7-51FA905C6394}" destId="{54C3E428-1959-415D-A185-CAE0773F8641}" srcOrd="8" destOrd="0" parTransId="{C12AA973-48C1-4FC9-BEA3-538121B4F5C9}" sibTransId="{34F442CD-DC88-4C2D-BA9B-53F80B86444A}"/>
    <dgm:cxn modelId="{9745ADE4-7410-4B35-AE0A-13E154012541}" type="presOf" srcId="{7AF01265-D02A-4184-BA78-3807E36C0941}" destId="{CFD86D45-E9E2-4019-A163-D005A7E21CD9}" srcOrd="0" destOrd="0" presId="urn:microsoft.com/office/officeart/2005/8/layout/radial1"/>
    <dgm:cxn modelId="{85B6B98D-8C6D-4D4A-A659-B8B7E1D21AB8}" type="presOf" srcId="{FA2E7551-84FA-4670-AC92-B4142E5724D1}" destId="{7473DC2E-42B9-48DA-AA1F-C5A70F9EA994}" srcOrd="0" destOrd="0" presId="urn:microsoft.com/office/officeart/2005/8/layout/radial1"/>
    <dgm:cxn modelId="{FB8AEF18-B176-4D8F-A59A-6113F68F8300}" type="presOf" srcId="{54C3E428-1959-415D-A185-CAE0773F8641}" destId="{2F99E478-00D0-4BE2-9191-ED57B8E0DD44}" srcOrd="0" destOrd="0" presId="urn:microsoft.com/office/officeart/2005/8/layout/radial1"/>
    <dgm:cxn modelId="{0B3FDA52-FAD9-4A9B-8DE2-53C55702993E}" type="presOf" srcId="{A7F6B541-1A1D-4AE8-9545-166210CD36BF}" destId="{3ED6BA88-E995-478F-857B-93A72BF7019C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8892184D-661E-435F-8B41-E73DB20F5037}" type="presOf" srcId="{C12AA973-48C1-4FC9-BEA3-538121B4F5C9}" destId="{E1A11960-8F5B-431C-BF20-17BB588D86D0}" srcOrd="0" destOrd="0" presId="urn:microsoft.com/office/officeart/2005/8/layout/radial1"/>
    <dgm:cxn modelId="{7FE7EC95-A926-475B-9264-21067ED81258}" type="presOf" srcId="{F406CB6B-E4F7-4E1F-9307-7B94A2979ECF}" destId="{08ABAD8E-61BC-4B56-9CAA-751975E786EB}" srcOrd="0" destOrd="0" presId="urn:microsoft.com/office/officeart/2005/8/layout/radial1"/>
    <dgm:cxn modelId="{742337FA-F53F-4D4F-86B8-BF2E6F13E5F0}" type="presOf" srcId="{C322C05D-3682-467A-A961-A6A5C1AB4D67}" destId="{A5B60993-ACAA-40E4-8B26-C7ABF62FD068}" srcOrd="0" destOrd="0" presId="urn:microsoft.com/office/officeart/2005/8/layout/radial1"/>
    <dgm:cxn modelId="{6246F5F9-65E2-4FC7-8645-3ECDDFEB1FFD}" type="presOf" srcId="{F103158C-EFB8-4D10-9651-323D8652D15C}" destId="{EC339E35-B15B-4D6B-AEDD-D43ABAE152A0}" srcOrd="0" destOrd="0" presId="urn:microsoft.com/office/officeart/2005/8/layout/radial1"/>
    <dgm:cxn modelId="{70681BC3-C531-457C-8A2F-686DD95FA4F7}" type="presOf" srcId="{749123FE-7A16-4CE0-A18D-41E1A6B1CEC6}" destId="{DBBE5BF5-A9F3-4D30-9F2F-FBAB25B9AD68}" srcOrd="1" destOrd="0" presId="urn:microsoft.com/office/officeart/2005/8/layout/radial1"/>
    <dgm:cxn modelId="{41EB1F75-1E7E-4805-8617-BC0AB7159505}" type="presParOf" srcId="{276416E4-528D-4F3E-8FEA-33DDCD3B5AB2}" destId="{73BCB6FD-52E3-44CD-8A6A-A7C23A6E60D5}" srcOrd="0" destOrd="0" presId="urn:microsoft.com/office/officeart/2005/8/layout/radial1"/>
    <dgm:cxn modelId="{C02D2692-4DE4-4345-AFE5-9F81E34868AA}" type="presParOf" srcId="{276416E4-528D-4F3E-8FEA-33DDCD3B5AB2}" destId="{F8639ED7-68BC-4AFD-BC6A-737776A099B1}" srcOrd="1" destOrd="0" presId="urn:microsoft.com/office/officeart/2005/8/layout/radial1"/>
    <dgm:cxn modelId="{308634E2-CCBF-4F2C-9A83-61B5A630676E}" type="presParOf" srcId="{F8639ED7-68BC-4AFD-BC6A-737776A099B1}" destId="{8DA7DF62-AF3A-4AC4-9D58-26FC2F056CA6}" srcOrd="0" destOrd="0" presId="urn:microsoft.com/office/officeart/2005/8/layout/radial1"/>
    <dgm:cxn modelId="{A2C3C20B-8D7F-4C73-A337-7884D93EB8D7}" type="presParOf" srcId="{276416E4-528D-4F3E-8FEA-33DDCD3B5AB2}" destId="{5E94F410-E1D5-43AE-A01E-A7949AD0D030}" srcOrd="2" destOrd="0" presId="urn:microsoft.com/office/officeart/2005/8/layout/radial1"/>
    <dgm:cxn modelId="{02F95075-78BB-43E8-9E85-8878099C729A}" type="presParOf" srcId="{276416E4-528D-4F3E-8FEA-33DDCD3B5AB2}" destId="{F0435BDF-1F93-4C9E-B6B0-2B53D3B38B1C}" srcOrd="3" destOrd="0" presId="urn:microsoft.com/office/officeart/2005/8/layout/radial1"/>
    <dgm:cxn modelId="{87202581-33AB-40CA-8441-7B48FCCD7B22}" type="presParOf" srcId="{F0435BDF-1F93-4C9E-B6B0-2B53D3B38B1C}" destId="{1AED7CCC-F7BF-4707-80D6-ADF1A8965275}" srcOrd="0" destOrd="0" presId="urn:microsoft.com/office/officeart/2005/8/layout/radial1"/>
    <dgm:cxn modelId="{7BDA4E9E-A523-4A5A-8C93-F7CC9AFFAD08}" type="presParOf" srcId="{276416E4-528D-4F3E-8FEA-33DDCD3B5AB2}" destId="{68EFB8F4-32B0-438E-8B42-6C3AA9C3ED2C}" srcOrd="4" destOrd="0" presId="urn:microsoft.com/office/officeart/2005/8/layout/radial1"/>
    <dgm:cxn modelId="{137C4C6A-9D79-4493-A94F-FE3B04862266}" type="presParOf" srcId="{276416E4-528D-4F3E-8FEA-33DDCD3B5AB2}" destId="{3ED6BA88-E995-478F-857B-93A72BF7019C}" srcOrd="5" destOrd="0" presId="urn:microsoft.com/office/officeart/2005/8/layout/radial1"/>
    <dgm:cxn modelId="{37BB75EA-FB59-4CD8-873E-30EA3AED62F2}" type="presParOf" srcId="{3ED6BA88-E995-478F-857B-93A72BF7019C}" destId="{A7E1680A-D37D-4EF0-B5D2-59CFBBCC62ED}" srcOrd="0" destOrd="0" presId="urn:microsoft.com/office/officeart/2005/8/layout/radial1"/>
    <dgm:cxn modelId="{D9CD2210-382A-419D-93FB-6572184B6D47}" type="presParOf" srcId="{276416E4-528D-4F3E-8FEA-33DDCD3B5AB2}" destId="{A5B60993-ACAA-40E4-8B26-C7ABF62FD068}" srcOrd="6" destOrd="0" presId="urn:microsoft.com/office/officeart/2005/8/layout/radial1"/>
    <dgm:cxn modelId="{D265B028-527B-467F-BA71-62FD1FB2BD34}" type="presParOf" srcId="{276416E4-528D-4F3E-8FEA-33DDCD3B5AB2}" destId="{5921DE7B-4BA4-4085-AF52-A3AA17D1E8E1}" srcOrd="7" destOrd="0" presId="urn:microsoft.com/office/officeart/2005/8/layout/radial1"/>
    <dgm:cxn modelId="{EEECE49B-7B70-4773-B765-DE77445BF2E4}" type="presParOf" srcId="{5921DE7B-4BA4-4085-AF52-A3AA17D1E8E1}" destId="{DE50488E-01E7-4036-9E4D-811CFC876E4F}" srcOrd="0" destOrd="0" presId="urn:microsoft.com/office/officeart/2005/8/layout/radial1"/>
    <dgm:cxn modelId="{EEDE9C07-3C01-458A-90E9-BDB73B08D3B7}" type="presParOf" srcId="{276416E4-528D-4F3E-8FEA-33DDCD3B5AB2}" destId="{92051F90-1441-4696-A266-684F936330AC}" srcOrd="8" destOrd="0" presId="urn:microsoft.com/office/officeart/2005/8/layout/radial1"/>
    <dgm:cxn modelId="{B648B307-191F-4145-ACF9-B12D1E5D1A38}" type="presParOf" srcId="{276416E4-528D-4F3E-8FEA-33DDCD3B5AB2}" destId="{08ABAD8E-61BC-4B56-9CAA-751975E786EB}" srcOrd="9" destOrd="0" presId="urn:microsoft.com/office/officeart/2005/8/layout/radial1"/>
    <dgm:cxn modelId="{A01C95A5-8F15-4A2E-B0E2-178AB0E88EFC}" type="presParOf" srcId="{08ABAD8E-61BC-4B56-9CAA-751975E786EB}" destId="{4DC86145-252F-4DDD-846D-B48FCA83E59E}" srcOrd="0" destOrd="0" presId="urn:microsoft.com/office/officeart/2005/8/layout/radial1"/>
    <dgm:cxn modelId="{BB972F90-8BC0-4819-8300-5384FB43CA59}" type="presParOf" srcId="{276416E4-528D-4F3E-8FEA-33DDCD3B5AB2}" destId="{6E624A07-AB8A-485A-8D27-DBCF6FDD0644}" srcOrd="10" destOrd="0" presId="urn:microsoft.com/office/officeart/2005/8/layout/radial1"/>
    <dgm:cxn modelId="{76058ED8-A9BD-48AE-92A6-40DC09FD27DA}" type="presParOf" srcId="{276416E4-528D-4F3E-8FEA-33DDCD3B5AB2}" destId="{ED387F37-699E-4AB4-AACB-172F281584FB}" srcOrd="11" destOrd="0" presId="urn:microsoft.com/office/officeart/2005/8/layout/radial1"/>
    <dgm:cxn modelId="{6BF572B7-3E6B-4FC4-830D-A0C96B3964A2}" type="presParOf" srcId="{ED387F37-699E-4AB4-AACB-172F281584FB}" destId="{DBBE5BF5-A9F3-4D30-9F2F-FBAB25B9AD68}" srcOrd="0" destOrd="0" presId="urn:microsoft.com/office/officeart/2005/8/layout/radial1"/>
    <dgm:cxn modelId="{04AC99E5-22B4-4A0D-919B-DF33FD90A01B}" type="presParOf" srcId="{276416E4-528D-4F3E-8FEA-33DDCD3B5AB2}" destId="{7473DC2E-42B9-48DA-AA1F-C5A70F9EA994}" srcOrd="12" destOrd="0" presId="urn:microsoft.com/office/officeart/2005/8/layout/radial1"/>
    <dgm:cxn modelId="{48A936A8-78DF-448F-AD77-617D778A9FC2}" type="presParOf" srcId="{276416E4-528D-4F3E-8FEA-33DDCD3B5AB2}" destId="{60029CAB-A8E4-46B8-8C90-1525FA3D4CDA}" srcOrd="13" destOrd="0" presId="urn:microsoft.com/office/officeart/2005/8/layout/radial1"/>
    <dgm:cxn modelId="{97368BCA-079A-4B35-B8F3-5B19D287DEA5}" type="presParOf" srcId="{60029CAB-A8E4-46B8-8C90-1525FA3D4CDA}" destId="{2C88C01F-4FBF-4591-A062-23C17C5A9F18}" srcOrd="0" destOrd="0" presId="urn:microsoft.com/office/officeart/2005/8/layout/radial1"/>
    <dgm:cxn modelId="{9AFBC0C6-6008-4790-A345-0FE5FC023B5E}" type="presParOf" srcId="{276416E4-528D-4F3E-8FEA-33DDCD3B5AB2}" destId="{EC339E35-B15B-4D6B-AEDD-D43ABAE152A0}" srcOrd="14" destOrd="0" presId="urn:microsoft.com/office/officeart/2005/8/layout/radial1"/>
    <dgm:cxn modelId="{F7056C77-B02B-4B0B-853C-BC754DAF7719}" type="presParOf" srcId="{276416E4-528D-4F3E-8FEA-33DDCD3B5AB2}" destId="{CFD86D45-E9E2-4019-A163-D005A7E21CD9}" srcOrd="15" destOrd="0" presId="urn:microsoft.com/office/officeart/2005/8/layout/radial1"/>
    <dgm:cxn modelId="{AF9B7089-0EF8-435D-8041-204EDC276B71}" type="presParOf" srcId="{CFD86D45-E9E2-4019-A163-D005A7E21CD9}" destId="{E1DCF297-FCC8-4AE6-BDDF-53FE36E25D06}" srcOrd="0" destOrd="0" presId="urn:microsoft.com/office/officeart/2005/8/layout/radial1"/>
    <dgm:cxn modelId="{4B163338-6100-41DF-864D-1EA092003427}" type="presParOf" srcId="{276416E4-528D-4F3E-8FEA-33DDCD3B5AB2}" destId="{48A66955-66BE-481F-9957-05412492F690}" srcOrd="16" destOrd="0" presId="urn:microsoft.com/office/officeart/2005/8/layout/radial1"/>
    <dgm:cxn modelId="{A744C77B-AD33-4CD3-9FE6-3C801CD411A2}" type="presParOf" srcId="{276416E4-528D-4F3E-8FEA-33DDCD3B5AB2}" destId="{E1A11960-8F5B-431C-BF20-17BB588D86D0}" srcOrd="17" destOrd="0" presId="urn:microsoft.com/office/officeart/2005/8/layout/radial1"/>
    <dgm:cxn modelId="{2E9D30F5-7039-4F11-94E3-79FB98B28645}" type="presParOf" srcId="{E1A11960-8F5B-431C-BF20-17BB588D86D0}" destId="{6E9C8497-3196-4E72-9A03-F0339B7308AA}" srcOrd="0" destOrd="0" presId="urn:microsoft.com/office/officeart/2005/8/layout/radial1"/>
    <dgm:cxn modelId="{8694CC03-1F7C-4282-BCEC-72505677AF77}" type="presParOf" srcId="{276416E4-528D-4F3E-8FEA-33DDCD3B5AB2}" destId="{2F99E478-00D0-4BE2-9191-ED57B8E0DD44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B9045496-6AB6-4798-A630-9F74EFDCFE5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540913E0-62AE-44F5-879B-51A26E60A1C6}" type="parTrans" cxnId="{0B9AA8D4-7923-43F5-963D-F16874CA9A73}">
      <dgm:prSet/>
      <dgm:spPr/>
      <dgm:t>
        <a:bodyPr/>
        <a:lstStyle/>
        <a:p>
          <a:endParaRPr lang="en-US"/>
        </a:p>
      </dgm:t>
    </dgm:pt>
    <dgm:pt modelId="{4BC24EC9-D3AA-445A-B42B-377C2F50DE36}" type="sibTrans" cxnId="{0B9AA8D4-7923-43F5-963D-F16874CA9A73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5BEE4-D472-4183-8DCC-FF71684E832C}" type="pres">
      <dgm:prSet presAssocID="{540913E0-62AE-44F5-879B-51A26E60A1C6}" presName="Name9" presStyleLbl="parChTrans1D2" presStyleIdx="8" presStyleCnt="9"/>
      <dgm:spPr/>
      <dgm:t>
        <a:bodyPr/>
        <a:lstStyle/>
        <a:p>
          <a:endParaRPr lang="en-US"/>
        </a:p>
      </dgm:t>
    </dgm:pt>
    <dgm:pt modelId="{CA66D6D6-481A-4B5C-9691-049D1F2560F1}" type="pres">
      <dgm:prSet presAssocID="{540913E0-62AE-44F5-879B-51A26E60A1C6}" presName="connTx" presStyleLbl="parChTrans1D2" presStyleIdx="8" presStyleCnt="9"/>
      <dgm:spPr/>
      <dgm:t>
        <a:bodyPr/>
        <a:lstStyle/>
        <a:p>
          <a:endParaRPr lang="en-US"/>
        </a:p>
      </dgm:t>
    </dgm:pt>
    <dgm:pt modelId="{32EF81CC-6056-414B-A1C9-2AAD2F6CFA21}" type="pres">
      <dgm:prSet presAssocID="{B9045496-6AB6-4798-A630-9F74EFDCFE5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39B83ABC-BEA2-4046-961A-A46ADB212269}" type="presOf" srcId="{2C0A1181-650C-4C43-B0A5-E3DDE7D7C24C}" destId="{F8639ED7-68BC-4AFD-BC6A-737776A099B1}" srcOrd="0" destOrd="0" presId="urn:microsoft.com/office/officeart/2005/8/layout/radial1"/>
    <dgm:cxn modelId="{0853F604-1843-4A7B-94A3-8CC3F66B7F69}" type="presOf" srcId="{F28D2BDB-79DB-4EE9-8E2A-D3BB6188166D}" destId="{92051F90-1441-4696-A266-684F936330AC}" srcOrd="0" destOrd="0" presId="urn:microsoft.com/office/officeart/2005/8/layout/radial1"/>
    <dgm:cxn modelId="{5CB6D8DB-D46D-4F8D-9609-E76971ED04E0}" type="presOf" srcId="{A7F6B541-1A1D-4AE8-9545-166210CD36BF}" destId="{3ED6BA88-E995-478F-857B-93A72BF7019C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84D186AF-4F94-4711-83A3-1E144AE15B46}" type="presOf" srcId="{BCD3D4A7-8651-41F5-ABFB-005E83983E4B}" destId="{5E94F410-E1D5-43AE-A01E-A7949AD0D030}" srcOrd="0" destOrd="0" presId="urn:microsoft.com/office/officeart/2005/8/layout/radial1"/>
    <dgm:cxn modelId="{72FC40BF-2828-4C47-ADC6-C2FD03BA3264}" type="presOf" srcId="{F406CB6B-E4F7-4E1F-9307-7B94A2979ECF}" destId="{08ABAD8E-61BC-4B56-9CAA-751975E786EB}" srcOrd="0" destOrd="0" presId="urn:microsoft.com/office/officeart/2005/8/layout/radial1"/>
    <dgm:cxn modelId="{F884AC2B-5FDD-4B45-B895-61A82297D5A4}" type="presOf" srcId="{C322C05D-3682-467A-A961-A6A5C1AB4D67}" destId="{A5B60993-ACAA-40E4-8B26-C7ABF62FD068}" srcOrd="0" destOrd="0" presId="urn:microsoft.com/office/officeart/2005/8/layout/radial1"/>
    <dgm:cxn modelId="{3A2E0906-F4FA-4BFF-BA3B-CCC4ABF339D7}" type="presOf" srcId="{FE5C8D9D-9034-47DF-8A4A-A2F10F82C7CC}" destId="{68EFB8F4-32B0-438E-8B42-6C3AA9C3ED2C}" srcOrd="0" destOrd="0" presId="urn:microsoft.com/office/officeart/2005/8/layout/radial1"/>
    <dgm:cxn modelId="{8CA20A6B-8798-41DE-8EC2-9130AE287717}" type="presOf" srcId="{540913E0-62AE-44F5-879B-51A26E60A1C6}" destId="{CA66D6D6-481A-4B5C-9691-049D1F2560F1}" srcOrd="1" destOrd="0" presId="urn:microsoft.com/office/officeart/2005/8/layout/radial1"/>
    <dgm:cxn modelId="{6B8722AB-14A7-4B42-BCCA-8DE9C6AB99B8}" type="presOf" srcId="{749123FE-7A16-4CE0-A18D-41E1A6B1CEC6}" destId="{ED387F37-699E-4AB4-AACB-172F281584FB}" srcOrd="0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3C726B14-7B70-47D5-8B6D-014C8A924D50}" type="presOf" srcId="{CA16B800-7046-41A4-A3B7-51FA905C6394}" destId="{73BCB6FD-52E3-44CD-8A6A-A7C23A6E60D5}" srcOrd="0" destOrd="0" presId="urn:microsoft.com/office/officeart/2005/8/layout/radial1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DCA47C05-FD08-4B2D-85A2-9B94F1BC07FB}" type="presOf" srcId="{9FE853CF-9B1D-4029-8B30-E0AE2D7819DD}" destId="{6E624A07-AB8A-485A-8D27-DBCF6FDD0644}" srcOrd="0" destOrd="0" presId="urn:microsoft.com/office/officeart/2005/8/layout/radial1"/>
    <dgm:cxn modelId="{81F39F79-0D1F-46A9-B5D1-54025CD23D04}" type="presOf" srcId="{F103158C-EFB8-4D10-9651-323D8652D15C}" destId="{EC339E35-B15B-4D6B-AEDD-D43ABAE152A0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D28BEB49-7969-4CC8-A4A1-88B4C061A3E6}" type="presOf" srcId="{9AC9A7AA-E314-411E-B256-7E00E900EE79}" destId="{60029CAB-A8E4-46B8-8C90-1525FA3D4CDA}" srcOrd="0" destOrd="0" presId="urn:microsoft.com/office/officeart/2005/8/layout/radial1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A845B1B8-CD37-4A91-8D4C-1DA496F2D3F1}" type="presOf" srcId="{2C0A1181-650C-4C43-B0A5-E3DDE7D7C24C}" destId="{8DA7DF62-AF3A-4AC4-9D58-26FC2F056CA6}" srcOrd="1" destOrd="0" presId="urn:microsoft.com/office/officeart/2005/8/layout/radial1"/>
    <dgm:cxn modelId="{302250B9-6170-40B9-BDFE-6C747E766A96}" type="presOf" srcId="{A7F6B541-1A1D-4AE8-9545-166210CD36BF}" destId="{A7E1680A-D37D-4EF0-B5D2-59CFBBCC62ED}" srcOrd="1" destOrd="0" presId="urn:microsoft.com/office/officeart/2005/8/layout/radial1"/>
    <dgm:cxn modelId="{B3F0F7A6-16A3-46BE-AB98-D5E87D1BBBA1}" type="presOf" srcId="{7AF01265-D02A-4184-BA78-3807E36C0941}" destId="{CFD86D45-E9E2-4019-A163-D005A7E21CD9}" srcOrd="0" destOrd="0" presId="urn:microsoft.com/office/officeart/2005/8/layout/radial1"/>
    <dgm:cxn modelId="{FD00E918-80CC-44B1-BDE3-6F7C5BBC7AE1}" type="presOf" srcId="{9AC9A7AA-E314-411E-B256-7E00E900EE79}" destId="{2C88C01F-4FBF-4591-A062-23C17C5A9F18}" srcOrd="1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E68E6697-F384-4910-8B67-71328575171A}" type="presOf" srcId="{5E719166-4C2B-4CE4-B82C-67064905ACF3}" destId="{DE50488E-01E7-4036-9E4D-811CFC876E4F}" srcOrd="1" destOrd="0" presId="urn:microsoft.com/office/officeart/2005/8/layout/radial1"/>
    <dgm:cxn modelId="{96882C57-A54A-4526-A279-C2366943DD88}" type="presOf" srcId="{F406CB6B-E4F7-4E1F-9307-7B94A2979ECF}" destId="{4DC86145-252F-4DDD-846D-B48FCA83E59E}" srcOrd="1" destOrd="0" presId="urn:microsoft.com/office/officeart/2005/8/layout/radial1"/>
    <dgm:cxn modelId="{3D050C3E-CDF9-46B1-A6B1-CA8265C6CF55}" type="presOf" srcId="{749123FE-7A16-4CE0-A18D-41E1A6B1CEC6}" destId="{DBBE5BF5-A9F3-4D30-9F2F-FBAB25B9AD68}" srcOrd="1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56C9D7DC-828E-463E-A86C-0CA6FD2C1F9A}" type="presOf" srcId="{B7B4D584-3F90-4223-84D3-7B36197901B5}" destId="{F0435BDF-1F93-4C9E-B6B0-2B53D3B38B1C}" srcOrd="0" destOrd="0" presId="urn:microsoft.com/office/officeart/2005/8/layout/radial1"/>
    <dgm:cxn modelId="{5AB66451-E416-415C-A4FE-C3E7CF563D5C}" type="presOf" srcId="{B2DBC432-7B1C-499A-8142-07AA44ABFE66}" destId="{276416E4-528D-4F3E-8FEA-33DDCD3B5AB2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0B9AA8D4-7923-43F5-963D-F16874CA9A73}" srcId="{CA16B800-7046-41A4-A3B7-51FA905C6394}" destId="{B9045496-6AB6-4798-A630-9F74EFDCFE58}" srcOrd="8" destOrd="0" parTransId="{540913E0-62AE-44F5-879B-51A26E60A1C6}" sibTransId="{4BC24EC9-D3AA-445A-B42B-377C2F50DE36}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730FF227-152C-4917-8B28-090B3D50BF2F}" type="presOf" srcId="{FA2E7551-84FA-4670-AC92-B4142E5724D1}" destId="{7473DC2E-42B9-48DA-AA1F-C5A70F9EA994}" srcOrd="0" destOrd="0" presId="urn:microsoft.com/office/officeart/2005/8/layout/radial1"/>
    <dgm:cxn modelId="{F3086C21-87B0-4C3F-8132-60CD5DB15679}" type="presOf" srcId="{540913E0-62AE-44F5-879B-51A26E60A1C6}" destId="{7F95BEE4-D472-4183-8DCC-FF71684E832C}" srcOrd="0" destOrd="0" presId="urn:microsoft.com/office/officeart/2005/8/layout/radial1"/>
    <dgm:cxn modelId="{C7DFE2DC-B509-4FB7-BE45-C88BDACBFBA9}" type="presOf" srcId="{B7B4D584-3F90-4223-84D3-7B36197901B5}" destId="{1AED7CCC-F7BF-4707-80D6-ADF1A8965275}" srcOrd="1" destOrd="0" presId="urn:microsoft.com/office/officeart/2005/8/layout/radial1"/>
    <dgm:cxn modelId="{80E128DE-3DB7-4532-AC58-F1ECA348B17C}" type="presOf" srcId="{5E719166-4C2B-4CE4-B82C-67064905ACF3}" destId="{5921DE7B-4BA4-4085-AF52-A3AA17D1E8E1}" srcOrd="0" destOrd="0" presId="urn:microsoft.com/office/officeart/2005/8/layout/radial1"/>
    <dgm:cxn modelId="{9B3EF4BC-6DFD-4B74-867F-3D233919E43C}" type="presOf" srcId="{7AF01265-D02A-4184-BA78-3807E36C0941}" destId="{E1DCF297-FCC8-4AE6-BDDF-53FE36E25D06}" srcOrd="1" destOrd="0" presId="urn:microsoft.com/office/officeart/2005/8/layout/radial1"/>
    <dgm:cxn modelId="{8079FFBC-B5FF-471C-9A73-4D97876CEE06}" type="presOf" srcId="{B9045496-6AB6-4798-A630-9F74EFDCFE58}" destId="{32EF81CC-6056-414B-A1C9-2AAD2F6CFA21}" srcOrd="0" destOrd="0" presId="urn:microsoft.com/office/officeart/2005/8/layout/radial1"/>
    <dgm:cxn modelId="{A22D080B-83E3-4863-B0B1-49578449AA03}" type="presOf" srcId="{1681C14B-716C-4FF8-9535-D9566DDE726C}" destId="{48A66955-66BE-481F-9957-05412492F690}" srcOrd="0" destOrd="0" presId="urn:microsoft.com/office/officeart/2005/8/layout/radial1"/>
    <dgm:cxn modelId="{032BAD5D-D8CB-45B6-B103-BAC766DB2781}" type="presParOf" srcId="{276416E4-528D-4F3E-8FEA-33DDCD3B5AB2}" destId="{73BCB6FD-52E3-44CD-8A6A-A7C23A6E60D5}" srcOrd="0" destOrd="0" presId="urn:microsoft.com/office/officeart/2005/8/layout/radial1"/>
    <dgm:cxn modelId="{E5729196-4345-4A6C-ADA6-55095737A95F}" type="presParOf" srcId="{276416E4-528D-4F3E-8FEA-33DDCD3B5AB2}" destId="{F8639ED7-68BC-4AFD-BC6A-737776A099B1}" srcOrd="1" destOrd="0" presId="urn:microsoft.com/office/officeart/2005/8/layout/radial1"/>
    <dgm:cxn modelId="{07C76EC9-D029-40E0-839A-39527B65940D}" type="presParOf" srcId="{F8639ED7-68BC-4AFD-BC6A-737776A099B1}" destId="{8DA7DF62-AF3A-4AC4-9D58-26FC2F056CA6}" srcOrd="0" destOrd="0" presId="urn:microsoft.com/office/officeart/2005/8/layout/radial1"/>
    <dgm:cxn modelId="{3312FA97-FF74-491B-B2C2-81DB2867C779}" type="presParOf" srcId="{276416E4-528D-4F3E-8FEA-33DDCD3B5AB2}" destId="{5E94F410-E1D5-43AE-A01E-A7949AD0D030}" srcOrd="2" destOrd="0" presId="urn:microsoft.com/office/officeart/2005/8/layout/radial1"/>
    <dgm:cxn modelId="{67A87993-2C4B-4354-941F-6F5AAFE793D3}" type="presParOf" srcId="{276416E4-528D-4F3E-8FEA-33DDCD3B5AB2}" destId="{F0435BDF-1F93-4C9E-B6B0-2B53D3B38B1C}" srcOrd="3" destOrd="0" presId="urn:microsoft.com/office/officeart/2005/8/layout/radial1"/>
    <dgm:cxn modelId="{2C93A3FE-574F-4579-9F3C-5FA877CF61A8}" type="presParOf" srcId="{F0435BDF-1F93-4C9E-B6B0-2B53D3B38B1C}" destId="{1AED7CCC-F7BF-4707-80D6-ADF1A8965275}" srcOrd="0" destOrd="0" presId="urn:microsoft.com/office/officeart/2005/8/layout/radial1"/>
    <dgm:cxn modelId="{8EE22603-5E99-4FF3-B500-BE8DB49A169C}" type="presParOf" srcId="{276416E4-528D-4F3E-8FEA-33DDCD3B5AB2}" destId="{68EFB8F4-32B0-438E-8B42-6C3AA9C3ED2C}" srcOrd="4" destOrd="0" presId="urn:microsoft.com/office/officeart/2005/8/layout/radial1"/>
    <dgm:cxn modelId="{76573591-AFFA-42EC-BF5E-6D941AE86021}" type="presParOf" srcId="{276416E4-528D-4F3E-8FEA-33DDCD3B5AB2}" destId="{3ED6BA88-E995-478F-857B-93A72BF7019C}" srcOrd="5" destOrd="0" presId="urn:microsoft.com/office/officeart/2005/8/layout/radial1"/>
    <dgm:cxn modelId="{02DDF8D3-0659-4F37-B9F3-CE54CF45F172}" type="presParOf" srcId="{3ED6BA88-E995-478F-857B-93A72BF7019C}" destId="{A7E1680A-D37D-4EF0-B5D2-59CFBBCC62ED}" srcOrd="0" destOrd="0" presId="urn:microsoft.com/office/officeart/2005/8/layout/radial1"/>
    <dgm:cxn modelId="{C489DD5A-01EE-42DF-83A0-0EFD42D9724B}" type="presParOf" srcId="{276416E4-528D-4F3E-8FEA-33DDCD3B5AB2}" destId="{A5B60993-ACAA-40E4-8B26-C7ABF62FD068}" srcOrd="6" destOrd="0" presId="urn:microsoft.com/office/officeart/2005/8/layout/radial1"/>
    <dgm:cxn modelId="{2A6E78E0-58BF-4AD1-BCFD-298A023B1131}" type="presParOf" srcId="{276416E4-528D-4F3E-8FEA-33DDCD3B5AB2}" destId="{5921DE7B-4BA4-4085-AF52-A3AA17D1E8E1}" srcOrd="7" destOrd="0" presId="urn:microsoft.com/office/officeart/2005/8/layout/radial1"/>
    <dgm:cxn modelId="{73A61C70-7619-4B17-BE07-A360BD00CFC9}" type="presParOf" srcId="{5921DE7B-4BA4-4085-AF52-A3AA17D1E8E1}" destId="{DE50488E-01E7-4036-9E4D-811CFC876E4F}" srcOrd="0" destOrd="0" presId="urn:microsoft.com/office/officeart/2005/8/layout/radial1"/>
    <dgm:cxn modelId="{F2812570-FC0B-4FA6-A8DF-CABE0393F0A9}" type="presParOf" srcId="{276416E4-528D-4F3E-8FEA-33DDCD3B5AB2}" destId="{92051F90-1441-4696-A266-684F936330AC}" srcOrd="8" destOrd="0" presId="urn:microsoft.com/office/officeart/2005/8/layout/radial1"/>
    <dgm:cxn modelId="{000326F0-70F3-4FFE-9198-4E9C3C2F8367}" type="presParOf" srcId="{276416E4-528D-4F3E-8FEA-33DDCD3B5AB2}" destId="{08ABAD8E-61BC-4B56-9CAA-751975E786EB}" srcOrd="9" destOrd="0" presId="urn:microsoft.com/office/officeart/2005/8/layout/radial1"/>
    <dgm:cxn modelId="{FDCAEE49-0925-483B-8D83-779B0CD4CC3C}" type="presParOf" srcId="{08ABAD8E-61BC-4B56-9CAA-751975E786EB}" destId="{4DC86145-252F-4DDD-846D-B48FCA83E59E}" srcOrd="0" destOrd="0" presId="urn:microsoft.com/office/officeart/2005/8/layout/radial1"/>
    <dgm:cxn modelId="{4E9B5D87-802C-4A1B-A9FF-1F4E34911D06}" type="presParOf" srcId="{276416E4-528D-4F3E-8FEA-33DDCD3B5AB2}" destId="{6E624A07-AB8A-485A-8D27-DBCF6FDD0644}" srcOrd="10" destOrd="0" presId="urn:microsoft.com/office/officeart/2005/8/layout/radial1"/>
    <dgm:cxn modelId="{9ABE0A67-2357-4411-927B-E8810EAAFD70}" type="presParOf" srcId="{276416E4-528D-4F3E-8FEA-33DDCD3B5AB2}" destId="{ED387F37-699E-4AB4-AACB-172F281584FB}" srcOrd="11" destOrd="0" presId="urn:microsoft.com/office/officeart/2005/8/layout/radial1"/>
    <dgm:cxn modelId="{E242B1D2-DD02-4104-96C0-4AA6DCA092E1}" type="presParOf" srcId="{ED387F37-699E-4AB4-AACB-172F281584FB}" destId="{DBBE5BF5-A9F3-4D30-9F2F-FBAB25B9AD68}" srcOrd="0" destOrd="0" presId="urn:microsoft.com/office/officeart/2005/8/layout/radial1"/>
    <dgm:cxn modelId="{2D80C64E-0D92-41BD-B3AF-DB0A9813525D}" type="presParOf" srcId="{276416E4-528D-4F3E-8FEA-33DDCD3B5AB2}" destId="{7473DC2E-42B9-48DA-AA1F-C5A70F9EA994}" srcOrd="12" destOrd="0" presId="urn:microsoft.com/office/officeart/2005/8/layout/radial1"/>
    <dgm:cxn modelId="{00937D74-1065-4EBB-9CF3-EBD725628ED6}" type="presParOf" srcId="{276416E4-528D-4F3E-8FEA-33DDCD3B5AB2}" destId="{60029CAB-A8E4-46B8-8C90-1525FA3D4CDA}" srcOrd="13" destOrd="0" presId="urn:microsoft.com/office/officeart/2005/8/layout/radial1"/>
    <dgm:cxn modelId="{2B653C8A-5658-44A2-ADB5-577E22AD42F6}" type="presParOf" srcId="{60029CAB-A8E4-46B8-8C90-1525FA3D4CDA}" destId="{2C88C01F-4FBF-4591-A062-23C17C5A9F18}" srcOrd="0" destOrd="0" presId="urn:microsoft.com/office/officeart/2005/8/layout/radial1"/>
    <dgm:cxn modelId="{7CAB3086-79BD-4AB3-A3A1-3CA73BA534C9}" type="presParOf" srcId="{276416E4-528D-4F3E-8FEA-33DDCD3B5AB2}" destId="{EC339E35-B15B-4D6B-AEDD-D43ABAE152A0}" srcOrd="14" destOrd="0" presId="urn:microsoft.com/office/officeart/2005/8/layout/radial1"/>
    <dgm:cxn modelId="{58328FB6-BB59-4038-9EC2-FA9A8A62BF5C}" type="presParOf" srcId="{276416E4-528D-4F3E-8FEA-33DDCD3B5AB2}" destId="{CFD86D45-E9E2-4019-A163-D005A7E21CD9}" srcOrd="15" destOrd="0" presId="urn:microsoft.com/office/officeart/2005/8/layout/radial1"/>
    <dgm:cxn modelId="{3CD6A7C9-E483-402F-B99E-D8B9E0F98314}" type="presParOf" srcId="{CFD86D45-E9E2-4019-A163-D005A7E21CD9}" destId="{E1DCF297-FCC8-4AE6-BDDF-53FE36E25D06}" srcOrd="0" destOrd="0" presId="urn:microsoft.com/office/officeart/2005/8/layout/radial1"/>
    <dgm:cxn modelId="{5EEA806C-5465-4343-BFD0-438E24565B34}" type="presParOf" srcId="{276416E4-528D-4F3E-8FEA-33DDCD3B5AB2}" destId="{48A66955-66BE-481F-9957-05412492F690}" srcOrd="16" destOrd="0" presId="urn:microsoft.com/office/officeart/2005/8/layout/radial1"/>
    <dgm:cxn modelId="{7D20EAD5-84E3-46F5-AEF5-7FF8D6C47522}" type="presParOf" srcId="{276416E4-528D-4F3E-8FEA-33DDCD3B5AB2}" destId="{7F95BEE4-D472-4183-8DCC-FF71684E832C}" srcOrd="17" destOrd="0" presId="urn:microsoft.com/office/officeart/2005/8/layout/radial1"/>
    <dgm:cxn modelId="{8D20B8B8-3931-47F5-B09C-BDE4F1BBF0BB}" type="presParOf" srcId="{7F95BEE4-D472-4183-8DCC-FF71684E832C}" destId="{CA66D6D6-481A-4B5C-9691-049D1F2560F1}" srcOrd="0" destOrd="0" presId="urn:microsoft.com/office/officeart/2005/8/layout/radial1"/>
    <dgm:cxn modelId="{A2031887-4853-493D-9EE7-09AD47F3A320}" type="presParOf" srcId="{276416E4-528D-4F3E-8FEA-33DDCD3B5AB2}" destId="{32EF81CC-6056-414B-A1C9-2AAD2F6CFA21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Store</a:t>
          </a:r>
          <a:endParaRPr lang="en-US" dirty="0">
            <a:solidFill>
              <a:schemeClr val="bg1"/>
            </a:solidFill>
          </a:endParaRPr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5F5AF161-42E1-47F3-96B4-F9A1CAF9DD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4F75D076-CD58-4604-B4A1-5C9C6E67AFE4}" type="parTrans" cxnId="{5FF1A109-282A-4EE5-9CFF-231DD7C7A712}">
      <dgm:prSet/>
      <dgm:spPr/>
      <dgm:t>
        <a:bodyPr/>
        <a:lstStyle/>
        <a:p>
          <a:endParaRPr lang="en-US"/>
        </a:p>
      </dgm:t>
    </dgm:pt>
    <dgm:pt modelId="{6E2CD847-4A9B-4A40-AE14-23FA72AA1B9D}" type="sibTrans" cxnId="{5FF1A109-282A-4EE5-9CFF-231DD7C7A712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88D6F-2066-4C38-AFA7-836C2E440152}" type="pres">
      <dgm:prSet presAssocID="{4F75D076-CD58-4604-B4A1-5C9C6E67AFE4}" presName="Name9" presStyleLbl="parChTrans1D2" presStyleIdx="8" presStyleCnt="9"/>
      <dgm:spPr/>
      <dgm:t>
        <a:bodyPr/>
        <a:lstStyle/>
        <a:p>
          <a:endParaRPr lang="en-US"/>
        </a:p>
      </dgm:t>
    </dgm:pt>
    <dgm:pt modelId="{709EAC08-6553-46BD-9AB8-FE58880CCDCA}" type="pres">
      <dgm:prSet presAssocID="{4F75D076-CD58-4604-B4A1-5C9C6E67AFE4}" presName="connTx" presStyleLbl="parChTrans1D2" presStyleIdx="8" presStyleCnt="9"/>
      <dgm:spPr/>
      <dgm:t>
        <a:bodyPr/>
        <a:lstStyle/>
        <a:p>
          <a:endParaRPr lang="en-US"/>
        </a:p>
      </dgm:t>
    </dgm:pt>
    <dgm:pt modelId="{057C6999-1969-4890-9548-3175E35E4969}" type="pres">
      <dgm:prSet presAssocID="{5F5AF161-42E1-47F3-96B4-F9A1CAF9DD1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CAD44-3F10-45BA-A010-0A362095EB43}" type="presOf" srcId="{F103158C-EFB8-4D10-9651-323D8652D15C}" destId="{EC339E35-B15B-4D6B-AEDD-D43ABAE152A0}" srcOrd="0" destOrd="0" presId="urn:microsoft.com/office/officeart/2005/8/layout/radial1"/>
    <dgm:cxn modelId="{D60AA9CD-3295-4B1A-9798-1BA4CF2DBE94}" type="presOf" srcId="{F28D2BDB-79DB-4EE9-8E2A-D3BB6188166D}" destId="{92051F90-1441-4696-A266-684F936330AC}" srcOrd="0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AC8547D4-6420-4A3E-92D2-6B6AC23CFBB8}" type="presOf" srcId="{5F5AF161-42E1-47F3-96B4-F9A1CAF9DD1E}" destId="{057C6999-1969-4890-9548-3175E35E4969}" srcOrd="0" destOrd="0" presId="urn:microsoft.com/office/officeart/2005/8/layout/radial1"/>
    <dgm:cxn modelId="{88C1FA59-EC97-4030-88CF-B72945C49EFE}" type="presOf" srcId="{1681C14B-716C-4FF8-9535-D9566DDE726C}" destId="{48A66955-66BE-481F-9957-05412492F690}" srcOrd="0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C89C92CC-99F8-4826-9D64-AFD21A568343}" type="presOf" srcId="{9AC9A7AA-E314-411E-B256-7E00E900EE79}" destId="{60029CAB-A8E4-46B8-8C90-1525FA3D4CDA}" srcOrd="0" destOrd="0" presId="urn:microsoft.com/office/officeart/2005/8/layout/radial1"/>
    <dgm:cxn modelId="{0166BE2D-C48C-4CF0-A097-393649B79959}" type="presOf" srcId="{749123FE-7A16-4CE0-A18D-41E1A6B1CEC6}" destId="{ED387F37-699E-4AB4-AACB-172F281584FB}" srcOrd="0" destOrd="0" presId="urn:microsoft.com/office/officeart/2005/8/layout/radial1"/>
    <dgm:cxn modelId="{72D28369-A86C-46FC-9550-75E87420720E}" type="presOf" srcId="{9AC9A7AA-E314-411E-B256-7E00E900EE79}" destId="{2C88C01F-4FBF-4591-A062-23C17C5A9F18}" srcOrd="1" destOrd="0" presId="urn:microsoft.com/office/officeart/2005/8/layout/radial1"/>
    <dgm:cxn modelId="{019784D3-EC6A-4ACE-BFB9-E7E0485D46B3}" type="presOf" srcId="{9FE853CF-9B1D-4029-8B30-E0AE2D7819DD}" destId="{6E624A07-AB8A-485A-8D27-DBCF6FDD0644}" srcOrd="0" destOrd="0" presId="urn:microsoft.com/office/officeart/2005/8/layout/radial1"/>
    <dgm:cxn modelId="{D3187368-1A1F-40D8-B20F-9C43482B0B81}" type="presOf" srcId="{4F75D076-CD58-4604-B4A1-5C9C6E67AFE4}" destId="{0BC88D6F-2066-4C38-AFA7-836C2E440152}" srcOrd="0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5FF1A109-282A-4EE5-9CFF-231DD7C7A712}" srcId="{CA16B800-7046-41A4-A3B7-51FA905C6394}" destId="{5F5AF161-42E1-47F3-96B4-F9A1CAF9DD1E}" srcOrd="8" destOrd="0" parTransId="{4F75D076-CD58-4604-B4A1-5C9C6E67AFE4}" sibTransId="{6E2CD847-4A9B-4A40-AE14-23FA72AA1B9D}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8EE92F73-263C-4C2C-81A2-8878F06DB4A4}" type="presOf" srcId="{2C0A1181-650C-4C43-B0A5-E3DDE7D7C24C}" destId="{F8639ED7-68BC-4AFD-BC6A-737776A099B1}" srcOrd="0" destOrd="0" presId="urn:microsoft.com/office/officeart/2005/8/layout/radial1"/>
    <dgm:cxn modelId="{A797093B-4237-4656-B964-7AA9994C5BAD}" type="presOf" srcId="{C322C05D-3682-467A-A961-A6A5C1AB4D67}" destId="{A5B60993-ACAA-40E4-8B26-C7ABF62FD068}" srcOrd="0" destOrd="0" presId="urn:microsoft.com/office/officeart/2005/8/layout/radial1"/>
    <dgm:cxn modelId="{A5D8E573-1669-4733-8E26-04785C024ED4}" type="presOf" srcId="{F406CB6B-E4F7-4E1F-9307-7B94A2979ECF}" destId="{08ABAD8E-61BC-4B56-9CAA-751975E786EB}" srcOrd="0" destOrd="0" presId="urn:microsoft.com/office/officeart/2005/8/layout/radial1"/>
    <dgm:cxn modelId="{3025E1D6-72DA-44C8-A1BB-4A3097F8CF97}" type="presOf" srcId="{B7B4D584-3F90-4223-84D3-7B36197901B5}" destId="{F0435BDF-1F93-4C9E-B6B0-2B53D3B38B1C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EEAF0627-8BF5-4BF8-A808-9B9B2EF9ACA7}" type="presOf" srcId="{FE5C8D9D-9034-47DF-8A4A-A2F10F82C7CC}" destId="{68EFB8F4-32B0-438E-8B42-6C3AA9C3ED2C}" srcOrd="0" destOrd="0" presId="urn:microsoft.com/office/officeart/2005/8/layout/radial1"/>
    <dgm:cxn modelId="{887EF4A7-EEEB-49C1-8F4B-BF867C230B48}" type="presOf" srcId="{4F75D076-CD58-4604-B4A1-5C9C6E67AFE4}" destId="{709EAC08-6553-46BD-9AB8-FE58880CCDCA}" srcOrd="1" destOrd="0" presId="urn:microsoft.com/office/officeart/2005/8/layout/radial1"/>
    <dgm:cxn modelId="{89B5E12B-B1BA-43F7-98C8-FCCC8EC85DFC}" type="presOf" srcId="{F406CB6B-E4F7-4E1F-9307-7B94A2979ECF}" destId="{4DC86145-252F-4DDD-846D-B48FCA83E59E}" srcOrd="1" destOrd="0" presId="urn:microsoft.com/office/officeart/2005/8/layout/radial1"/>
    <dgm:cxn modelId="{8A878AE5-A834-4440-8AB2-8CD5502DF1EB}" type="presOf" srcId="{A7F6B541-1A1D-4AE8-9545-166210CD36BF}" destId="{A7E1680A-D37D-4EF0-B5D2-59CFBBCC62ED}" srcOrd="1" destOrd="0" presId="urn:microsoft.com/office/officeart/2005/8/layout/radial1"/>
    <dgm:cxn modelId="{3107C3B9-E1B1-4A6F-97C3-80A7D355ECB1}" type="presOf" srcId="{7AF01265-D02A-4184-BA78-3807E36C0941}" destId="{E1DCF297-FCC8-4AE6-BDDF-53FE36E25D06}" srcOrd="1" destOrd="0" presId="urn:microsoft.com/office/officeart/2005/8/layout/radial1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3872F61E-F7C5-419B-B5CB-390E80C61FE6}" type="presOf" srcId="{BCD3D4A7-8651-41F5-ABFB-005E83983E4B}" destId="{5E94F410-E1D5-43AE-A01E-A7949AD0D030}" srcOrd="0" destOrd="0" presId="urn:microsoft.com/office/officeart/2005/8/layout/radial1"/>
    <dgm:cxn modelId="{D4579E34-D092-4313-8204-7AC72E9425D0}" type="presOf" srcId="{749123FE-7A16-4CE0-A18D-41E1A6B1CEC6}" destId="{DBBE5BF5-A9F3-4D30-9F2F-FBAB25B9AD68}" srcOrd="1" destOrd="0" presId="urn:microsoft.com/office/officeart/2005/8/layout/radial1"/>
    <dgm:cxn modelId="{08B72E8E-DFC6-47FE-9C9B-8524718CE627}" type="presOf" srcId="{2C0A1181-650C-4C43-B0A5-E3DDE7D7C24C}" destId="{8DA7DF62-AF3A-4AC4-9D58-26FC2F056CA6}" srcOrd="1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AA898140-6D14-4B2F-8E26-0C6758099266}" type="presOf" srcId="{B2DBC432-7B1C-499A-8142-07AA44ABFE66}" destId="{276416E4-528D-4F3E-8FEA-33DDCD3B5AB2}" srcOrd="0" destOrd="0" presId="urn:microsoft.com/office/officeart/2005/8/layout/radial1"/>
    <dgm:cxn modelId="{7A435B6E-7BCF-468F-8176-DB1064AF624D}" type="presOf" srcId="{7AF01265-D02A-4184-BA78-3807E36C0941}" destId="{CFD86D45-E9E2-4019-A163-D005A7E21CD9}" srcOrd="0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DD3A68EA-DE5A-426B-B77A-8C73C30C50C4}" type="presOf" srcId="{5E719166-4C2B-4CE4-B82C-67064905ACF3}" destId="{5921DE7B-4BA4-4085-AF52-A3AA17D1E8E1}" srcOrd="0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7E7817B7-C1FB-4881-BBAC-EE0190A17D54}" type="presOf" srcId="{5E719166-4C2B-4CE4-B82C-67064905ACF3}" destId="{DE50488E-01E7-4036-9E4D-811CFC876E4F}" srcOrd="1" destOrd="0" presId="urn:microsoft.com/office/officeart/2005/8/layout/radial1"/>
    <dgm:cxn modelId="{661880C6-3617-44B6-A724-DC069A50D714}" type="presOf" srcId="{B7B4D584-3F90-4223-84D3-7B36197901B5}" destId="{1AED7CCC-F7BF-4707-80D6-ADF1A8965275}" srcOrd="1" destOrd="0" presId="urn:microsoft.com/office/officeart/2005/8/layout/radial1"/>
    <dgm:cxn modelId="{38CCB959-0C9A-4EE9-A95F-3BD5E2BD2817}" type="presOf" srcId="{FA2E7551-84FA-4670-AC92-B4142E5724D1}" destId="{7473DC2E-42B9-48DA-AA1F-C5A70F9EA994}" srcOrd="0" destOrd="0" presId="urn:microsoft.com/office/officeart/2005/8/layout/radial1"/>
    <dgm:cxn modelId="{3425C3FB-8ACF-4267-AB55-CD402C3DB056}" type="presOf" srcId="{A7F6B541-1A1D-4AE8-9545-166210CD36BF}" destId="{3ED6BA88-E995-478F-857B-93A72BF7019C}" srcOrd="0" destOrd="0" presId="urn:microsoft.com/office/officeart/2005/8/layout/radial1"/>
    <dgm:cxn modelId="{6A7E3E56-33AF-4D1E-BE75-AB9127BB4C86}" type="presOf" srcId="{CA16B800-7046-41A4-A3B7-51FA905C6394}" destId="{73BCB6FD-52E3-44CD-8A6A-A7C23A6E60D5}" srcOrd="0" destOrd="0" presId="urn:microsoft.com/office/officeart/2005/8/layout/radial1"/>
    <dgm:cxn modelId="{4F00BE75-24F7-41EC-963D-6319BDF66216}" type="presParOf" srcId="{276416E4-528D-4F3E-8FEA-33DDCD3B5AB2}" destId="{73BCB6FD-52E3-44CD-8A6A-A7C23A6E60D5}" srcOrd="0" destOrd="0" presId="urn:microsoft.com/office/officeart/2005/8/layout/radial1"/>
    <dgm:cxn modelId="{C046101B-C180-4DC3-9E05-B14FF7EE805B}" type="presParOf" srcId="{276416E4-528D-4F3E-8FEA-33DDCD3B5AB2}" destId="{F8639ED7-68BC-4AFD-BC6A-737776A099B1}" srcOrd="1" destOrd="0" presId="urn:microsoft.com/office/officeart/2005/8/layout/radial1"/>
    <dgm:cxn modelId="{93E02EFA-1698-4DCA-98DE-7AD70A74F1FF}" type="presParOf" srcId="{F8639ED7-68BC-4AFD-BC6A-737776A099B1}" destId="{8DA7DF62-AF3A-4AC4-9D58-26FC2F056CA6}" srcOrd="0" destOrd="0" presId="urn:microsoft.com/office/officeart/2005/8/layout/radial1"/>
    <dgm:cxn modelId="{49563092-90CC-4E25-A4DF-4D6287C553D4}" type="presParOf" srcId="{276416E4-528D-4F3E-8FEA-33DDCD3B5AB2}" destId="{5E94F410-E1D5-43AE-A01E-A7949AD0D030}" srcOrd="2" destOrd="0" presId="urn:microsoft.com/office/officeart/2005/8/layout/radial1"/>
    <dgm:cxn modelId="{DBE532E1-2200-4CAB-AC3D-0AE28FA2BF96}" type="presParOf" srcId="{276416E4-528D-4F3E-8FEA-33DDCD3B5AB2}" destId="{F0435BDF-1F93-4C9E-B6B0-2B53D3B38B1C}" srcOrd="3" destOrd="0" presId="urn:microsoft.com/office/officeart/2005/8/layout/radial1"/>
    <dgm:cxn modelId="{37040A87-EDFD-4B9B-ACF0-1BD3CA2734E2}" type="presParOf" srcId="{F0435BDF-1F93-4C9E-B6B0-2B53D3B38B1C}" destId="{1AED7CCC-F7BF-4707-80D6-ADF1A8965275}" srcOrd="0" destOrd="0" presId="urn:microsoft.com/office/officeart/2005/8/layout/radial1"/>
    <dgm:cxn modelId="{6A1A4E0E-6C38-49FE-B959-08C2C60824AE}" type="presParOf" srcId="{276416E4-528D-4F3E-8FEA-33DDCD3B5AB2}" destId="{68EFB8F4-32B0-438E-8B42-6C3AA9C3ED2C}" srcOrd="4" destOrd="0" presId="urn:microsoft.com/office/officeart/2005/8/layout/radial1"/>
    <dgm:cxn modelId="{D19C2615-25A0-43E9-8EB6-8E21C7D57175}" type="presParOf" srcId="{276416E4-528D-4F3E-8FEA-33DDCD3B5AB2}" destId="{3ED6BA88-E995-478F-857B-93A72BF7019C}" srcOrd="5" destOrd="0" presId="urn:microsoft.com/office/officeart/2005/8/layout/radial1"/>
    <dgm:cxn modelId="{FB8EB0FA-A73D-4389-8F9D-D4E56263C040}" type="presParOf" srcId="{3ED6BA88-E995-478F-857B-93A72BF7019C}" destId="{A7E1680A-D37D-4EF0-B5D2-59CFBBCC62ED}" srcOrd="0" destOrd="0" presId="urn:microsoft.com/office/officeart/2005/8/layout/radial1"/>
    <dgm:cxn modelId="{15869A44-B8C2-47A0-AFFA-789734394250}" type="presParOf" srcId="{276416E4-528D-4F3E-8FEA-33DDCD3B5AB2}" destId="{A5B60993-ACAA-40E4-8B26-C7ABF62FD068}" srcOrd="6" destOrd="0" presId="urn:microsoft.com/office/officeart/2005/8/layout/radial1"/>
    <dgm:cxn modelId="{CC6BA2B6-3444-400C-8CAD-203F5AF65DB7}" type="presParOf" srcId="{276416E4-528D-4F3E-8FEA-33DDCD3B5AB2}" destId="{5921DE7B-4BA4-4085-AF52-A3AA17D1E8E1}" srcOrd="7" destOrd="0" presId="urn:microsoft.com/office/officeart/2005/8/layout/radial1"/>
    <dgm:cxn modelId="{CD9A5F1D-2143-40A6-B306-1B5C707976A4}" type="presParOf" srcId="{5921DE7B-4BA4-4085-AF52-A3AA17D1E8E1}" destId="{DE50488E-01E7-4036-9E4D-811CFC876E4F}" srcOrd="0" destOrd="0" presId="urn:microsoft.com/office/officeart/2005/8/layout/radial1"/>
    <dgm:cxn modelId="{B3D9113D-5ABE-42F3-B1D7-794144BF0686}" type="presParOf" srcId="{276416E4-528D-4F3E-8FEA-33DDCD3B5AB2}" destId="{92051F90-1441-4696-A266-684F936330AC}" srcOrd="8" destOrd="0" presId="urn:microsoft.com/office/officeart/2005/8/layout/radial1"/>
    <dgm:cxn modelId="{623252AE-AA66-4205-AF8C-7D2188B6B318}" type="presParOf" srcId="{276416E4-528D-4F3E-8FEA-33DDCD3B5AB2}" destId="{08ABAD8E-61BC-4B56-9CAA-751975E786EB}" srcOrd="9" destOrd="0" presId="urn:microsoft.com/office/officeart/2005/8/layout/radial1"/>
    <dgm:cxn modelId="{0D515C58-495C-43D1-A219-C7D087AAD502}" type="presParOf" srcId="{08ABAD8E-61BC-4B56-9CAA-751975E786EB}" destId="{4DC86145-252F-4DDD-846D-B48FCA83E59E}" srcOrd="0" destOrd="0" presId="urn:microsoft.com/office/officeart/2005/8/layout/radial1"/>
    <dgm:cxn modelId="{6F6E8BB5-DCA3-4A60-BBE4-B59E2437BDAF}" type="presParOf" srcId="{276416E4-528D-4F3E-8FEA-33DDCD3B5AB2}" destId="{6E624A07-AB8A-485A-8D27-DBCF6FDD0644}" srcOrd="10" destOrd="0" presId="urn:microsoft.com/office/officeart/2005/8/layout/radial1"/>
    <dgm:cxn modelId="{E7A06329-1018-493A-8BF2-59C9D330262B}" type="presParOf" srcId="{276416E4-528D-4F3E-8FEA-33DDCD3B5AB2}" destId="{ED387F37-699E-4AB4-AACB-172F281584FB}" srcOrd="11" destOrd="0" presId="urn:microsoft.com/office/officeart/2005/8/layout/radial1"/>
    <dgm:cxn modelId="{8AE291B1-8DCA-4C2D-87DF-ED3B13CDF2A2}" type="presParOf" srcId="{ED387F37-699E-4AB4-AACB-172F281584FB}" destId="{DBBE5BF5-A9F3-4D30-9F2F-FBAB25B9AD68}" srcOrd="0" destOrd="0" presId="urn:microsoft.com/office/officeart/2005/8/layout/radial1"/>
    <dgm:cxn modelId="{DCF8B9CB-3EEC-4448-AA72-4234317CDC72}" type="presParOf" srcId="{276416E4-528D-4F3E-8FEA-33DDCD3B5AB2}" destId="{7473DC2E-42B9-48DA-AA1F-C5A70F9EA994}" srcOrd="12" destOrd="0" presId="urn:microsoft.com/office/officeart/2005/8/layout/radial1"/>
    <dgm:cxn modelId="{66D72565-F39F-4436-927C-A3174ECCE646}" type="presParOf" srcId="{276416E4-528D-4F3E-8FEA-33DDCD3B5AB2}" destId="{60029CAB-A8E4-46B8-8C90-1525FA3D4CDA}" srcOrd="13" destOrd="0" presId="urn:microsoft.com/office/officeart/2005/8/layout/radial1"/>
    <dgm:cxn modelId="{AA469630-B732-450F-B958-1F2A2A9348D4}" type="presParOf" srcId="{60029CAB-A8E4-46B8-8C90-1525FA3D4CDA}" destId="{2C88C01F-4FBF-4591-A062-23C17C5A9F18}" srcOrd="0" destOrd="0" presId="urn:microsoft.com/office/officeart/2005/8/layout/radial1"/>
    <dgm:cxn modelId="{5D701AB6-9A7D-4570-B6C6-10C7BD1617CB}" type="presParOf" srcId="{276416E4-528D-4F3E-8FEA-33DDCD3B5AB2}" destId="{EC339E35-B15B-4D6B-AEDD-D43ABAE152A0}" srcOrd="14" destOrd="0" presId="urn:microsoft.com/office/officeart/2005/8/layout/radial1"/>
    <dgm:cxn modelId="{3C9D5D1C-1635-4659-92BE-A9E58886ED3D}" type="presParOf" srcId="{276416E4-528D-4F3E-8FEA-33DDCD3B5AB2}" destId="{CFD86D45-E9E2-4019-A163-D005A7E21CD9}" srcOrd="15" destOrd="0" presId="urn:microsoft.com/office/officeart/2005/8/layout/radial1"/>
    <dgm:cxn modelId="{F15D84FB-9F24-4AB8-8D2A-C46C99B0C2EE}" type="presParOf" srcId="{CFD86D45-E9E2-4019-A163-D005A7E21CD9}" destId="{E1DCF297-FCC8-4AE6-BDDF-53FE36E25D06}" srcOrd="0" destOrd="0" presId="urn:microsoft.com/office/officeart/2005/8/layout/radial1"/>
    <dgm:cxn modelId="{139F4684-74FF-45C1-9DAB-958400F90586}" type="presParOf" srcId="{276416E4-528D-4F3E-8FEA-33DDCD3B5AB2}" destId="{48A66955-66BE-481F-9957-05412492F690}" srcOrd="16" destOrd="0" presId="urn:microsoft.com/office/officeart/2005/8/layout/radial1"/>
    <dgm:cxn modelId="{7BCE4952-9309-47CF-9E8F-79A6CF9D2F0B}" type="presParOf" srcId="{276416E4-528D-4F3E-8FEA-33DDCD3B5AB2}" destId="{0BC88D6F-2066-4C38-AFA7-836C2E440152}" srcOrd="17" destOrd="0" presId="urn:microsoft.com/office/officeart/2005/8/layout/radial1"/>
    <dgm:cxn modelId="{C5BF2033-38BC-42BB-A753-5DB20D517CEA}" type="presParOf" srcId="{0BC88D6F-2066-4C38-AFA7-836C2E440152}" destId="{709EAC08-6553-46BD-9AB8-FE58880CCDCA}" srcOrd="0" destOrd="0" presId="urn:microsoft.com/office/officeart/2005/8/layout/radial1"/>
    <dgm:cxn modelId="{7A98D33C-AB18-4284-8CF6-CAE23AB353A7}" type="presParOf" srcId="{276416E4-528D-4F3E-8FEA-33DDCD3B5AB2}" destId="{057C6999-1969-4890-9548-3175E35E4969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DBC432-7B1C-499A-8142-07AA44ABFE6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6B800-7046-41A4-A3B7-51FA905C6394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E783AC8F-B01C-47B8-8F5E-C688ABA05952}" type="parTrans" cxnId="{ECC3E49F-D35E-4480-8145-3366A1FC4310}">
      <dgm:prSet/>
      <dgm:spPr/>
      <dgm:t>
        <a:bodyPr/>
        <a:lstStyle/>
        <a:p>
          <a:endParaRPr lang="en-US"/>
        </a:p>
      </dgm:t>
    </dgm:pt>
    <dgm:pt modelId="{64FAC88B-62D0-47FA-BD9C-7DFCDC6C2E7D}" type="sibTrans" cxnId="{ECC3E49F-D35E-4480-8145-3366A1FC4310}">
      <dgm:prSet/>
      <dgm:spPr/>
      <dgm:t>
        <a:bodyPr/>
        <a:lstStyle/>
        <a:p>
          <a:endParaRPr lang="en-US"/>
        </a:p>
      </dgm:t>
    </dgm:pt>
    <dgm:pt modelId="{BCD3D4A7-8651-41F5-ABFB-005E83983E4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Reader</a:t>
          </a:r>
          <a:endParaRPr lang="en-US" dirty="0"/>
        </a:p>
      </dgm:t>
    </dgm:pt>
    <dgm:pt modelId="{2C0A1181-650C-4C43-B0A5-E3DDE7D7C24C}" type="parTrans" cxnId="{FFAF545C-B4CA-4FE2-9009-B422665E87A1}">
      <dgm:prSet/>
      <dgm:spPr/>
      <dgm:t>
        <a:bodyPr/>
        <a:lstStyle/>
        <a:p>
          <a:endParaRPr lang="en-US"/>
        </a:p>
      </dgm:t>
    </dgm:pt>
    <dgm:pt modelId="{EFE13A86-E0F5-4183-AC2B-F2313331FACD}" type="sibTrans" cxnId="{FFAF545C-B4CA-4FE2-9009-B422665E87A1}">
      <dgm:prSet/>
      <dgm:spPr/>
      <dgm:t>
        <a:bodyPr/>
        <a:lstStyle/>
        <a:p>
          <a:endParaRPr lang="en-US"/>
        </a:p>
      </dgm:t>
    </dgm:pt>
    <dgm:pt modelId="{FE5C8D9D-9034-47DF-8A4A-A2F10F82C7C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Writer</a:t>
          </a:r>
          <a:endParaRPr lang="en-US" dirty="0"/>
        </a:p>
      </dgm:t>
    </dgm:pt>
    <dgm:pt modelId="{B7B4D584-3F90-4223-84D3-7B36197901B5}" type="parTrans" cxnId="{65683898-D86E-4FDC-A173-D0B8F6D5B9F0}">
      <dgm:prSet/>
      <dgm:spPr/>
      <dgm:t>
        <a:bodyPr/>
        <a:lstStyle/>
        <a:p>
          <a:endParaRPr lang="en-US"/>
        </a:p>
      </dgm:t>
    </dgm:pt>
    <dgm:pt modelId="{84BE6370-3B44-4C23-AA14-630EDCE4E0C3}" type="sibTrans" cxnId="{65683898-D86E-4FDC-A173-D0B8F6D5B9F0}">
      <dgm:prSet/>
      <dgm:spPr/>
      <dgm:t>
        <a:bodyPr/>
        <a:lstStyle/>
        <a:p>
          <a:endParaRPr lang="en-US"/>
        </a:p>
      </dgm:t>
    </dgm:pt>
    <dgm:pt modelId="{C322C05D-3682-467A-A961-A6A5C1AB4D6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Locale</a:t>
          </a:r>
          <a:endParaRPr lang="en-US" dirty="0"/>
        </a:p>
      </dgm:t>
    </dgm:pt>
    <dgm:pt modelId="{A7F6B541-1A1D-4AE8-9545-166210CD36BF}" type="parTrans" cxnId="{8B8236EF-48C2-4200-84ED-DDD4CA898BC5}">
      <dgm:prSet/>
      <dgm:spPr/>
      <dgm:t>
        <a:bodyPr/>
        <a:lstStyle/>
        <a:p>
          <a:endParaRPr lang="en-US"/>
        </a:p>
      </dgm:t>
    </dgm:pt>
    <dgm:pt modelId="{417C0D93-4EA5-48E3-A7DD-2C52009E0126}" type="sibTrans" cxnId="{8B8236EF-48C2-4200-84ED-DDD4CA898BC5}">
      <dgm:prSet/>
      <dgm:spPr/>
      <dgm:t>
        <a:bodyPr/>
        <a:lstStyle/>
        <a:p>
          <a:endParaRPr lang="en-US"/>
        </a:p>
      </dgm:t>
    </dgm:pt>
    <dgm:pt modelId="{F28D2BDB-79DB-4EE9-8E2A-D3BB6188166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5E719166-4C2B-4CE4-B82C-67064905ACF3}" type="parTrans" cxnId="{8C1E2069-9AD4-4C30-87BE-7EAA0450E133}">
      <dgm:prSet/>
      <dgm:spPr/>
      <dgm:t>
        <a:bodyPr/>
        <a:lstStyle/>
        <a:p>
          <a:endParaRPr lang="en-US"/>
        </a:p>
      </dgm:t>
    </dgm:pt>
    <dgm:pt modelId="{B84F105C-2E05-4F1E-A493-581FB6F4F27E}" type="sibTrans" cxnId="{8C1E2069-9AD4-4C30-87BE-7EAA0450E133}">
      <dgm:prSet/>
      <dgm:spPr/>
      <dgm:t>
        <a:bodyPr/>
        <a:lstStyle/>
        <a:p>
          <a:endParaRPr lang="en-US"/>
        </a:p>
      </dgm:t>
    </dgm:pt>
    <dgm:pt modelId="{DB6BD99A-31F6-438D-AE1B-A1B72A8D57DA}">
      <dgm:prSet phldrT="[Text]" phldr="1" custRadScaleRad="99313" custRadScaleInc="-39024"/>
      <dgm:spPr/>
      <dgm:t>
        <a:bodyPr/>
        <a:lstStyle/>
        <a:p>
          <a:endParaRPr lang="en-US" dirty="0"/>
        </a:p>
      </dgm:t>
    </dgm:pt>
    <dgm:pt modelId="{B04C766D-751E-4BB8-97C6-D0A7F8FCC03A}" type="parTrans" cxnId="{55E5CD93-D331-4D42-B156-C6F58BE2D17A}">
      <dgm:prSet/>
      <dgm:spPr/>
      <dgm:t>
        <a:bodyPr/>
        <a:lstStyle/>
        <a:p>
          <a:endParaRPr lang="en-US"/>
        </a:p>
      </dgm:t>
    </dgm:pt>
    <dgm:pt modelId="{6E0CCF68-F0CE-4EF1-8309-5E63B940E6B1}" type="sibTrans" cxnId="{55E5CD93-D331-4D42-B156-C6F58BE2D17A}">
      <dgm:prSet/>
      <dgm:spPr/>
      <dgm:t>
        <a:bodyPr/>
        <a:lstStyle/>
        <a:p>
          <a:endParaRPr lang="en-US"/>
        </a:p>
      </dgm:t>
    </dgm:pt>
    <dgm:pt modelId="{9FE853CF-9B1D-4029-8B30-E0AE2D7819D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Static Data</a:t>
          </a:r>
          <a:endParaRPr lang="en-US" dirty="0"/>
        </a:p>
      </dgm:t>
    </dgm:pt>
    <dgm:pt modelId="{F406CB6B-E4F7-4E1F-9307-7B94A2979ECF}" type="parTrans" cxnId="{A14A60B7-435A-49BD-A78C-7B98DA58F622}">
      <dgm:prSet/>
      <dgm:spPr/>
      <dgm:t>
        <a:bodyPr/>
        <a:lstStyle/>
        <a:p>
          <a:endParaRPr lang="en-US"/>
        </a:p>
      </dgm:t>
    </dgm:pt>
    <dgm:pt modelId="{6EC1D2B9-764C-4E66-AEA4-253F4A535E06}" type="sibTrans" cxnId="{A14A60B7-435A-49BD-A78C-7B98DA58F622}">
      <dgm:prSet/>
      <dgm:spPr/>
      <dgm:t>
        <a:bodyPr/>
        <a:lstStyle/>
        <a:p>
          <a:endParaRPr lang="en-US"/>
        </a:p>
      </dgm:t>
    </dgm:pt>
    <dgm:pt modelId="{FA2E7551-84FA-4670-AC92-B4142E5724D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Store</a:t>
          </a:r>
          <a:endParaRPr lang="en-US" dirty="0">
            <a:solidFill>
              <a:schemeClr val="bg1"/>
            </a:solidFill>
          </a:endParaRPr>
        </a:p>
      </dgm:t>
    </dgm:pt>
    <dgm:pt modelId="{749123FE-7A16-4CE0-A18D-41E1A6B1CEC6}" type="parTrans" cxnId="{88B53CEB-D82A-42BA-A029-BAB31C3646F0}">
      <dgm:prSet/>
      <dgm:spPr/>
      <dgm:t>
        <a:bodyPr/>
        <a:lstStyle/>
        <a:p>
          <a:endParaRPr lang="en-US"/>
        </a:p>
      </dgm:t>
    </dgm:pt>
    <dgm:pt modelId="{DC759526-48C9-4BF3-8BA6-17185DBC473C}" type="sibTrans" cxnId="{88B53CEB-D82A-42BA-A029-BAB31C3646F0}">
      <dgm:prSet/>
      <dgm:spPr/>
      <dgm:t>
        <a:bodyPr/>
        <a:lstStyle/>
        <a:p>
          <a:endParaRPr lang="en-US"/>
        </a:p>
      </dgm:t>
    </dgm:pt>
    <dgm:pt modelId="{F103158C-EFB8-4D10-9651-323D8652D1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err="1" smtClean="0"/>
            <a:t>Utils</a:t>
          </a:r>
          <a:endParaRPr lang="en-US" dirty="0"/>
        </a:p>
      </dgm:t>
    </dgm:pt>
    <dgm:pt modelId="{9AC9A7AA-E314-411E-B256-7E00E900EE79}" type="parTrans" cxnId="{6EEB8977-645E-4D32-A239-C73D79F097C5}">
      <dgm:prSet/>
      <dgm:spPr/>
      <dgm:t>
        <a:bodyPr/>
        <a:lstStyle/>
        <a:p>
          <a:endParaRPr lang="en-US"/>
        </a:p>
      </dgm:t>
    </dgm:pt>
    <dgm:pt modelId="{B2308E3C-DB1E-4852-8C74-5CA7F85AE3C9}" type="sibTrans" cxnId="{6EEB8977-645E-4D32-A239-C73D79F097C5}">
      <dgm:prSet/>
      <dgm:spPr/>
      <dgm:t>
        <a:bodyPr/>
        <a:lstStyle/>
        <a:p>
          <a:endParaRPr lang="en-US"/>
        </a:p>
      </dgm:t>
    </dgm:pt>
    <dgm:pt modelId="{1681C14B-716C-4FF8-9535-D9566DDE726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7AF01265-D02A-4184-BA78-3807E36C0941}" type="parTrans" cxnId="{497B88C1-2FFE-4828-8F9D-ECEE5EA5D449}">
      <dgm:prSet/>
      <dgm:spPr/>
      <dgm:t>
        <a:bodyPr/>
        <a:lstStyle/>
        <a:p>
          <a:endParaRPr lang="en-US"/>
        </a:p>
      </dgm:t>
    </dgm:pt>
    <dgm:pt modelId="{CDA8BF21-A64A-4655-A490-054DC97805CA}" type="sibTrans" cxnId="{497B88C1-2FFE-4828-8F9D-ECEE5EA5D449}">
      <dgm:prSet/>
      <dgm:spPr/>
      <dgm:t>
        <a:bodyPr/>
        <a:lstStyle/>
        <a:p>
          <a:endParaRPr lang="en-US"/>
        </a:p>
      </dgm:t>
    </dgm:pt>
    <dgm:pt modelId="{88D07B1B-319E-4612-9601-93B8415A752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/>
            <a:t>Config</a:t>
          </a:r>
          <a:endParaRPr lang="en-US" dirty="0"/>
        </a:p>
      </dgm:t>
    </dgm:pt>
    <dgm:pt modelId="{DFA1A694-56FC-4AF3-9A46-375836940F33}" type="parTrans" cxnId="{2FD7ED6F-FEB4-42FB-9FE1-BB205BDFA711}">
      <dgm:prSet/>
      <dgm:spPr/>
      <dgm:t>
        <a:bodyPr/>
        <a:lstStyle/>
        <a:p>
          <a:endParaRPr lang="en-US"/>
        </a:p>
      </dgm:t>
    </dgm:pt>
    <dgm:pt modelId="{CF82B91B-DF80-4125-874A-9CB882511A91}" type="sibTrans" cxnId="{2FD7ED6F-FEB4-42FB-9FE1-BB205BDFA711}">
      <dgm:prSet/>
      <dgm:spPr/>
    </dgm:pt>
    <dgm:pt modelId="{276416E4-528D-4F3E-8FEA-33DDCD3B5AB2}" type="pres">
      <dgm:prSet presAssocID="{B2DBC432-7B1C-499A-8142-07AA44ABFE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CB6FD-52E3-44CD-8A6A-A7C23A6E60D5}" type="pres">
      <dgm:prSet presAssocID="{CA16B800-7046-41A4-A3B7-51FA905C6394}" presName="centerShape" presStyleLbl="node0" presStyleIdx="0" presStyleCnt="1"/>
      <dgm:spPr/>
      <dgm:t>
        <a:bodyPr/>
        <a:lstStyle/>
        <a:p>
          <a:endParaRPr lang="en-US"/>
        </a:p>
      </dgm:t>
    </dgm:pt>
    <dgm:pt modelId="{F8639ED7-68BC-4AFD-BC6A-737776A099B1}" type="pres">
      <dgm:prSet presAssocID="{2C0A1181-650C-4C43-B0A5-E3DDE7D7C24C}" presName="Name9" presStyleLbl="parChTrans1D2" presStyleIdx="0" presStyleCnt="9"/>
      <dgm:spPr/>
      <dgm:t>
        <a:bodyPr/>
        <a:lstStyle/>
        <a:p>
          <a:endParaRPr lang="en-US"/>
        </a:p>
      </dgm:t>
    </dgm:pt>
    <dgm:pt modelId="{8DA7DF62-AF3A-4AC4-9D58-26FC2F056CA6}" type="pres">
      <dgm:prSet presAssocID="{2C0A1181-650C-4C43-B0A5-E3DDE7D7C24C}" presName="connTx" presStyleLbl="parChTrans1D2" presStyleIdx="0" presStyleCnt="9"/>
      <dgm:spPr/>
      <dgm:t>
        <a:bodyPr/>
        <a:lstStyle/>
        <a:p>
          <a:endParaRPr lang="en-US"/>
        </a:p>
      </dgm:t>
    </dgm:pt>
    <dgm:pt modelId="{5E94F410-E1D5-43AE-A01E-A7949AD0D030}" type="pres">
      <dgm:prSet presAssocID="{BCD3D4A7-8651-41F5-ABFB-005E83983E4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5BDF-1F93-4C9E-B6B0-2B53D3B38B1C}" type="pres">
      <dgm:prSet presAssocID="{B7B4D584-3F90-4223-84D3-7B36197901B5}" presName="Name9" presStyleLbl="parChTrans1D2" presStyleIdx="1" presStyleCnt="9"/>
      <dgm:spPr/>
      <dgm:t>
        <a:bodyPr/>
        <a:lstStyle/>
        <a:p>
          <a:endParaRPr lang="en-US"/>
        </a:p>
      </dgm:t>
    </dgm:pt>
    <dgm:pt modelId="{1AED7CCC-F7BF-4707-80D6-ADF1A8965275}" type="pres">
      <dgm:prSet presAssocID="{B7B4D584-3F90-4223-84D3-7B36197901B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8EFB8F4-32B0-438E-8B42-6C3AA9C3ED2C}" type="pres">
      <dgm:prSet presAssocID="{FE5C8D9D-9034-47DF-8A4A-A2F10F82C7CC}" presName="node" presStyleLbl="node1" presStyleIdx="1" presStyleCnt="9" custRadScaleRad="98661" custRadScaleInc="2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A88-E995-478F-857B-93A72BF7019C}" type="pres">
      <dgm:prSet presAssocID="{A7F6B541-1A1D-4AE8-9545-166210CD36BF}" presName="Name9" presStyleLbl="parChTrans1D2" presStyleIdx="2" presStyleCnt="9"/>
      <dgm:spPr/>
      <dgm:t>
        <a:bodyPr/>
        <a:lstStyle/>
        <a:p>
          <a:endParaRPr lang="en-US"/>
        </a:p>
      </dgm:t>
    </dgm:pt>
    <dgm:pt modelId="{A7E1680A-D37D-4EF0-B5D2-59CFBBCC62ED}" type="pres">
      <dgm:prSet presAssocID="{A7F6B541-1A1D-4AE8-9545-166210CD36BF}" presName="connTx" presStyleLbl="parChTrans1D2" presStyleIdx="2" presStyleCnt="9"/>
      <dgm:spPr/>
      <dgm:t>
        <a:bodyPr/>
        <a:lstStyle/>
        <a:p>
          <a:endParaRPr lang="en-US"/>
        </a:p>
      </dgm:t>
    </dgm:pt>
    <dgm:pt modelId="{A5B60993-ACAA-40E4-8B26-C7ABF62FD068}" type="pres">
      <dgm:prSet presAssocID="{C322C05D-3682-467A-A961-A6A5C1AB4D6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1DE7B-4BA4-4085-AF52-A3AA17D1E8E1}" type="pres">
      <dgm:prSet presAssocID="{5E719166-4C2B-4CE4-B82C-67064905ACF3}" presName="Name9" presStyleLbl="parChTrans1D2" presStyleIdx="3" presStyleCnt="9"/>
      <dgm:spPr/>
      <dgm:t>
        <a:bodyPr/>
        <a:lstStyle/>
        <a:p>
          <a:endParaRPr lang="en-US"/>
        </a:p>
      </dgm:t>
    </dgm:pt>
    <dgm:pt modelId="{DE50488E-01E7-4036-9E4D-811CFC876E4F}" type="pres">
      <dgm:prSet presAssocID="{5E719166-4C2B-4CE4-B82C-67064905ACF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92051F90-1441-4696-A266-684F936330AC}" type="pres">
      <dgm:prSet presAssocID="{F28D2BDB-79DB-4EE9-8E2A-D3BB618816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AD8E-61BC-4B56-9CAA-751975E786EB}" type="pres">
      <dgm:prSet presAssocID="{F406CB6B-E4F7-4E1F-9307-7B94A2979ECF}" presName="Name9" presStyleLbl="parChTrans1D2" presStyleIdx="4" presStyleCnt="9"/>
      <dgm:spPr/>
      <dgm:t>
        <a:bodyPr/>
        <a:lstStyle/>
        <a:p>
          <a:endParaRPr lang="en-US"/>
        </a:p>
      </dgm:t>
    </dgm:pt>
    <dgm:pt modelId="{4DC86145-252F-4DDD-846D-B48FCA83E59E}" type="pres">
      <dgm:prSet presAssocID="{F406CB6B-E4F7-4E1F-9307-7B94A2979ECF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E624A07-AB8A-485A-8D27-DBCF6FDD0644}" type="pres">
      <dgm:prSet presAssocID="{9FE853CF-9B1D-4029-8B30-E0AE2D7819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87F37-699E-4AB4-AACB-172F281584FB}" type="pres">
      <dgm:prSet presAssocID="{749123FE-7A16-4CE0-A18D-41E1A6B1CEC6}" presName="Name9" presStyleLbl="parChTrans1D2" presStyleIdx="5" presStyleCnt="9"/>
      <dgm:spPr/>
      <dgm:t>
        <a:bodyPr/>
        <a:lstStyle/>
        <a:p>
          <a:endParaRPr lang="en-US"/>
        </a:p>
      </dgm:t>
    </dgm:pt>
    <dgm:pt modelId="{DBBE5BF5-A9F3-4D30-9F2F-FBAB25B9AD68}" type="pres">
      <dgm:prSet presAssocID="{749123FE-7A16-4CE0-A18D-41E1A6B1CEC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7473DC2E-42B9-48DA-AA1F-C5A70F9EA994}" type="pres">
      <dgm:prSet presAssocID="{FA2E7551-84FA-4670-AC92-B4142E5724D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29CAB-A8E4-46B8-8C90-1525FA3D4CDA}" type="pres">
      <dgm:prSet presAssocID="{9AC9A7AA-E314-411E-B256-7E00E900EE79}" presName="Name9" presStyleLbl="parChTrans1D2" presStyleIdx="6" presStyleCnt="9"/>
      <dgm:spPr/>
      <dgm:t>
        <a:bodyPr/>
        <a:lstStyle/>
        <a:p>
          <a:endParaRPr lang="en-US"/>
        </a:p>
      </dgm:t>
    </dgm:pt>
    <dgm:pt modelId="{2C88C01F-4FBF-4591-A062-23C17C5A9F18}" type="pres">
      <dgm:prSet presAssocID="{9AC9A7AA-E314-411E-B256-7E00E900EE7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EC339E35-B15B-4D6B-AEDD-D43ABAE152A0}" type="pres">
      <dgm:prSet presAssocID="{F103158C-EFB8-4D10-9651-323D8652D1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86D45-E9E2-4019-A163-D005A7E21CD9}" type="pres">
      <dgm:prSet presAssocID="{7AF01265-D02A-4184-BA78-3807E36C0941}" presName="Name9" presStyleLbl="parChTrans1D2" presStyleIdx="7" presStyleCnt="9"/>
      <dgm:spPr/>
      <dgm:t>
        <a:bodyPr/>
        <a:lstStyle/>
        <a:p>
          <a:endParaRPr lang="en-US"/>
        </a:p>
      </dgm:t>
    </dgm:pt>
    <dgm:pt modelId="{E1DCF297-FCC8-4AE6-BDDF-53FE36E25D06}" type="pres">
      <dgm:prSet presAssocID="{7AF01265-D02A-4184-BA78-3807E36C0941}" presName="connTx" presStyleLbl="parChTrans1D2" presStyleIdx="7" presStyleCnt="9"/>
      <dgm:spPr/>
      <dgm:t>
        <a:bodyPr/>
        <a:lstStyle/>
        <a:p>
          <a:endParaRPr lang="en-US"/>
        </a:p>
      </dgm:t>
    </dgm:pt>
    <dgm:pt modelId="{48A66955-66BE-481F-9957-05412492F690}" type="pres">
      <dgm:prSet presAssocID="{1681C14B-716C-4FF8-9535-D9566DDE726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5E621-3E3D-4BC4-BBE5-26A24D7F9DE7}" type="pres">
      <dgm:prSet presAssocID="{DFA1A694-56FC-4AF3-9A46-375836940F33}" presName="Name9" presStyleLbl="parChTrans1D2" presStyleIdx="8" presStyleCnt="9"/>
      <dgm:spPr/>
      <dgm:t>
        <a:bodyPr/>
        <a:lstStyle/>
        <a:p>
          <a:endParaRPr lang="en-US"/>
        </a:p>
      </dgm:t>
    </dgm:pt>
    <dgm:pt modelId="{AE0B447A-6A40-4408-A252-3DA0CCB2EAE9}" type="pres">
      <dgm:prSet presAssocID="{DFA1A694-56FC-4AF3-9A46-375836940F33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E436AE1-3154-4C43-8EA6-6633C6D1C47B}" type="pres">
      <dgm:prSet presAssocID="{88D07B1B-319E-4612-9601-93B8415A75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A5BAA-0587-43ED-9254-B21F478AE1E5}" type="presOf" srcId="{F406CB6B-E4F7-4E1F-9307-7B94A2979ECF}" destId="{4DC86145-252F-4DDD-846D-B48FCA83E59E}" srcOrd="1" destOrd="0" presId="urn:microsoft.com/office/officeart/2005/8/layout/radial1"/>
    <dgm:cxn modelId="{A14A60B7-435A-49BD-A78C-7B98DA58F622}" srcId="{CA16B800-7046-41A4-A3B7-51FA905C6394}" destId="{9FE853CF-9B1D-4029-8B30-E0AE2D7819DD}" srcOrd="4" destOrd="0" parTransId="{F406CB6B-E4F7-4E1F-9307-7B94A2979ECF}" sibTransId="{6EC1D2B9-764C-4E66-AEA4-253F4A535E06}"/>
    <dgm:cxn modelId="{9002F83D-2AE7-43DB-BCA8-DED7472FDCAC}" type="presOf" srcId="{B2DBC432-7B1C-499A-8142-07AA44ABFE66}" destId="{276416E4-528D-4F3E-8FEA-33DDCD3B5AB2}" srcOrd="0" destOrd="0" presId="urn:microsoft.com/office/officeart/2005/8/layout/radial1"/>
    <dgm:cxn modelId="{5149B429-E9CA-415D-9F5A-86EC6961652C}" type="presOf" srcId="{DFA1A694-56FC-4AF3-9A46-375836940F33}" destId="{AE0B447A-6A40-4408-A252-3DA0CCB2EAE9}" srcOrd="1" destOrd="0" presId="urn:microsoft.com/office/officeart/2005/8/layout/radial1"/>
    <dgm:cxn modelId="{ECC3E49F-D35E-4480-8145-3366A1FC4310}" srcId="{B2DBC432-7B1C-499A-8142-07AA44ABFE66}" destId="{CA16B800-7046-41A4-A3B7-51FA905C6394}" srcOrd="0" destOrd="0" parTransId="{E783AC8F-B01C-47B8-8F5E-C688ABA05952}" sibTransId="{64FAC88B-62D0-47FA-BD9C-7DFCDC6C2E7D}"/>
    <dgm:cxn modelId="{AEB89831-F213-4884-9365-47D6100685F2}" type="presOf" srcId="{7AF01265-D02A-4184-BA78-3807E36C0941}" destId="{CFD86D45-E9E2-4019-A163-D005A7E21CD9}" srcOrd="0" destOrd="0" presId="urn:microsoft.com/office/officeart/2005/8/layout/radial1"/>
    <dgm:cxn modelId="{BEF88EC0-00A0-44EA-A103-60EF455E567D}" type="presOf" srcId="{FE5C8D9D-9034-47DF-8A4A-A2F10F82C7CC}" destId="{68EFB8F4-32B0-438E-8B42-6C3AA9C3ED2C}" srcOrd="0" destOrd="0" presId="urn:microsoft.com/office/officeart/2005/8/layout/radial1"/>
    <dgm:cxn modelId="{497B88C1-2FFE-4828-8F9D-ECEE5EA5D449}" srcId="{CA16B800-7046-41A4-A3B7-51FA905C6394}" destId="{1681C14B-716C-4FF8-9535-D9566DDE726C}" srcOrd="7" destOrd="0" parTransId="{7AF01265-D02A-4184-BA78-3807E36C0941}" sibTransId="{CDA8BF21-A64A-4655-A490-054DC97805CA}"/>
    <dgm:cxn modelId="{3AB96D4D-8A90-4810-806F-44EBACFE8568}" type="presOf" srcId="{F28D2BDB-79DB-4EE9-8E2A-D3BB6188166D}" destId="{92051F90-1441-4696-A266-684F936330AC}" srcOrd="0" destOrd="0" presId="urn:microsoft.com/office/officeart/2005/8/layout/radial1"/>
    <dgm:cxn modelId="{BDDCC1A3-0037-496C-AA67-8E6FE0344E5A}" type="presOf" srcId="{A7F6B541-1A1D-4AE8-9545-166210CD36BF}" destId="{A7E1680A-D37D-4EF0-B5D2-59CFBBCC62ED}" srcOrd="1" destOrd="0" presId="urn:microsoft.com/office/officeart/2005/8/layout/radial1"/>
    <dgm:cxn modelId="{8C1E2069-9AD4-4C30-87BE-7EAA0450E133}" srcId="{CA16B800-7046-41A4-A3B7-51FA905C6394}" destId="{F28D2BDB-79DB-4EE9-8E2A-D3BB6188166D}" srcOrd="3" destOrd="0" parTransId="{5E719166-4C2B-4CE4-B82C-67064905ACF3}" sibTransId="{B84F105C-2E05-4F1E-A493-581FB6F4F27E}"/>
    <dgm:cxn modelId="{47AF2C32-D172-41E1-9AD7-A27A6624AAEA}" type="presOf" srcId="{FA2E7551-84FA-4670-AC92-B4142E5724D1}" destId="{7473DC2E-42B9-48DA-AA1F-C5A70F9EA994}" srcOrd="0" destOrd="0" presId="urn:microsoft.com/office/officeart/2005/8/layout/radial1"/>
    <dgm:cxn modelId="{0A024832-0943-4754-82C6-C4CAC72951BF}" type="presOf" srcId="{B7B4D584-3F90-4223-84D3-7B36197901B5}" destId="{1AED7CCC-F7BF-4707-80D6-ADF1A8965275}" srcOrd="1" destOrd="0" presId="urn:microsoft.com/office/officeart/2005/8/layout/radial1"/>
    <dgm:cxn modelId="{B6920C2C-A534-4528-80BD-1B0EBF66CCEF}" type="presOf" srcId="{CA16B800-7046-41A4-A3B7-51FA905C6394}" destId="{73BCB6FD-52E3-44CD-8A6A-A7C23A6E60D5}" srcOrd="0" destOrd="0" presId="urn:microsoft.com/office/officeart/2005/8/layout/radial1"/>
    <dgm:cxn modelId="{E4AB3937-485F-41FA-99D9-9EB276A3649D}" type="presOf" srcId="{A7F6B541-1A1D-4AE8-9545-166210CD36BF}" destId="{3ED6BA88-E995-478F-857B-93A72BF7019C}" srcOrd="0" destOrd="0" presId="urn:microsoft.com/office/officeart/2005/8/layout/radial1"/>
    <dgm:cxn modelId="{88B53CEB-D82A-42BA-A029-BAB31C3646F0}" srcId="{CA16B800-7046-41A4-A3B7-51FA905C6394}" destId="{FA2E7551-84FA-4670-AC92-B4142E5724D1}" srcOrd="5" destOrd="0" parTransId="{749123FE-7A16-4CE0-A18D-41E1A6B1CEC6}" sibTransId="{DC759526-48C9-4BF3-8BA6-17185DBC473C}"/>
    <dgm:cxn modelId="{8B8236EF-48C2-4200-84ED-DDD4CA898BC5}" srcId="{CA16B800-7046-41A4-A3B7-51FA905C6394}" destId="{C322C05D-3682-467A-A961-A6A5C1AB4D67}" srcOrd="2" destOrd="0" parTransId="{A7F6B541-1A1D-4AE8-9545-166210CD36BF}" sibTransId="{417C0D93-4EA5-48E3-A7DD-2C52009E0126}"/>
    <dgm:cxn modelId="{FABD0144-8C0E-41C3-81F8-CEA06041CCD7}" type="presOf" srcId="{F103158C-EFB8-4D10-9651-323D8652D15C}" destId="{EC339E35-B15B-4D6B-AEDD-D43ABAE152A0}" srcOrd="0" destOrd="0" presId="urn:microsoft.com/office/officeart/2005/8/layout/radial1"/>
    <dgm:cxn modelId="{B0F66512-EE3C-4CBB-8311-20C0AA4E008C}" type="presOf" srcId="{9FE853CF-9B1D-4029-8B30-E0AE2D7819DD}" destId="{6E624A07-AB8A-485A-8D27-DBCF6FDD0644}" srcOrd="0" destOrd="0" presId="urn:microsoft.com/office/officeart/2005/8/layout/radial1"/>
    <dgm:cxn modelId="{A53E5A3B-7930-4D75-9010-76CDB59BA6B1}" type="presOf" srcId="{88D07B1B-319E-4612-9601-93B8415A7524}" destId="{6E436AE1-3154-4C43-8EA6-6633C6D1C47B}" srcOrd="0" destOrd="0" presId="urn:microsoft.com/office/officeart/2005/8/layout/radial1"/>
    <dgm:cxn modelId="{C0D1B94D-90C9-4956-8779-46537B7E938C}" type="presOf" srcId="{BCD3D4A7-8651-41F5-ABFB-005E83983E4B}" destId="{5E94F410-E1D5-43AE-A01E-A7949AD0D030}" srcOrd="0" destOrd="0" presId="urn:microsoft.com/office/officeart/2005/8/layout/radial1"/>
    <dgm:cxn modelId="{2FD7ED6F-FEB4-42FB-9FE1-BB205BDFA711}" srcId="{CA16B800-7046-41A4-A3B7-51FA905C6394}" destId="{88D07B1B-319E-4612-9601-93B8415A7524}" srcOrd="8" destOrd="0" parTransId="{DFA1A694-56FC-4AF3-9A46-375836940F33}" sibTransId="{CF82B91B-DF80-4125-874A-9CB882511A91}"/>
    <dgm:cxn modelId="{55E5CD93-D331-4D42-B156-C6F58BE2D17A}" srcId="{B2DBC432-7B1C-499A-8142-07AA44ABFE66}" destId="{DB6BD99A-31F6-438D-AE1B-A1B72A8D57DA}" srcOrd="1" destOrd="0" parTransId="{B04C766D-751E-4BB8-97C6-D0A7F8FCC03A}" sibTransId="{6E0CCF68-F0CE-4EF1-8309-5E63B940E6B1}"/>
    <dgm:cxn modelId="{C878BEE9-E1A3-4DF9-8D36-3B4AAEE37713}" type="presOf" srcId="{F406CB6B-E4F7-4E1F-9307-7B94A2979ECF}" destId="{08ABAD8E-61BC-4B56-9CAA-751975E786EB}" srcOrd="0" destOrd="0" presId="urn:microsoft.com/office/officeart/2005/8/layout/radial1"/>
    <dgm:cxn modelId="{277D5945-CE7A-43E8-8B34-C2CF8C2A7E40}" type="presOf" srcId="{2C0A1181-650C-4C43-B0A5-E3DDE7D7C24C}" destId="{F8639ED7-68BC-4AFD-BC6A-737776A099B1}" srcOrd="0" destOrd="0" presId="urn:microsoft.com/office/officeart/2005/8/layout/radial1"/>
    <dgm:cxn modelId="{2728DC40-AC11-4BB3-B75D-39A853E21C41}" type="presOf" srcId="{DFA1A694-56FC-4AF3-9A46-375836940F33}" destId="{5B85E621-3E3D-4BC4-BBE5-26A24D7F9DE7}" srcOrd="0" destOrd="0" presId="urn:microsoft.com/office/officeart/2005/8/layout/radial1"/>
    <dgm:cxn modelId="{4F531F45-83F1-42B0-AF3F-48079120C36E}" type="presOf" srcId="{C322C05D-3682-467A-A961-A6A5C1AB4D67}" destId="{A5B60993-ACAA-40E4-8B26-C7ABF62FD068}" srcOrd="0" destOrd="0" presId="urn:microsoft.com/office/officeart/2005/8/layout/radial1"/>
    <dgm:cxn modelId="{0C4C9671-14F9-49C2-B3EF-ED33FBF10B03}" type="presOf" srcId="{9AC9A7AA-E314-411E-B256-7E00E900EE79}" destId="{60029CAB-A8E4-46B8-8C90-1525FA3D4CDA}" srcOrd="0" destOrd="0" presId="urn:microsoft.com/office/officeart/2005/8/layout/radial1"/>
    <dgm:cxn modelId="{65683898-D86E-4FDC-A173-D0B8F6D5B9F0}" srcId="{CA16B800-7046-41A4-A3B7-51FA905C6394}" destId="{FE5C8D9D-9034-47DF-8A4A-A2F10F82C7CC}" srcOrd="1" destOrd="0" parTransId="{B7B4D584-3F90-4223-84D3-7B36197901B5}" sibTransId="{84BE6370-3B44-4C23-AA14-630EDCE4E0C3}"/>
    <dgm:cxn modelId="{AE416074-435D-409F-B0F5-BD6854B155A8}" type="presOf" srcId="{5E719166-4C2B-4CE4-B82C-67064905ACF3}" destId="{DE50488E-01E7-4036-9E4D-811CFC876E4F}" srcOrd="1" destOrd="0" presId="urn:microsoft.com/office/officeart/2005/8/layout/radial1"/>
    <dgm:cxn modelId="{8ED39D9D-4305-43AB-B68C-3FFE44FB1CB4}" type="presOf" srcId="{1681C14B-716C-4FF8-9535-D9566DDE726C}" destId="{48A66955-66BE-481F-9957-05412492F690}" srcOrd="0" destOrd="0" presId="urn:microsoft.com/office/officeart/2005/8/layout/radial1"/>
    <dgm:cxn modelId="{774BFAF0-4654-4777-A557-F7A77419650B}" type="presOf" srcId="{9AC9A7AA-E314-411E-B256-7E00E900EE79}" destId="{2C88C01F-4FBF-4591-A062-23C17C5A9F18}" srcOrd="1" destOrd="0" presId="urn:microsoft.com/office/officeart/2005/8/layout/radial1"/>
    <dgm:cxn modelId="{5D2C67C3-C3A7-4904-BAAD-9FD9BAA71187}" type="presOf" srcId="{749123FE-7A16-4CE0-A18D-41E1A6B1CEC6}" destId="{DBBE5BF5-A9F3-4D30-9F2F-FBAB25B9AD68}" srcOrd="1" destOrd="0" presId="urn:microsoft.com/office/officeart/2005/8/layout/radial1"/>
    <dgm:cxn modelId="{6EEB8977-645E-4D32-A239-C73D79F097C5}" srcId="{CA16B800-7046-41A4-A3B7-51FA905C6394}" destId="{F103158C-EFB8-4D10-9651-323D8652D15C}" srcOrd="6" destOrd="0" parTransId="{9AC9A7AA-E314-411E-B256-7E00E900EE79}" sibTransId="{B2308E3C-DB1E-4852-8C74-5CA7F85AE3C9}"/>
    <dgm:cxn modelId="{6DAC04B1-B5EF-4B7E-9FD0-CCED5D1FE6BF}" type="presOf" srcId="{B7B4D584-3F90-4223-84D3-7B36197901B5}" destId="{F0435BDF-1F93-4C9E-B6B0-2B53D3B38B1C}" srcOrd="0" destOrd="0" presId="urn:microsoft.com/office/officeart/2005/8/layout/radial1"/>
    <dgm:cxn modelId="{390148A4-DC05-4419-A51E-74ABCC8945E9}" type="presOf" srcId="{2C0A1181-650C-4C43-B0A5-E3DDE7D7C24C}" destId="{8DA7DF62-AF3A-4AC4-9D58-26FC2F056CA6}" srcOrd="1" destOrd="0" presId="urn:microsoft.com/office/officeart/2005/8/layout/radial1"/>
    <dgm:cxn modelId="{FFAF545C-B4CA-4FE2-9009-B422665E87A1}" srcId="{CA16B800-7046-41A4-A3B7-51FA905C6394}" destId="{BCD3D4A7-8651-41F5-ABFB-005E83983E4B}" srcOrd="0" destOrd="0" parTransId="{2C0A1181-650C-4C43-B0A5-E3DDE7D7C24C}" sibTransId="{EFE13A86-E0F5-4183-AC2B-F2313331FACD}"/>
    <dgm:cxn modelId="{1AD7C8EB-32EC-4C40-8EAA-E5CCCE15C736}" type="presOf" srcId="{5E719166-4C2B-4CE4-B82C-67064905ACF3}" destId="{5921DE7B-4BA4-4085-AF52-A3AA17D1E8E1}" srcOrd="0" destOrd="0" presId="urn:microsoft.com/office/officeart/2005/8/layout/radial1"/>
    <dgm:cxn modelId="{5F51792B-6267-46D0-AA9C-848384CB454D}" type="presOf" srcId="{749123FE-7A16-4CE0-A18D-41E1A6B1CEC6}" destId="{ED387F37-699E-4AB4-AACB-172F281584FB}" srcOrd="0" destOrd="0" presId="urn:microsoft.com/office/officeart/2005/8/layout/radial1"/>
    <dgm:cxn modelId="{F34D5E7B-27C5-4ED4-9B46-27A1A93B6F38}" type="presOf" srcId="{7AF01265-D02A-4184-BA78-3807E36C0941}" destId="{E1DCF297-FCC8-4AE6-BDDF-53FE36E25D06}" srcOrd="1" destOrd="0" presId="urn:microsoft.com/office/officeart/2005/8/layout/radial1"/>
    <dgm:cxn modelId="{A0E8C661-5345-4805-9560-9518C29AC503}" type="presParOf" srcId="{276416E4-528D-4F3E-8FEA-33DDCD3B5AB2}" destId="{73BCB6FD-52E3-44CD-8A6A-A7C23A6E60D5}" srcOrd="0" destOrd="0" presId="urn:microsoft.com/office/officeart/2005/8/layout/radial1"/>
    <dgm:cxn modelId="{74762F7B-52B9-4468-903C-F983739D8D45}" type="presParOf" srcId="{276416E4-528D-4F3E-8FEA-33DDCD3B5AB2}" destId="{F8639ED7-68BC-4AFD-BC6A-737776A099B1}" srcOrd="1" destOrd="0" presId="urn:microsoft.com/office/officeart/2005/8/layout/radial1"/>
    <dgm:cxn modelId="{A48BEA1D-6562-4F29-875E-3534FC80BCBF}" type="presParOf" srcId="{F8639ED7-68BC-4AFD-BC6A-737776A099B1}" destId="{8DA7DF62-AF3A-4AC4-9D58-26FC2F056CA6}" srcOrd="0" destOrd="0" presId="urn:microsoft.com/office/officeart/2005/8/layout/radial1"/>
    <dgm:cxn modelId="{218B60DD-70CA-4C2D-BF57-8C845CF059EA}" type="presParOf" srcId="{276416E4-528D-4F3E-8FEA-33DDCD3B5AB2}" destId="{5E94F410-E1D5-43AE-A01E-A7949AD0D030}" srcOrd="2" destOrd="0" presId="urn:microsoft.com/office/officeart/2005/8/layout/radial1"/>
    <dgm:cxn modelId="{3FF9EAB5-AABF-475B-9B21-845C33CD3EBD}" type="presParOf" srcId="{276416E4-528D-4F3E-8FEA-33DDCD3B5AB2}" destId="{F0435BDF-1F93-4C9E-B6B0-2B53D3B38B1C}" srcOrd="3" destOrd="0" presId="urn:microsoft.com/office/officeart/2005/8/layout/radial1"/>
    <dgm:cxn modelId="{D3483A0C-0BCB-405D-86E1-B2D23D87FF55}" type="presParOf" srcId="{F0435BDF-1F93-4C9E-B6B0-2B53D3B38B1C}" destId="{1AED7CCC-F7BF-4707-80D6-ADF1A8965275}" srcOrd="0" destOrd="0" presId="urn:microsoft.com/office/officeart/2005/8/layout/radial1"/>
    <dgm:cxn modelId="{E31B9E8D-3374-439C-89C8-32EF69F396A2}" type="presParOf" srcId="{276416E4-528D-4F3E-8FEA-33DDCD3B5AB2}" destId="{68EFB8F4-32B0-438E-8B42-6C3AA9C3ED2C}" srcOrd="4" destOrd="0" presId="urn:microsoft.com/office/officeart/2005/8/layout/radial1"/>
    <dgm:cxn modelId="{744144B3-1DF2-4521-8956-E333B08CF633}" type="presParOf" srcId="{276416E4-528D-4F3E-8FEA-33DDCD3B5AB2}" destId="{3ED6BA88-E995-478F-857B-93A72BF7019C}" srcOrd="5" destOrd="0" presId="urn:microsoft.com/office/officeart/2005/8/layout/radial1"/>
    <dgm:cxn modelId="{13206648-49FE-463C-81CD-FA3A69B15E36}" type="presParOf" srcId="{3ED6BA88-E995-478F-857B-93A72BF7019C}" destId="{A7E1680A-D37D-4EF0-B5D2-59CFBBCC62ED}" srcOrd="0" destOrd="0" presId="urn:microsoft.com/office/officeart/2005/8/layout/radial1"/>
    <dgm:cxn modelId="{42739DD2-0125-4283-860E-E9BA4D69A2F0}" type="presParOf" srcId="{276416E4-528D-4F3E-8FEA-33DDCD3B5AB2}" destId="{A5B60993-ACAA-40E4-8B26-C7ABF62FD068}" srcOrd="6" destOrd="0" presId="urn:microsoft.com/office/officeart/2005/8/layout/radial1"/>
    <dgm:cxn modelId="{0E46B42D-CCD4-4CBD-9741-F2793D1BA2B5}" type="presParOf" srcId="{276416E4-528D-4F3E-8FEA-33DDCD3B5AB2}" destId="{5921DE7B-4BA4-4085-AF52-A3AA17D1E8E1}" srcOrd="7" destOrd="0" presId="urn:microsoft.com/office/officeart/2005/8/layout/radial1"/>
    <dgm:cxn modelId="{82C35019-8E6C-45F3-B0B0-CE236A90023E}" type="presParOf" srcId="{5921DE7B-4BA4-4085-AF52-A3AA17D1E8E1}" destId="{DE50488E-01E7-4036-9E4D-811CFC876E4F}" srcOrd="0" destOrd="0" presId="urn:microsoft.com/office/officeart/2005/8/layout/radial1"/>
    <dgm:cxn modelId="{47ECDE3F-4675-4392-BEE6-FA07002A224F}" type="presParOf" srcId="{276416E4-528D-4F3E-8FEA-33DDCD3B5AB2}" destId="{92051F90-1441-4696-A266-684F936330AC}" srcOrd="8" destOrd="0" presId="urn:microsoft.com/office/officeart/2005/8/layout/radial1"/>
    <dgm:cxn modelId="{81EAA13B-C95D-427A-9677-8F5E74BDC556}" type="presParOf" srcId="{276416E4-528D-4F3E-8FEA-33DDCD3B5AB2}" destId="{08ABAD8E-61BC-4B56-9CAA-751975E786EB}" srcOrd="9" destOrd="0" presId="urn:microsoft.com/office/officeart/2005/8/layout/radial1"/>
    <dgm:cxn modelId="{4557D456-A6A6-48DC-94F4-EB8FA61106A5}" type="presParOf" srcId="{08ABAD8E-61BC-4B56-9CAA-751975E786EB}" destId="{4DC86145-252F-4DDD-846D-B48FCA83E59E}" srcOrd="0" destOrd="0" presId="urn:microsoft.com/office/officeart/2005/8/layout/radial1"/>
    <dgm:cxn modelId="{009E363D-08D0-4974-82A9-C9603B0B3362}" type="presParOf" srcId="{276416E4-528D-4F3E-8FEA-33DDCD3B5AB2}" destId="{6E624A07-AB8A-485A-8D27-DBCF6FDD0644}" srcOrd="10" destOrd="0" presId="urn:microsoft.com/office/officeart/2005/8/layout/radial1"/>
    <dgm:cxn modelId="{98D02A7E-9779-4C79-B36A-48837E165C7D}" type="presParOf" srcId="{276416E4-528D-4F3E-8FEA-33DDCD3B5AB2}" destId="{ED387F37-699E-4AB4-AACB-172F281584FB}" srcOrd="11" destOrd="0" presId="urn:microsoft.com/office/officeart/2005/8/layout/radial1"/>
    <dgm:cxn modelId="{EC2EF528-6363-41AD-8B39-5FDC51AB3AAF}" type="presParOf" srcId="{ED387F37-699E-4AB4-AACB-172F281584FB}" destId="{DBBE5BF5-A9F3-4D30-9F2F-FBAB25B9AD68}" srcOrd="0" destOrd="0" presId="urn:microsoft.com/office/officeart/2005/8/layout/radial1"/>
    <dgm:cxn modelId="{3BAF43B9-3580-4269-8356-210E36985D67}" type="presParOf" srcId="{276416E4-528D-4F3E-8FEA-33DDCD3B5AB2}" destId="{7473DC2E-42B9-48DA-AA1F-C5A70F9EA994}" srcOrd="12" destOrd="0" presId="urn:microsoft.com/office/officeart/2005/8/layout/radial1"/>
    <dgm:cxn modelId="{A796E32C-07E8-4681-A8F9-D3E79A4E45B7}" type="presParOf" srcId="{276416E4-528D-4F3E-8FEA-33DDCD3B5AB2}" destId="{60029CAB-A8E4-46B8-8C90-1525FA3D4CDA}" srcOrd="13" destOrd="0" presId="urn:microsoft.com/office/officeart/2005/8/layout/radial1"/>
    <dgm:cxn modelId="{EDCFA4B5-EA4D-4CCA-8BB2-0501EAF8DE82}" type="presParOf" srcId="{60029CAB-A8E4-46B8-8C90-1525FA3D4CDA}" destId="{2C88C01F-4FBF-4591-A062-23C17C5A9F18}" srcOrd="0" destOrd="0" presId="urn:microsoft.com/office/officeart/2005/8/layout/radial1"/>
    <dgm:cxn modelId="{AC63F778-92B0-49B3-AF9F-CB05C025A619}" type="presParOf" srcId="{276416E4-528D-4F3E-8FEA-33DDCD3B5AB2}" destId="{EC339E35-B15B-4D6B-AEDD-D43ABAE152A0}" srcOrd="14" destOrd="0" presId="urn:microsoft.com/office/officeart/2005/8/layout/radial1"/>
    <dgm:cxn modelId="{10BCE569-75F4-49D1-9A8E-E1B45C5B106D}" type="presParOf" srcId="{276416E4-528D-4F3E-8FEA-33DDCD3B5AB2}" destId="{CFD86D45-E9E2-4019-A163-D005A7E21CD9}" srcOrd="15" destOrd="0" presId="urn:microsoft.com/office/officeart/2005/8/layout/radial1"/>
    <dgm:cxn modelId="{3DD153AC-1F29-4018-B10B-64E159626FF0}" type="presParOf" srcId="{CFD86D45-E9E2-4019-A163-D005A7E21CD9}" destId="{E1DCF297-FCC8-4AE6-BDDF-53FE36E25D06}" srcOrd="0" destOrd="0" presId="urn:microsoft.com/office/officeart/2005/8/layout/radial1"/>
    <dgm:cxn modelId="{28EC73F8-04E1-4ED6-9D72-1AF452085B4F}" type="presParOf" srcId="{276416E4-528D-4F3E-8FEA-33DDCD3B5AB2}" destId="{48A66955-66BE-481F-9957-05412492F690}" srcOrd="16" destOrd="0" presId="urn:microsoft.com/office/officeart/2005/8/layout/radial1"/>
    <dgm:cxn modelId="{C1276D1B-4D48-4DEA-B43B-DFFD3BF0C343}" type="presParOf" srcId="{276416E4-528D-4F3E-8FEA-33DDCD3B5AB2}" destId="{5B85E621-3E3D-4BC4-BBE5-26A24D7F9DE7}" srcOrd="17" destOrd="0" presId="urn:microsoft.com/office/officeart/2005/8/layout/radial1"/>
    <dgm:cxn modelId="{4003FED4-3334-48E1-95CA-C431E5E5E289}" type="presParOf" srcId="{5B85E621-3E3D-4BC4-BBE5-26A24D7F9DE7}" destId="{AE0B447A-6A40-4408-A252-3DA0CCB2EAE9}" srcOrd="0" destOrd="0" presId="urn:microsoft.com/office/officeart/2005/8/layout/radial1"/>
    <dgm:cxn modelId="{1B7C6CD1-2AFB-4969-A234-DB6673B3CE2A}" type="presParOf" srcId="{276416E4-528D-4F3E-8FEA-33DDCD3B5AB2}" destId="{6E436AE1-3154-4C43-8EA6-6633C6D1C47B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3403781" y="2147127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</a:t>
          </a:r>
          <a:endParaRPr lang="en-US" sz="3500" kern="1200" dirty="0"/>
        </a:p>
      </dsp:txBody>
      <dsp:txXfrm>
        <a:off x="3403781" y="2147127"/>
        <a:ext cx="1117236" cy="1117236"/>
      </dsp:txXfrm>
    </dsp:sp>
    <dsp:sp modelId="{F8639ED7-68BC-4AFD-BC6A-737776A099B1}">
      <dsp:nvSpPr>
        <dsp:cNvPr id="0" name=""/>
        <dsp:cNvSpPr/>
      </dsp:nvSpPr>
      <dsp:spPr>
        <a:xfrm rot="16200000">
          <a:off x="3457371" y="1629410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937148" y="1616847"/>
        <a:ext cx="50502" cy="50502"/>
      </dsp:txXfrm>
    </dsp:sp>
    <dsp:sp modelId="{5E94F410-E1D5-43AE-A01E-A7949AD0D030}">
      <dsp:nvSpPr>
        <dsp:cNvPr id="0" name=""/>
        <dsp:cNvSpPr/>
      </dsp:nvSpPr>
      <dsp:spPr>
        <a:xfrm>
          <a:off x="3403781" y="19834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Reader</a:t>
          </a:r>
          <a:endParaRPr lang="en-US" sz="2000" kern="1200" dirty="0"/>
        </a:p>
      </dsp:txBody>
      <dsp:txXfrm>
        <a:off x="3403781" y="19834"/>
        <a:ext cx="1117236" cy="1117236"/>
      </dsp:txXfrm>
    </dsp:sp>
    <dsp:sp modelId="{F0435BDF-1F93-4C9E-B6B0-2B53D3B38B1C}">
      <dsp:nvSpPr>
        <dsp:cNvPr id="0" name=""/>
        <dsp:cNvSpPr/>
      </dsp:nvSpPr>
      <dsp:spPr>
        <a:xfrm rot="18630708">
          <a:off x="4153311" y="1895224"/>
          <a:ext cx="981572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981572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4619558" y="1883373"/>
        <a:ext cx="49078" cy="49078"/>
      </dsp:txXfrm>
    </dsp:sp>
    <dsp:sp modelId="{68EFB8F4-32B0-438E-8B42-6C3AA9C3ED2C}">
      <dsp:nvSpPr>
        <dsp:cNvPr id="0" name=""/>
        <dsp:cNvSpPr/>
      </dsp:nvSpPr>
      <dsp:spPr>
        <a:xfrm>
          <a:off x="4767177" y="551461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Writer</a:t>
          </a:r>
          <a:endParaRPr lang="en-US" sz="2000" kern="1200" dirty="0"/>
        </a:p>
      </dsp:txBody>
      <dsp:txXfrm>
        <a:off x="4767177" y="551461"/>
        <a:ext cx="1117236" cy="1117236"/>
      </dsp:txXfrm>
    </dsp:sp>
    <dsp:sp modelId="{3ED6BA88-E995-478F-857B-93A72BF7019C}">
      <dsp:nvSpPr>
        <dsp:cNvPr id="0" name=""/>
        <dsp:cNvSpPr/>
      </dsp:nvSpPr>
      <dsp:spPr>
        <a:xfrm rot="21000000">
          <a:off x="4504859" y="2508357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4984636" y="2495794"/>
        <a:ext cx="50502" cy="50502"/>
      </dsp:txXfrm>
    </dsp:sp>
    <dsp:sp modelId="{A5B60993-ACAA-40E4-8B26-C7ABF62FD068}">
      <dsp:nvSpPr>
        <dsp:cNvPr id="0" name=""/>
        <dsp:cNvSpPr/>
      </dsp:nvSpPr>
      <dsp:spPr>
        <a:xfrm>
          <a:off x="5498756" y="1777726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Locale</a:t>
          </a:r>
          <a:endParaRPr lang="en-US" sz="2000" kern="1200" dirty="0"/>
        </a:p>
      </dsp:txBody>
      <dsp:txXfrm>
        <a:off x="5498756" y="1777726"/>
        <a:ext cx="1117236" cy="1117236"/>
      </dsp:txXfrm>
    </dsp:sp>
    <dsp:sp modelId="{5921DE7B-4BA4-4085-AF52-A3AA17D1E8E1}">
      <dsp:nvSpPr>
        <dsp:cNvPr id="0" name=""/>
        <dsp:cNvSpPr/>
      </dsp:nvSpPr>
      <dsp:spPr>
        <a:xfrm rot="1800000">
          <a:off x="4378516" y="3224880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4858293" y="3212317"/>
        <a:ext cx="50502" cy="50502"/>
      </dsp:txXfrm>
    </dsp:sp>
    <dsp:sp modelId="{92051F90-1441-4696-A266-684F936330AC}">
      <dsp:nvSpPr>
        <dsp:cNvPr id="0" name=""/>
        <dsp:cNvSpPr/>
      </dsp:nvSpPr>
      <dsp:spPr>
        <a:xfrm>
          <a:off x="5246071" y="3210774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MVC</a:t>
          </a:r>
          <a:endParaRPr lang="en-US" sz="2000" kern="1200" dirty="0"/>
        </a:p>
      </dsp:txBody>
      <dsp:txXfrm>
        <a:off x="5246071" y="3210774"/>
        <a:ext cx="1117236" cy="1117236"/>
      </dsp:txXfrm>
    </dsp:sp>
    <dsp:sp modelId="{08ABAD8E-61BC-4B56-9CAA-751975E786EB}">
      <dsp:nvSpPr>
        <dsp:cNvPr id="0" name=""/>
        <dsp:cNvSpPr/>
      </dsp:nvSpPr>
      <dsp:spPr>
        <a:xfrm rot="4200000">
          <a:off x="3821160" y="3692558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4300937" y="3679995"/>
        <a:ext cx="50502" cy="50502"/>
      </dsp:txXfrm>
    </dsp:sp>
    <dsp:sp modelId="{6E624A07-AB8A-485A-8D27-DBCF6FDD0644}">
      <dsp:nvSpPr>
        <dsp:cNvPr id="0" name=""/>
        <dsp:cNvSpPr/>
      </dsp:nvSpPr>
      <dsp:spPr>
        <a:xfrm>
          <a:off x="4131358" y="4146129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Static Data</a:t>
          </a:r>
          <a:endParaRPr lang="en-US" sz="2000" kern="1200" dirty="0"/>
        </a:p>
      </dsp:txBody>
      <dsp:txXfrm>
        <a:off x="4131358" y="4146129"/>
        <a:ext cx="1117236" cy="1117236"/>
      </dsp:txXfrm>
    </dsp:sp>
    <dsp:sp modelId="{ED387F37-699E-4AB4-AACB-172F281584FB}">
      <dsp:nvSpPr>
        <dsp:cNvPr id="0" name=""/>
        <dsp:cNvSpPr/>
      </dsp:nvSpPr>
      <dsp:spPr>
        <a:xfrm rot="6600000">
          <a:off x="3093582" y="3692558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3573359" y="3679995"/>
        <a:ext cx="50502" cy="50502"/>
      </dsp:txXfrm>
    </dsp:sp>
    <dsp:sp modelId="{7473DC2E-42B9-48DA-AA1F-C5A70F9EA994}">
      <dsp:nvSpPr>
        <dsp:cNvPr id="0" name=""/>
        <dsp:cNvSpPr/>
      </dsp:nvSpPr>
      <dsp:spPr>
        <a:xfrm>
          <a:off x="2676204" y="4146129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Store</a:t>
          </a:r>
          <a:endParaRPr lang="en-US" sz="2000" kern="1200" dirty="0"/>
        </a:p>
      </dsp:txBody>
      <dsp:txXfrm>
        <a:off x="2676204" y="4146129"/>
        <a:ext cx="1117236" cy="1117236"/>
      </dsp:txXfrm>
    </dsp:sp>
    <dsp:sp modelId="{60029CAB-A8E4-46B8-8C90-1525FA3D4CDA}">
      <dsp:nvSpPr>
        <dsp:cNvPr id="0" name=""/>
        <dsp:cNvSpPr/>
      </dsp:nvSpPr>
      <dsp:spPr>
        <a:xfrm rot="9000000">
          <a:off x="2536226" y="3224880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3016003" y="3212317"/>
        <a:ext cx="50502" cy="50502"/>
      </dsp:txXfrm>
    </dsp:sp>
    <dsp:sp modelId="{EC339E35-B15B-4D6B-AEDD-D43ABAE152A0}">
      <dsp:nvSpPr>
        <dsp:cNvPr id="0" name=""/>
        <dsp:cNvSpPr/>
      </dsp:nvSpPr>
      <dsp:spPr>
        <a:xfrm>
          <a:off x="1561491" y="3210774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Utils</a:t>
          </a:r>
          <a:endParaRPr lang="en-US" sz="2000" kern="1200" dirty="0"/>
        </a:p>
      </dsp:txBody>
      <dsp:txXfrm>
        <a:off x="1561491" y="3210774"/>
        <a:ext cx="1117236" cy="1117236"/>
      </dsp:txXfrm>
    </dsp:sp>
    <dsp:sp modelId="{CFD86D45-E9E2-4019-A163-D005A7E21CD9}">
      <dsp:nvSpPr>
        <dsp:cNvPr id="0" name=""/>
        <dsp:cNvSpPr/>
      </dsp:nvSpPr>
      <dsp:spPr>
        <a:xfrm rot="11400000">
          <a:off x="2409883" y="2508357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2889661" y="2495794"/>
        <a:ext cx="50502" cy="50502"/>
      </dsp:txXfrm>
    </dsp:sp>
    <dsp:sp modelId="{48A66955-66BE-481F-9957-05412492F690}">
      <dsp:nvSpPr>
        <dsp:cNvPr id="0" name=""/>
        <dsp:cNvSpPr/>
      </dsp:nvSpPr>
      <dsp:spPr>
        <a:xfrm>
          <a:off x="1308806" y="1777726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Mixins</a:t>
          </a:r>
          <a:endParaRPr lang="en-US" sz="2000" kern="1200" dirty="0"/>
        </a:p>
      </dsp:txBody>
      <dsp:txXfrm>
        <a:off x="1308806" y="1777726"/>
        <a:ext cx="1117236" cy="1117236"/>
      </dsp:txXfrm>
    </dsp:sp>
    <dsp:sp modelId="{9EB941D8-5D6A-46B4-A3C9-0137C1D9080B}">
      <dsp:nvSpPr>
        <dsp:cNvPr id="0" name=""/>
        <dsp:cNvSpPr/>
      </dsp:nvSpPr>
      <dsp:spPr>
        <a:xfrm rot="13800000">
          <a:off x="2773672" y="1878256"/>
          <a:ext cx="1010056" cy="25376"/>
        </a:xfrm>
        <a:custGeom>
          <a:avLst/>
          <a:gdLst/>
          <a:ahLst/>
          <a:cxnLst/>
          <a:rect l="0" t="0" r="0" b="0"/>
          <a:pathLst>
            <a:path>
              <a:moveTo>
                <a:pt x="0" y="12688"/>
              </a:moveTo>
              <a:lnTo>
                <a:pt x="1010056" y="12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3253449" y="1865693"/>
        <a:ext cx="50502" cy="50502"/>
      </dsp:txXfrm>
    </dsp:sp>
    <dsp:sp modelId="{3F48D27E-101F-4E7C-9076-C7FD17D9CEB9}">
      <dsp:nvSpPr>
        <dsp:cNvPr id="0" name=""/>
        <dsp:cNvSpPr/>
      </dsp:nvSpPr>
      <dsp:spPr>
        <a:xfrm>
          <a:off x="2036383" y="517526"/>
          <a:ext cx="1117236" cy="1117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Config</a:t>
          </a:r>
          <a:endParaRPr lang="en-US" sz="2000" kern="1200" dirty="0"/>
        </a:p>
      </dsp:txBody>
      <dsp:txXfrm>
        <a:off x="2036383" y="517526"/>
        <a:ext cx="1117236" cy="111723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bg1"/>
              </a:solidFill>
            </a:rPr>
            <a:t>Store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5B85E621-3E3D-4BC4-BBE5-26A24D7F9DE7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6E436AE1-3154-4C43-8EA6-6633C6D1C47B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4385CAA3-24C8-40E9-BA88-2E30D9B870F8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641CA610-68C7-4651-8766-74CABFF41CAA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D828E0EE-BA84-49BC-B3AB-189AA41C17BB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502492B1-307C-4878-9D73-811A519A07E8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B1994787-B83E-4D29-8A65-29461EC89619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D894DF13-C919-42E5-8F9C-182654311629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5CB817BE-78CC-494C-9D13-FD77143E542E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CC09EF1F-2F6D-4139-BA95-59FB3905567E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E1A11960-8F5B-431C-BF20-17BB588D86D0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2F99E478-00D0-4BE2-9191-ED57B8E0DD44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Store</a:t>
          </a:r>
          <a:endParaRPr lang="en-US" sz="700" kern="1200" dirty="0"/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7F95BEE4-D472-4183-8DCC-FF71684E832C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32EF81CC-6056-414B-A1C9-2AAD2F6CFA21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bg1"/>
              </a:solidFill>
            </a:rPr>
            <a:t>Store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0BC88D6F-2066-4C38-AFA7-836C2E440152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057C6999-1969-4890-9548-3175E35E4969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BCB6FD-52E3-44CD-8A6A-A7C23A6E60D5}">
      <dsp:nvSpPr>
        <dsp:cNvPr id="0" name=""/>
        <dsp:cNvSpPr/>
      </dsp:nvSpPr>
      <dsp:spPr>
        <a:xfrm>
          <a:off x="1010840" y="793427"/>
          <a:ext cx="416718" cy="416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</a:t>
          </a:r>
          <a:endParaRPr lang="en-US" sz="1300" kern="1200" dirty="0"/>
        </a:p>
      </dsp:txBody>
      <dsp:txXfrm>
        <a:off x="1010840" y="793427"/>
        <a:ext cx="416718" cy="416718"/>
      </dsp:txXfrm>
    </dsp:sp>
    <dsp:sp modelId="{F8639ED7-68BC-4AFD-BC6A-737776A099B1}">
      <dsp:nvSpPr>
        <dsp:cNvPr id="0" name=""/>
        <dsp:cNvSpPr/>
      </dsp:nvSpPr>
      <dsp:spPr>
        <a:xfrm rot="16200000">
          <a:off x="1031474" y="590321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1209813" y="596315"/>
        <a:ext cx="18772" cy="18772"/>
      </dsp:txXfrm>
    </dsp:sp>
    <dsp:sp modelId="{5E94F410-E1D5-43AE-A01E-A7949AD0D030}">
      <dsp:nvSpPr>
        <dsp:cNvPr id="0" name=""/>
        <dsp:cNvSpPr/>
      </dsp:nvSpPr>
      <dsp:spPr>
        <a:xfrm>
          <a:off x="1010840" y="125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Reader</a:t>
          </a:r>
          <a:endParaRPr lang="en-US" sz="700" kern="1200" dirty="0"/>
        </a:p>
      </dsp:txBody>
      <dsp:txXfrm>
        <a:off x="1010840" y="1257"/>
        <a:ext cx="416718" cy="416718"/>
      </dsp:txXfrm>
    </dsp:sp>
    <dsp:sp modelId="{F0435BDF-1F93-4C9E-B6B0-2B53D3B38B1C}">
      <dsp:nvSpPr>
        <dsp:cNvPr id="0" name=""/>
        <dsp:cNvSpPr/>
      </dsp:nvSpPr>
      <dsp:spPr>
        <a:xfrm rot="18630708">
          <a:off x="1290631" y="689305"/>
          <a:ext cx="36484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64843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630708">
        <a:off x="1463932" y="695565"/>
        <a:ext cx="18242" cy="18242"/>
      </dsp:txXfrm>
    </dsp:sp>
    <dsp:sp modelId="{68EFB8F4-32B0-438E-8B42-6C3AA9C3ED2C}">
      <dsp:nvSpPr>
        <dsp:cNvPr id="0" name=""/>
        <dsp:cNvSpPr/>
      </dsp:nvSpPr>
      <dsp:spPr>
        <a:xfrm>
          <a:off x="1518547" y="199227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Writer</a:t>
          </a:r>
          <a:endParaRPr lang="en-US" sz="700" kern="1200" dirty="0"/>
        </a:p>
      </dsp:txBody>
      <dsp:txXfrm>
        <a:off x="1518547" y="199227"/>
        <a:ext cx="416718" cy="416718"/>
      </dsp:txXfrm>
    </dsp:sp>
    <dsp:sp modelId="{3ED6BA88-E995-478F-857B-93A72BF7019C}">
      <dsp:nvSpPr>
        <dsp:cNvPr id="0" name=""/>
        <dsp:cNvSpPr/>
      </dsp:nvSpPr>
      <dsp:spPr>
        <a:xfrm rot="21000000">
          <a:off x="1421541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00000">
        <a:off x="1599881" y="923621"/>
        <a:ext cx="18772" cy="18772"/>
      </dsp:txXfrm>
    </dsp:sp>
    <dsp:sp modelId="{A5B60993-ACAA-40E4-8B26-C7ABF62FD068}">
      <dsp:nvSpPr>
        <dsp:cNvPr id="0" name=""/>
        <dsp:cNvSpPr/>
      </dsp:nvSpPr>
      <dsp:spPr>
        <a:xfrm>
          <a:off x="1790975" y="655868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Locale</a:t>
          </a:r>
          <a:endParaRPr lang="en-US" sz="700" kern="1200" dirty="0"/>
        </a:p>
      </dsp:txBody>
      <dsp:txXfrm>
        <a:off x="1790975" y="655868"/>
        <a:ext cx="416718" cy="416718"/>
      </dsp:txXfrm>
    </dsp:sp>
    <dsp:sp modelId="{5921DE7B-4BA4-4085-AF52-A3AA17D1E8E1}">
      <dsp:nvSpPr>
        <dsp:cNvPr id="0" name=""/>
        <dsp:cNvSpPr/>
      </dsp:nvSpPr>
      <dsp:spPr>
        <a:xfrm rot="1800000">
          <a:off x="137449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00000">
        <a:off x="1552833" y="1190442"/>
        <a:ext cx="18772" cy="18772"/>
      </dsp:txXfrm>
    </dsp:sp>
    <dsp:sp modelId="{92051F90-1441-4696-A266-684F936330AC}">
      <dsp:nvSpPr>
        <dsp:cNvPr id="0" name=""/>
        <dsp:cNvSpPr/>
      </dsp:nvSpPr>
      <dsp:spPr>
        <a:xfrm>
          <a:off x="1696879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MVC</a:t>
          </a:r>
          <a:endParaRPr lang="en-US" sz="700" kern="1200" dirty="0"/>
        </a:p>
      </dsp:txBody>
      <dsp:txXfrm>
        <a:off x="1696879" y="1189512"/>
        <a:ext cx="416718" cy="416718"/>
      </dsp:txXfrm>
    </dsp:sp>
    <dsp:sp modelId="{08ABAD8E-61BC-4B56-9CAA-751975E786EB}">
      <dsp:nvSpPr>
        <dsp:cNvPr id="0" name=""/>
        <dsp:cNvSpPr/>
      </dsp:nvSpPr>
      <dsp:spPr>
        <a:xfrm rot="4200000">
          <a:off x="1166943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200000">
        <a:off x="1345282" y="1364598"/>
        <a:ext cx="18772" cy="18772"/>
      </dsp:txXfrm>
    </dsp:sp>
    <dsp:sp modelId="{6E624A07-AB8A-485A-8D27-DBCF6FDD0644}">
      <dsp:nvSpPr>
        <dsp:cNvPr id="0" name=""/>
        <dsp:cNvSpPr/>
      </dsp:nvSpPr>
      <dsp:spPr>
        <a:xfrm>
          <a:off x="1281778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Static Data</a:t>
          </a:r>
          <a:endParaRPr lang="en-US" sz="700" kern="1200" dirty="0"/>
        </a:p>
      </dsp:txBody>
      <dsp:txXfrm>
        <a:off x="1281778" y="1537823"/>
        <a:ext cx="416718" cy="416718"/>
      </dsp:txXfrm>
    </dsp:sp>
    <dsp:sp modelId="{ED387F37-699E-4AB4-AACB-172F281584FB}">
      <dsp:nvSpPr>
        <dsp:cNvPr id="0" name=""/>
        <dsp:cNvSpPr/>
      </dsp:nvSpPr>
      <dsp:spPr>
        <a:xfrm rot="6600000">
          <a:off x="896005" y="1358603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600000">
        <a:off x="1074344" y="1364598"/>
        <a:ext cx="18772" cy="18772"/>
      </dsp:txXfrm>
    </dsp:sp>
    <dsp:sp modelId="{7473DC2E-42B9-48DA-AA1F-C5A70F9EA994}">
      <dsp:nvSpPr>
        <dsp:cNvPr id="0" name=""/>
        <dsp:cNvSpPr/>
      </dsp:nvSpPr>
      <dsp:spPr>
        <a:xfrm>
          <a:off x="739902" y="1537823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bg1"/>
              </a:solidFill>
            </a:rPr>
            <a:t>Store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739902" y="1537823"/>
        <a:ext cx="416718" cy="416718"/>
      </dsp:txXfrm>
    </dsp:sp>
    <dsp:sp modelId="{60029CAB-A8E4-46B8-8C90-1525FA3D4CDA}">
      <dsp:nvSpPr>
        <dsp:cNvPr id="0" name=""/>
        <dsp:cNvSpPr/>
      </dsp:nvSpPr>
      <dsp:spPr>
        <a:xfrm rot="9000000">
          <a:off x="688454" y="1184448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000000">
        <a:off x="866794" y="1190442"/>
        <a:ext cx="18772" cy="18772"/>
      </dsp:txXfrm>
    </dsp:sp>
    <dsp:sp modelId="{EC339E35-B15B-4D6B-AEDD-D43ABAE152A0}">
      <dsp:nvSpPr>
        <dsp:cNvPr id="0" name=""/>
        <dsp:cNvSpPr/>
      </dsp:nvSpPr>
      <dsp:spPr>
        <a:xfrm>
          <a:off x="324801" y="1189512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Utils</a:t>
          </a:r>
          <a:endParaRPr lang="en-US" sz="700" kern="1200" dirty="0"/>
        </a:p>
      </dsp:txBody>
      <dsp:txXfrm>
        <a:off x="324801" y="1189512"/>
        <a:ext cx="416718" cy="416718"/>
      </dsp:txXfrm>
    </dsp:sp>
    <dsp:sp modelId="{CFD86D45-E9E2-4019-A163-D005A7E21CD9}">
      <dsp:nvSpPr>
        <dsp:cNvPr id="0" name=""/>
        <dsp:cNvSpPr/>
      </dsp:nvSpPr>
      <dsp:spPr>
        <a:xfrm rot="11400000">
          <a:off x="641407" y="917626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400000">
        <a:off x="819746" y="923621"/>
        <a:ext cx="18772" cy="18772"/>
      </dsp:txXfrm>
    </dsp:sp>
    <dsp:sp modelId="{48A66955-66BE-481F-9957-05412492F690}">
      <dsp:nvSpPr>
        <dsp:cNvPr id="0" name=""/>
        <dsp:cNvSpPr/>
      </dsp:nvSpPr>
      <dsp:spPr>
        <a:xfrm>
          <a:off x="230705" y="655868"/>
          <a:ext cx="416718" cy="41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Mixins</a:t>
          </a:r>
          <a:endParaRPr lang="en-US" sz="700" kern="1200" dirty="0"/>
        </a:p>
      </dsp:txBody>
      <dsp:txXfrm>
        <a:off x="230705" y="655868"/>
        <a:ext cx="416718" cy="416718"/>
      </dsp:txXfrm>
    </dsp:sp>
    <dsp:sp modelId="{5B85E621-3E3D-4BC4-BBE5-26A24D7F9DE7}">
      <dsp:nvSpPr>
        <dsp:cNvPr id="0" name=""/>
        <dsp:cNvSpPr/>
      </dsp:nvSpPr>
      <dsp:spPr>
        <a:xfrm rot="13800000">
          <a:off x="776876" y="682987"/>
          <a:ext cx="375450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375450" y="15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800000">
        <a:off x="955215" y="688981"/>
        <a:ext cx="18772" cy="18772"/>
      </dsp:txXfrm>
    </dsp:sp>
    <dsp:sp modelId="{6E436AE1-3154-4C43-8EA6-6633C6D1C47B}">
      <dsp:nvSpPr>
        <dsp:cNvPr id="0" name=""/>
        <dsp:cNvSpPr/>
      </dsp:nvSpPr>
      <dsp:spPr>
        <a:xfrm>
          <a:off x="501643" y="186590"/>
          <a:ext cx="416718" cy="41671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Config</a:t>
          </a:r>
          <a:endParaRPr lang="en-US" sz="700" kern="1200" dirty="0"/>
        </a:p>
      </dsp:txBody>
      <dsp:txXfrm>
        <a:off x="501643" y="186590"/>
        <a:ext cx="416718" cy="41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510540"/>
          </a:xfrm>
          <a:prstGeom prst="rect">
            <a:avLst/>
          </a:prstGeom>
        </p:spPr>
        <p:txBody>
          <a:bodyPr vert="horz" lIns="98828" tIns="49414" rIns="98828" bIns="49414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1"/>
            <a:ext cx="3070860" cy="510540"/>
          </a:xfrm>
          <a:prstGeom prst="rect">
            <a:avLst/>
          </a:prstGeom>
        </p:spPr>
        <p:txBody>
          <a:bodyPr vert="horz" lIns="98828" tIns="49414" rIns="98828" bIns="49414" rtlCol="0"/>
          <a:lstStyle>
            <a:lvl1pPr algn="r">
              <a:defRPr sz="1400"/>
            </a:lvl1pPr>
          </a:lstStyle>
          <a:p>
            <a:fld id="{EFC28283-37E4-4FAE-84E1-B3F2E2B249B9}" type="datetimeFigureOut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489"/>
            <a:ext cx="3070860" cy="510540"/>
          </a:xfrm>
          <a:prstGeom prst="rect">
            <a:avLst/>
          </a:prstGeom>
        </p:spPr>
        <p:txBody>
          <a:bodyPr vert="horz" lIns="98828" tIns="49414" rIns="98828" bIns="49414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9698489"/>
            <a:ext cx="3070860" cy="510540"/>
          </a:xfrm>
          <a:prstGeom prst="rect">
            <a:avLst/>
          </a:prstGeom>
        </p:spPr>
        <p:txBody>
          <a:bodyPr vert="horz" lIns="98828" tIns="49414" rIns="98828" bIns="49414" rtlCol="0" anchor="b"/>
          <a:lstStyle>
            <a:lvl1pPr algn="r">
              <a:defRPr sz="1400"/>
            </a:lvl1pPr>
          </a:lstStyle>
          <a:p>
            <a:fld id="{0AB6DBC7-9816-4653-95BE-AAA08BF66A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596900"/>
            <a:ext cx="3143250" cy="2359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28" tIns="49414" rIns="98828" bIns="494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3063240"/>
            <a:ext cx="5669280" cy="6381750"/>
          </a:xfrm>
          <a:prstGeom prst="rect">
            <a:avLst/>
          </a:prstGeom>
        </p:spPr>
        <p:txBody>
          <a:bodyPr vert="horz" lIns="98828" tIns="49414" rIns="98828" bIns="49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2" y="595631"/>
            <a:ext cx="2442580" cy="510540"/>
          </a:xfrm>
          <a:prstGeom prst="rect">
            <a:avLst/>
          </a:prstGeom>
        </p:spPr>
        <p:txBody>
          <a:bodyPr vert="horz" lIns="98828" tIns="49414" rIns="98828" bIns="49414" rtlCol="0" anchor="b"/>
          <a:lstStyle>
            <a:lvl1pPr algn="r">
              <a:defRPr sz="1400"/>
            </a:lvl1pPr>
          </a:lstStyle>
          <a:p>
            <a:fld id="{6C4A9B2B-328B-4BFE-A367-A872EA5A91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A9B2B-328B-4BFE-A367-A872EA5A918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A9B2B-328B-4BFE-A367-A872EA5A918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 spc="-150">
                <a:solidFill>
                  <a:schemeClr val="bg1"/>
                </a:solidFill>
                <a:latin typeface="DuckHeavy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>
            <a:lvl1pPr marL="0" indent="0" algn="l">
              <a:buNone/>
              <a:defRPr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4CF7B7BB-CBBD-4929-BA4D-11D7393B5016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pic>
        <p:nvPicPr>
          <p:cNvPr id="7" name="Picture 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2971800" cy="8335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194A-FDB2-4716-9016-1E79DD2BD0F6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214-8CA4-4129-A4F2-596F7A8DC2FC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5A8F-67B5-41ED-A1AD-FC66E417096E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7A7-18B9-4DD1-9ACE-50B4CFBA9D65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ner Title">
    <p:bg>
      <p:bgPr>
        <a:blipFill dpi="0" rotWithShape="0">
          <a:blip r:embed="rId3" cstate="email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548" y="2819400"/>
            <a:ext cx="373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uk-UA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 Title -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 userDrawn="1"/>
        </p:nvSpPr>
        <p:spPr bwMode="auto">
          <a:xfrm>
            <a:off x="228600" y="957263"/>
            <a:ext cx="8686800" cy="8715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DCDCD"/>
              </a:gs>
              <a:gs pos="100000">
                <a:srgbClr val="CDCDCD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9264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uk-UA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1752" y="1975104"/>
            <a:ext cx="4243387" cy="1163395"/>
          </a:xfrm>
        </p:spPr>
        <p:txBody>
          <a:bodyPr/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569913" indent="-15716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974725" indent="-15398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67238" y="1975104"/>
            <a:ext cx="4243387" cy="1163395"/>
          </a:xfrm>
        </p:spPr>
        <p:txBody>
          <a:bodyPr/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569913" indent="-157163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974725" indent="-15398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lang="en-US" sz="1500" dirty="0" smtClean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r Title">
    <p:bg>
      <p:bgPr>
        <a:blipFill dpi="0" rotWithShape="0">
          <a:blip r:embed="rId3" cstate="email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68548" y="2819400"/>
            <a:ext cx="373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uk-UA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200400"/>
          </a:xfrm>
        </p:spPr>
        <p:txBody>
          <a:bodyPr anchor="b" anchorCtr="0"/>
          <a:lstStyle>
            <a:lvl1pPr algn="l">
              <a:defRPr spc="-150">
                <a:solidFill>
                  <a:schemeClr val="bg1"/>
                </a:solidFill>
                <a:latin typeface="DuckHeavy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>
            <a:lvl1pPr algn="l">
              <a:defRPr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72AB6F84-E106-4598-8FAD-90B9D657A14E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2971800" cy="8335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209800" cy="5638800"/>
          </a:xfrm>
        </p:spPr>
        <p:txBody>
          <a:bodyPr anchor="ctr" anchorCtr="0">
            <a:normAutofit/>
          </a:bodyPr>
          <a:lstStyle>
            <a:lvl1pPr algn="l">
              <a:defRPr sz="3200" spc="-150">
                <a:solidFill>
                  <a:schemeClr val="bg1"/>
                </a:solidFill>
                <a:latin typeface="DuckMedium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09600"/>
            <a:ext cx="5105400" cy="5516563"/>
          </a:xfrm>
        </p:spPr>
        <p:txBody>
          <a:bodyPr/>
          <a:lstStyle>
            <a:lvl1pPr algn="l">
              <a:defRPr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DD306DD3-6D0D-4F66-9E7B-FAB4F72BBC98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209800" cy="2133600"/>
          </a:xfrm>
        </p:spPr>
        <p:txBody>
          <a:bodyPr anchor="b" anchorCtr="0">
            <a:normAutofit/>
          </a:bodyPr>
          <a:lstStyle>
            <a:lvl1pPr algn="r">
              <a:defRPr sz="3200" spc="-150">
                <a:solidFill>
                  <a:schemeClr val="bg1"/>
                </a:solidFill>
                <a:latin typeface="DuckMedium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09600"/>
            <a:ext cx="5105400" cy="5516563"/>
          </a:xfrm>
        </p:spPr>
        <p:txBody>
          <a:bodyPr/>
          <a:lstStyle>
            <a:lvl1pPr algn="l">
              <a:defRPr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2A0250B2-5312-4459-A6CC-AC0E41BD06E7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1"/>
            <a:ext cx="2209800" cy="3352800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DuckBold" pitchFamily="2" charset="0"/>
              </a:defRPr>
            </a:lvl1pPr>
            <a:lvl2pPr algn="l">
              <a:defRPr sz="1400">
                <a:solidFill>
                  <a:schemeClr val="bg1"/>
                </a:solidFill>
                <a:latin typeface="DuckBook" pitchFamily="2" charset="0"/>
              </a:defRPr>
            </a:lvl2pPr>
            <a:lvl3pPr algn="l">
              <a:defRPr sz="1200">
                <a:solidFill>
                  <a:schemeClr val="bg1"/>
                </a:solidFill>
                <a:latin typeface="DuckBook" pitchFamily="2" charset="0"/>
              </a:defRPr>
            </a:lvl3pPr>
            <a:lvl4pPr algn="l">
              <a:defRPr sz="1100">
                <a:solidFill>
                  <a:schemeClr val="bg1"/>
                </a:solidFill>
                <a:latin typeface="DuckBook" pitchFamily="2" charset="0"/>
              </a:defRPr>
            </a:lvl4pPr>
            <a:lvl5pPr algn="l">
              <a:defRPr sz="1100">
                <a:solidFill>
                  <a:schemeClr val="bg1"/>
                </a:solidFill>
                <a:latin typeface="DuckBook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 anchor="b" anchorCtr="0">
            <a:normAutofit/>
          </a:bodyPr>
          <a:lstStyle>
            <a:lvl1pPr algn="l">
              <a:defRPr sz="4000" b="0" spc="-1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spc="0">
                <a:solidFill>
                  <a:schemeClr val="tx1"/>
                </a:solidFill>
                <a:latin typeface="+mn-lt"/>
              </a:defRPr>
            </a:lvl1pPr>
            <a:lvl2pPr algn="l">
              <a:defRPr spc="0">
                <a:solidFill>
                  <a:schemeClr val="tx1"/>
                </a:solidFill>
                <a:latin typeface="+mn-lt"/>
              </a:defRPr>
            </a:lvl2pPr>
            <a:lvl3pPr algn="l">
              <a:defRPr spc="0">
                <a:solidFill>
                  <a:schemeClr val="tx1"/>
                </a:solidFill>
                <a:latin typeface="+mn-lt"/>
              </a:defRPr>
            </a:lvl3pPr>
            <a:lvl4pPr algn="l">
              <a:defRPr spc="0">
                <a:solidFill>
                  <a:schemeClr val="tx1"/>
                </a:solidFill>
                <a:latin typeface="+mn-lt"/>
              </a:defRPr>
            </a:lvl4pPr>
            <a:lvl5pPr algn="l">
              <a:defRPr spc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pc="-150"/>
            </a:lvl1pPr>
          </a:lstStyle>
          <a:p>
            <a:fld id="{0FC50DDC-8520-45D1-A9C9-A5FD85766DB4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pc="-150"/>
            </a:lvl1pPr>
          </a:lstStyle>
          <a:p>
            <a:endParaRPr lang="en-US" dirty="0"/>
          </a:p>
        </p:txBody>
      </p:sp>
      <p:pic>
        <p:nvPicPr>
          <p:cNvPr id="9" name="Picture 8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3800" y="152400"/>
            <a:ext cx="1371600" cy="3847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pc="-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 anchor="b" anchorCtr="0"/>
          <a:lstStyle>
            <a:lvl1pPr algn="l">
              <a:defRPr spc="-150">
                <a:solidFill>
                  <a:schemeClr val="bg1">
                    <a:lumMod val="95000"/>
                  </a:schemeClr>
                </a:solidFill>
                <a:latin typeface="DuckHeavy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algn="l">
              <a:defRPr sz="28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algn="l">
              <a:defRPr sz="28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l"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784D09-EF79-4257-B41A-BE82EBE299EF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DuckBold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l">
              <a:buNone/>
              <a:defRPr sz="2400" b="0">
                <a:latin typeface="Duck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>
              <a:defRPr sz="2400">
                <a:latin typeface="DuckLight" pitchFamily="2" charset="0"/>
              </a:defRPr>
            </a:lvl1pPr>
            <a:lvl2pPr algn="l">
              <a:defRPr sz="2000">
                <a:latin typeface="DuckLight" pitchFamily="2" charset="0"/>
              </a:defRPr>
            </a:lvl2pPr>
            <a:lvl3pPr algn="l">
              <a:defRPr sz="1800">
                <a:latin typeface="DuckLight" pitchFamily="2" charset="0"/>
              </a:defRPr>
            </a:lvl3pPr>
            <a:lvl4pPr algn="l">
              <a:defRPr sz="1600">
                <a:latin typeface="DuckLight" pitchFamily="2" charset="0"/>
              </a:defRPr>
            </a:lvl4pPr>
            <a:lvl5pPr algn="l">
              <a:defRPr sz="1600">
                <a:latin typeface="DuckLight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l">
              <a:buNone/>
              <a:defRPr sz="2400" b="0">
                <a:latin typeface="DuckLigh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>
              <a:defRPr sz="2400">
                <a:latin typeface="DuckLight" pitchFamily="2" charset="0"/>
              </a:defRPr>
            </a:lvl1pPr>
            <a:lvl2pPr algn="l">
              <a:defRPr sz="2000">
                <a:latin typeface="DuckLight" pitchFamily="2" charset="0"/>
              </a:defRPr>
            </a:lvl2pPr>
            <a:lvl3pPr algn="l">
              <a:defRPr sz="1800">
                <a:latin typeface="DuckLight" pitchFamily="2" charset="0"/>
              </a:defRPr>
            </a:lvl3pPr>
            <a:lvl4pPr algn="l">
              <a:defRPr sz="1600">
                <a:latin typeface="DuckLight" pitchFamily="2" charset="0"/>
              </a:defRPr>
            </a:lvl4pPr>
            <a:lvl5pPr algn="l">
              <a:defRPr sz="1600">
                <a:latin typeface="DuckLight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latin typeface="DuckLight" pitchFamily="2" charset="0"/>
              </a:defRPr>
            </a:lvl1pPr>
          </a:lstStyle>
          <a:p>
            <a:fld id="{8E7C56FF-3C91-4F8B-92E3-DF0006A1FBF7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Duck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latin typeface="DuckLight" pitchFamily="2" charset="0"/>
              </a:defRPr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A287-30DF-4290-9529-5600642E764A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3FE-27C1-4DF1-99CF-F7A6E38A0238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ckLight" pitchFamily="2" charset="0"/>
              </a:defRPr>
            </a:lvl1pPr>
          </a:lstStyle>
          <a:p>
            <a:fld id="{A626A157-9E13-4EB5-8129-B4AD90C093F4}" type="datetime1">
              <a:rPr lang="en-US" smtClean="0"/>
              <a:pPr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ck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ckLight" pitchFamily="2" charset="0"/>
              </a:defRPr>
            </a:lvl1pPr>
          </a:lstStyle>
          <a:p>
            <a:fld id="{8A362B6A-94C1-4E0A-8AB5-C5BC6294CD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77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8" r:id="rId14"/>
    <p:sldLayoutId id="2147483679" r:id="rId15"/>
    <p:sldLayoutId id="2147483680" r:id="rId1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DuckBlac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DuckMedium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Duck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Duck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Duck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Duck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724400" y="22098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Scalable JavaScript</a:t>
            </a:r>
          </a:p>
          <a:p>
            <a:pPr lvl="0" fontAlgn="base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Applications</a:t>
            </a:r>
          </a:p>
          <a:p>
            <a:pPr lvl="0" fontAlgn="base">
              <a:spcBef>
                <a:spcPct val="0"/>
              </a:spcBef>
            </a:pPr>
            <a:endParaRPr lang="en-US" sz="4000" b="1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772150"/>
            <a:ext cx="7772400" cy="631825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1F497D"/>
                </a:solidFill>
                <a:latin typeface="Calibri"/>
              </a:rPr>
              <a:t>Dmytro</a:t>
            </a:r>
            <a:r>
              <a:rPr lang="en-US" sz="3600" b="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3600" b="1" dirty="0" err="1" smtClean="0">
                <a:solidFill>
                  <a:srgbClr val="1F497D"/>
                </a:solidFill>
                <a:latin typeface="Calibri"/>
              </a:rPr>
              <a:t>Tarasenko</a:t>
            </a:r>
            <a:r>
              <a:rPr lang="en-US" sz="3600" b="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dirty="0" smtClean="0">
                <a:solidFill>
                  <a:schemeClr val="tx2"/>
                </a:solidFill>
                <a:latin typeface="+mj-lt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April 2012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\Users\Documents\JS presentations\muxi-kotle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95400"/>
            <a:ext cx="9144000" cy="55625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r>
              <a:rPr lang="en-US" sz="4400" dirty="0" smtClean="0"/>
              <a:t>Data container;</a:t>
            </a:r>
          </a:p>
          <a:p>
            <a:r>
              <a:rPr lang="en-US" sz="4400" dirty="0" smtClean="0"/>
              <a:t>CRUD operations;</a:t>
            </a:r>
          </a:p>
          <a:p>
            <a:r>
              <a:rPr lang="en-US" sz="4400" dirty="0" smtClean="0"/>
              <a:t>Only data related logic;</a:t>
            </a:r>
          </a:p>
          <a:p>
            <a:r>
              <a:rPr lang="en-US" sz="4400" dirty="0" smtClean="0"/>
              <a:t>Uses alone and in stores;</a:t>
            </a:r>
            <a:endParaRPr lang="ru-RU" sz="4400" dirty="0" smtClean="0"/>
          </a:p>
          <a:p>
            <a:r>
              <a:rPr lang="ru-RU" sz="4400" dirty="0" err="1" smtClean="0"/>
              <a:t>Controlled</a:t>
            </a:r>
            <a:r>
              <a:rPr lang="ru-RU" sz="4400" dirty="0" smtClean="0"/>
              <a:t> </a:t>
            </a:r>
            <a:r>
              <a:rPr lang="ru-RU" sz="4400" dirty="0" err="1" smtClean="0"/>
              <a:t>by</a:t>
            </a:r>
            <a:r>
              <a:rPr lang="ru-RU" sz="4400" dirty="0" smtClean="0"/>
              <a:t> </a:t>
            </a:r>
            <a:r>
              <a:rPr lang="ru-RU" sz="4400" dirty="0" err="1" smtClean="0"/>
              <a:t>a</a:t>
            </a:r>
            <a:r>
              <a:rPr lang="ru-RU" sz="4400" dirty="0" smtClean="0"/>
              <a:t> </a:t>
            </a:r>
            <a:r>
              <a:rPr lang="ru-RU" sz="4400" dirty="0" err="1" smtClean="0"/>
              <a:t>controller</a:t>
            </a:r>
            <a:endParaRPr lang="en-US" sz="4400" dirty="0"/>
          </a:p>
        </p:txBody>
      </p:sp>
      <p:pic>
        <p:nvPicPr>
          <p:cNvPr id="2050" name="Picture 2" descr="D:\backup\Users\Documents\JS presentations\model.jpg"/>
          <p:cNvPicPr>
            <a:picLocks noChangeAspect="1" noChangeArrowheads="1"/>
          </p:cNvPicPr>
          <p:nvPr/>
        </p:nvPicPr>
        <p:blipFill>
          <a:blip r:embed="rId2" cstate="print">
            <a:lum bright="7000"/>
          </a:blip>
          <a:srcRect l="27586" r="27586"/>
          <a:stretch>
            <a:fillRect/>
          </a:stretch>
        </p:blipFill>
        <p:spPr bwMode="auto">
          <a:xfrm>
            <a:off x="7189568" y="1295401"/>
            <a:ext cx="1954432" cy="55625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86000"/>
            <a:ext cx="5943600" cy="3505200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D</a:t>
            </a:r>
            <a:r>
              <a:rPr lang="en-US" sz="3600" dirty="0" err="1" smtClean="0"/>
              <a:t>ata</a:t>
            </a:r>
            <a:r>
              <a:rPr lang="en-US" sz="3600" dirty="0" smtClean="0"/>
              <a:t> representation</a:t>
            </a:r>
          </a:p>
          <a:p>
            <a:pPr algn="just"/>
            <a:r>
              <a:rPr lang="en-US" sz="3600" dirty="0" smtClean="0"/>
              <a:t>Validations</a:t>
            </a:r>
          </a:p>
          <a:p>
            <a:pPr algn="just"/>
            <a:r>
              <a:rPr lang="ru-RU" sz="3600" dirty="0" err="1" smtClean="0"/>
              <a:t>View</a:t>
            </a:r>
            <a:r>
              <a:rPr lang="ru-RU" sz="3600" dirty="0" smtClean="0"/>
              <a:t> </a:t>
            </a:r>
            <a:r>
              <a:rPr lang="ru-RU" sz="3600" dirty="0" err="1" smtClean="0"/>
              <a:t>logic</a:t>
            </a:r>
            <a:endParaRPr lang="ru-RU" sz="3600" dirty="0" smtClean="0"/>
          </a:p>
          <a:p>
            <a:pPr algn="just"/>
            <a:r>
              <a:rPr lang="ru-RU" sz="3600" dirty="0" err="1" smtClean="0"/>
              <a:t>Stand</a:t>
            </a:r>
            <a:r>
              <a:rPr lang="ru-RU" sz="3600" dirty="0" smtClean="0"/>
              <a:t> </a:t>
            </a:r>
            <a:r>
              <a:rPr lang="ru-RU" sz="3600" dirty="0" err="1" smtClean="0"/>
              <a:t>alone</a:t>
            </a:r>
            <a:r>
              <a:rPr lang="ru-RU" sz="3600" dirty="0" smtClean="0"/>
              <a:t> </a:t>
            </a:r>
            <a:r>
              <a:rPr lang="ru-RU" sz="3600" dirty="0" err="1" smtClean="0"/>
              <a:t>widgets</a:t>
            </a:r>
            <a:endParaRPr lang="en-US" sz="3600" dirty="0" smtClean="0"/>
          </a:p>
          <a:p>
            <a:pPr algn="just"/>
            <a:r>
              <a:rPr lang="ru-RU" sz="3600" dirty="0" err="1" smtClean="0"/>
              <a:t>Controlle</a:t>
            </a:r>
            <a:r>
              <a:rPr lang="en-US" sz="3600" dirty="0" smtClean="0"/>
              <a:t>d</a:t>
            </a:r>
            <a:r>
              <a:rPr lang="ru-RU" sz="3600" dirty="0" smtClean="0"/>
              <a:t> </a:t>
            </a:r>
            <a:r>
              <a:rPr lang="en-US" sz="3600" dirty="0" smtClean="0"/>
              <a:t>by controller</a:t>
            </a:r>
          </a:p>
          <a:p>
            <a:endParaRPr lang="en-US" sz="4400" dirty="0" smtClean="0"/>
          </a:p>
        </p:txBody>
      </p:sp>
      <p:pic>
        <p:nvPicPr>
          <p:cNvPr id="3076" name="Picture 4" descr="D:\backup\Users\Documents\JS presentations\view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590800"/>
            <a:ext cx="3109829" cy="28418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:\backup\Users\Documents\JS presentations\controller2.jpg"/>
          <p:cNvPicPr>
            <a:picLocks noChangeAspect="1" noChangeArrowheads="1"/>
          </p:cNvPicPr>
          <p:nvPr/>
        </p:nvPicPr>
        <p:blipFill>
          <a:blip r:embed="rId2" cstate="print"/>
          <a:srcRect b="21007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Controller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397000"/>
          <a:ext cx="79248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Reader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873276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Converts server data to JSON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Preprocess</a:t>
            </a:r>
            <a:r>
              <a:rPr lang="ru-RU" sz="3600" dirty="0" err="1" smtClean="0"/>
              <a:t>es</a:t>
            </a:r>
            <a:r>
              <a:rPr lang="en-US" sz="3600" dirty="0" smtClean="0"/>
              <a:t>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Decode</a:t>
            </a:r>
            <a:r>
              <a:rPr lang="ru-RU" sz="3600" dirty="0" err="1" smtClean="0"/>
              <a:t>s</a:t>
            </a:r>
            <a:r>
              <a:rPr lang="en-US" sz="3600" dirty="0" smtClean="0"/>
              <a:t>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in models and stores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Writer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624078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Converts data from JSON to</a:t>
            </a:r>
            <a:br>
              <a:rPr lang="en-US" sz="3600" dirty="0" smtClean="0"/>
            </a:br>
            <a:r>
              <a:rPr lang="en-US" sz="3600" dirty="0" smtClean="0"/>
              <a:t>   server format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Postprocesses</a:t>
            </a:r>
            <a:r>
              <a:rPr lang="en-US" sz="3600" dirty="0" smtClean="0"/>
              <a:t>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Encodes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in models and stores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Locale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700278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English to Russian translation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Loads and stores language </a:t>
            </a:r>
            <a:br>
              <a:rPr lang="en-US" sz="3600" dirty="0" smtClean="0"/>
            </a:br>
            <a:r>
              <a:rPr lang="en-US" sz="3600" dirty="0" smtClean="0"/>
              <a:t>   database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__(‘String’) method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everywhere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70757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Model View Controller pattern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Static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429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Splits data and logic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in stores, templates, .</a:t>
            </a:r>
            <a:r>
              <a:rPr lang="ru-RU" sz="3600" dirty="0" smtClean="0"/>
              <a:t>..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 smtClean="0"/>
              <a:t>JavaScript trend</a:t>
            </a:r>
          </a:p>
          <a:p>
            <a:r>
              <a:rPr lang="en-US" sz="4300" dirty="0" smtClean="0"/>
              <a:t>OOP in JavaScript</a:t>
            </a:r>
          </a:p>
          <a:p>
            <a:r>
              <a:rPr lang="en-US" sz="4300" dirty="0" smtClean="0"/>
              <a:t>MVC</a:t>
            </a:r>
          </a:p>
          <a:p>
            <a:r>
              <a:rPr lang="ru-RU" sz="4300" dirty="0" smtClean="0"/>
              <a:t>A</a:t>
            </a:r>
            <a:r>
              <a:rPr lang="en-US" sz="4300" dirty="0" err="1" smtClean="0"/>
              <a:t>pplication</a:t>
            </a:r>
            <a:r>
              <a:rPr lang="ru-RU" sz="4300" dirty="0" smtClean="0"/>
              <a:t> </a:t>
            </a:r>
            <a:r>
              <a:rPr lang="en-US" sz="4400" dirty="0" smtClean="0"/>
              <a:t>entities</a:t>
            </a:r>
            <a:endParaRPr lang="en-US" sz="4300" dirty="0" smtClean="0"/>
          </a:p>
          <a:p>
            <a:r>
              <a:rPr lang="en-US" sz="4300" dirty="0" smtClean="0"/>
              <a:t>MVC Example</a:t>
            </a:r>
          </a:p>
          <a:p>
            <a:r>
              <a:rPr lang="en-US" sz="4300" dirty="0" smtClean="0"/>
              <a:t>Layers</a:t>
            </a:r>
          </a:p>
          <a:p>
            <a:r>
              <a:rPr lang="en-US" sz="4300" dirty="0" smtClean="0"/>
              <a:t>Best practices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entities: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5908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Stores array of models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Filterable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Sortable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CRUD operations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Usage</a:t>
            </a:r>
            <a:r>
              <a:rPr lang="en-US" sz="3600" dirty="0" smtClean="0"/>
              <a:t>: Grids, Lists, Trees, …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Application entities: </a:t>
            </a:r>
            <a:r>
              <a:rPr lang="ru-RU" dirty="0" err="1" smtClean="0"/>
              <a:t>Utils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5908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Shared</a:t>
            </a:r>
            <a:r>
              <a:rPr lang="ru-RU" sz="3600" dirty="0" smtClean="0"/>
              <a:t> </a:t>
            </a:r>
            <a:r>
              <a:rPr lang="ru-RU" sz="3600" dirty="0" err="1" smtClean="0"/>
              <a:t>functions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Shared properties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Shared </a:t>
            </a:r>
            <a:r>
              <a:rPr lang="ru-RU" sz="3600" dirty="0" err="1" smtClean="0"/>
              <a:t>classes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Constants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everywhere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Application entities: </a:t>
            </a:r>
            <a:r>
              <a:rPr lang="ru-RU" dirty="0" err="1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14522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err="1" smtClean="0"/>
              <a:t>Multiple</a:t>
            </a:r>
            <a:r>
              <a:rPr lang="ru-RU" sz="3600" dirty="0" smtClean="0"/>
              <a:t> </a:t>
            </a:r>
            <a:r>
              <a:rPr lang="ru-RU" sz="3600" dirty="0" err="1" smtClean="0"/>
              <a:t>inheritance</a:t>
            </a:r>
            <a:r>
              <a:rPr lang="ru-RU" sz="3600" dirty="0" smtClean="0"/>
              <a:t> </a:t>
            </a:r>
            <a:r>
              <a:rPr lang="ru-RU" sz="3600" dirty="0" err="1" smtClean="0"/>
              <a:t>emulation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Similar</a:t>
            </a:r>
            <a:r>
              <a:rPr lang="ru-RU" sz="3600" dirty="0" smtClean="0"/>
              <a:t> </a:t>
            </a:r>
            <a:r>
              <a:rPr lang="ru-RU" sz="3600" dirty="0" err="1" smtClean="0"/>
              <a:t>to</a:t>
            </a:r>
            <a:r>
              <a:rPr lang="ru-RU" sz="3600" dirty="0" smtClean="0"/>
              <a:t> </a:t>
            </a:r>
            <a:r>
              <a:rPr lang="ru-RU" sz="3600" dirty="0" err="1" smtClean="0"/>
              <a:t>class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in other classes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Application entities: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0" y="3048000"/>
          <a:ext cx="24384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14522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Affects the entire application</a:t>
            </a:r>
            <a:endParaRPr lang="ru-RU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Contains shared options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800000"/>
                </a:solidFill>
              </a:rPr>
              <a:t>Used</a:t>
            </a:r>
            <a:r>
              <a:rPr lang="en-US" sz="3600" dirty="0" smtClean="0"/>
              <a:t> in classes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Application entities: File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51816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D:\backup\Users\Documents\JS presentations\f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443596"/>
            <a:ext cx="2362200" cy="526200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 descr="feed-view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7956" y="1600200"/>
            <a:ext cx="6988087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feed-viewer-r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7956" y="1600200"/>
            <a:ext cx="6988087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2" descr="feed-viewer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419600" y="2514600"/>
            <a:ext cx="4560843" cy="2953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4400" dirty="0" err="1" smtClean="0"/>
              <a:t>FeedList</a:t>
            </a:r>
            <a:endParaRPr lang="en-US" sz="4400" dirty="0" smtClean="0"/>
          </a:p>
          <a:p>
            <a:pPr>
              <a:buNone/>
            </a:pPr>
            <a:r>
              <a:rPr lang="en-US" sz="4400" dirty="0" err="1" smtClean="0"/>
              <a:t>ArticleList</a:t>
            </a:r>
            <a:endParaRPr lang="en-US" sz="4400" dirty="0" smtClean="0"/>
          </a:p>
          <a:p>
            <a:pPr>
              <a:buNone/>
            </a:pPr>
            <a:r>
              <a:rPr lang="en-US" sz="4400" dirty="0" err="1" smtClean="0"/>
              <a:t>ArticlePreview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4400" dirty="0" smtClean="0"/>
              <a:t>Feed</a:t>
            </a:r>
          </a:p>
          <a:p>
            <a:pPr>
              <a:buNone/>
            </a:pPr>
            <a:r>
              <a:rPr lang="en-US" sz="4400" dirty="0" smtClean="0"/>
              <a:t>Article</a:t>
            </a:r>
            <a:endParaRPr lang="en-US" sz="4400" dirty="0"/>
          </a:p>
        </p:txBody>
      </p:sp>
      <p:pic>
        <p:nvPicPr>
          <p:cNvPr id="6" name="Content Placeholder 12" descr="feed-viewer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419600" y="2514600"/>
            <a:ext cx="4560843" cy="2953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4400" dirty="0" smtClean="0"/>
              <a:t>Feed</a:t>
            </a:r>
          </a:p>
          <a:p>
            <a:pPr>
              <a:buNone/>
            </a:pPr>
            <a:r>
              <a:rPr lang="en-US" sz="4400" dirty="0" smtClean="0"/>
              <a:t>Article</a:t>
            </a:r>
            <a:endParaRPr lang="en-US" sz="4400" dirty="0"/>
          </a:p>
        </p:txBody>
      </p:sp>
      <p:pic>
        <p:nvPicPr>
          <p:cNvPr id="6" name="Content Placeholder 12" descr="feed-viewer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419600" y="2514600"/>
            <a:ext cx="4560843" cy="2953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Trend: Languages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236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DuckLight" pitchFamily="2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1504234"/>
            <a:ext cx="236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OOP</a:t>
            </a:r>
          </a:p>
          <a:p>
            <a:pPr algn="ctr">
              <a:buNone/>
            </a:pPr>
            <a:r>
              <a:rPr lang="en-US" sz="1600" dirty="0" smtClean="0"/>
              <a:t>C++, Java, C#, </a:t>
            </a:r>
            <a:r>
              <a:rPr lang="en-US" sz="1600" dirty="0" smtClean="0"/>
              <a:t>Python</a:t>
            </a:r>
            <a:endParaRPr lang="en-US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2952034"/>
            <a:ext cx="23622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Structured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C, Pascal, </a:t>
            </a:r>
            <a:r>
              <a:rPr lang="en-US" sz="1600" dirty="0" err="1" smtClean="0"/>
              <a:t>Algol</a:t>
            </a:r>
            <a:r>
              <a:rPr lang="en-US" sz="1600" dirty="0" smtClean="0"/>
              <a:t>, </a:t>
            </a:r>
            <a:r>
              <a:rPr lang="en-US" sz="1600" dirty="0" err="1" smtClean="0"/>
              <a:t>Ada</a:t>
            </a:r>
            <a:endParaRPr lang="en-US" sz="16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3352800" y="4389324"/>
            <a:ext cx="236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Assemblers</a:t>
            </a:r>
            <a:endParaRPr lang="en-US" dirty="0" smtClean="0"/>
          </a:p>
        </p:txBody>
      </p:sp>
      <p:sp>
        <p:nvSpPr>
          <p:cNvPr id="14" name="Down Arrow 13"/>
          <p:cNvSpPr/>
          <p:nvPr/>
        </p:nvSpPr>
        <p:spPr>
          <a:xfrm rot="10800000">
            <a:off x="4332891" y="2473814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4332891" y="3912153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52800" y="5826614"/>
            <a:ext cx="2362200" cy="844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2400" dirty="0" smtClean="0"/>
          </a:p>
          <a:p>
            <a:pPr algn="ctr"/>
            <a:r>
              <a:rPr lang="en-US" sz="2400" dirty="0" smtClean="0"/>
              <a:t>Machine code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16" name="Down Arrow 15"/>
          <p:cNvSpPr/>
          <p:nvPr/>
        </p:nvSpPr>
        <p:spPr>
          <a:xfrm rot="10800000">
            <a:off x="4333940" y="5345764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4400" dirty="0" smtClean="0"/>
              <a:t>Feed</a:t>
            </a:r>
          </a:p>
          <a:p>
            <a:pPr>
              <a:buNone/>
            </a:pPr>
            <a:r>
              <a:rPr lang="en-US" sz="4400" dirty="0" smtClean="0"/>
              <a:t>Article</a:t>
            </a:r>
            <a:endParaRPr lang="en-US" sz="4400" dirty="0"/>
          </a:p>
        </p:txBody>
      </p:sp>
      <p:pic>
        <p:nvPicPr>
          <p:cNvPr id="6" name="Content Placeholder 12" descr="feed-viewer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419600" y="2514600"/>
            <a:ext cx="4560843" cy="29539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</a:t>
            </a:r>
            <a:r>
              <a:rPr lang="en-US" dirty="0" err="1" smtClean="0"/>
              <a:t>FeedList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905000"/>
            <a:ext cx="7391400" cy="4724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Ext.define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FV.view.FeedList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 {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extend: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Ext.panel.Panel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alias :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widget.feedlist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initComponent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: function() {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.items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= [{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xtype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dataview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      store: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.store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  }];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.callParent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(arguments);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Feed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447800"/>
            <a:ext cx="7086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Ext.define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FV.controller.Feed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extend: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Ext.app.Controller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stores: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FV.store.Article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models: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FV.model.Feed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init: function()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feedlist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dataview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selectionchange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.loadFeed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loadFeed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function(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selModel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selected)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store =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.getArticlesStore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feed = selected[0];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store.load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{feed: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feed.get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)}});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Feed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Ext.define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FV.model.Feed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{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extend: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Ext.data.Model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fields: [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{name: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 type: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'string'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	{name: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type: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'string'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]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Feed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Ext.define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FV.store.Feed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smtClean="0">
                <a:latin typeface="Consolas" pitchFamily="49" charset="0"/>
                <a:cs typeface="Consolas" pitchFamily="49" charset="0"/>
              </a:rPr>
              <a:t>, {</a:t>
            </a:r>
            <a:br>
              <a:rPr lang="en-US" sz="2800" smtClean="0">
                <a:latin typeface="Consolas" pitchFamily="49" charset="0"/>
                <a:cs typeface="Consolas" pitchFamily="49" charset="0"/>
              </a:rPr>
            </a:br>
            <a:r>
              <a:rPr lang="en-US" sz="2800" smtClean="0">
                <a:latin typeface="Consolas" pitchFamily="49" charset="0"/>
                <a:cs typeface="Consolas" pitchFamily="49" charset="0"/>
              </a:rPr>
              <a:t>extend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Ext.data.Store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model 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FV.model.Feed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  : [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{name: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Sencha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Blog'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'…'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},     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{name: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Sencha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Forums'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'…'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},            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{name: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Ajaxian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'…'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52800" y="1371600"/>
            <a:ext cx="2362200" cy="10734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Concrete app</a:t>
            </a:r>
          </a:p>
          <a:p>
            <a:pPr algn="ctr">
              <a:buNone/>
            </a:pPr>
            <a:r>
              <a:rPr lang="en-US" dirty="0" smtClean="0"/>
              <a:t>(App NS)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52800" y="2819400"/>
            <a:ext cx="2362200" cy="10734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Reusable layer</a:t>
            </a:r>
          </a:p>
          <a:p>
            <a:pPr algn="ctr">
              <a:buNone/>
            </a:pPr>
            <a:r>
              <a:rPr lang="en-US" dirty="0" smtClean="0"/>
              <a:t>(XXX NS)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52800" y="4267200"/>
            <a:ext cx="2362200" cy="10734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dirty="0" smtClean="0"/>
              <a:t>Base library</a:t>
            </a:r>
          </a:p>
          <a:p>
            <a:pPr algn="ctr">
              <a:buNone/>
            </a:pPr>
            <a:r>
              <a:rPr lang="en-US" dirty="0" smtClean="0"/>
              <a:t>(Ext NS)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52800" y="5715000"/>
            <a:ext cx="2362200" cy="10734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Browser</a:t>
            </a:r>
          </a:p>
          <a:p>
            <a:pPr algn="ctr">
              <a:buNone/>
            </a:pPr>
            <a:r>
              <a:rPr lang="en-US" dirty="0" smtClean="0"/>
              <a:t>(window NS)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10" name="Down Arrow 9"/>
          <p:cNvSpPr/>
          <p:nvPr/>
        </p:nvSpPr>
        <p:spPr>
          <a:xfrm rot="10800000">
            <a:off x="4343401" y="2407918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343401" y="3855719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4343401" y="5303519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consists of…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87763"/>
          </a:xfrm>
        </p:spPr>
        <p:txBody>
          <a:bodyPr>
            <a:noAutofit/>
          </a:bodyPr>
          <a:lstStyle/>
          <a:p>
            <a:r>
              <a:rPr lang="en-US" sz="3600" dirty="0" smtClean="0"/>
              <a:t>OOP (architecture and design patterns)</a:t>
            </a:r>
          </a:p>
          <a:p>
            <a:r>
              <a:rPr lang="en-US" sz="3600" dirty="0" smtClean="0"/>
              <a:t>Program entities (store, reader, writer,…)</a:t>
            </a:r>
          </a:p>
          <a:p>
            <a:r>
              <a:rPr lang="en-US" sz="3600" dirty="0" smtClean="0"/>
              <a:t>Class loose coupling</a:t>
            </a:r>
          </a:p>
          <a:p>
            <a:r>
              <a:rPr lang="en-US" sz="3600" dirty="0" smtClean="0"/>
              <a:t>Module based architecture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Documented code conventions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Class loose coupling</a:t>
            </a:r>
          </a:p>
          <a:p>
            <a:r>
              <a:rPr lang="en-US" dirty="0" smtClean="0"/>
              <a:t>Code Repository (SVN,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Every day refactoring</a:t>
            </a:r>
          </a:p>
          <a:p>
            <a:r>
              <a:rPr lang="en-US" dirty="0" smtClean="0"/>
              <a:t>Architect</a:t>
            </a:r>
          </a:p>
          <a:p>
            <a:r>
              <a:rPr lang="en-US" dirty="0" smtClean="0"/>
              <a:t>Project knowledge sharing (dashboard)</a:t>
            </a:r>
          </a:p>
        </p:txBody>
      </p:sp>
      <p:pic>
        <p:nvPicPr>
          <p:cNvPr id="7" name="Picture 6" descr="welt-bayan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1925" y="5685982"/>
            <a:ext cx="1362075" cy="11720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en-US" sz="4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US" sz="4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Trend: JavaScript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236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DuckLight" pitchFamily="2" charset="0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9400" y="1504234"/>
            <a:ext cx="3352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00" dirty="0" smtClean="0"/>
              <a:t>Big frameworks</a:t>
            </a:r>
          </a:p>
          <a:p>
            <a:pPr algn="ctr">
              <a:buNone/>
            </a:pPr>
            <a:r>
              <a:rPr lang="en-US" dirty="0" smtClean="0"/>
              <a:t>Dojo, </a:t>
            </a:r>
            <a:r>
              <a:rPr lang="en-US" dirty="0" err="1" smtClean="0"/>
              <a:t>ExtJs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YUI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19400" y="2952034"/>
            <a:ext cx="33528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00" dirty="0" smtClean="0"/>
              <a:t>Small libraries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Backbone, Midori, </a:t>
            </a:r>
            <a:r>
              <a:rPr lang="en-US" dirty="0" err="1" smtClean="0"/>
              <a:t>MochiKit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819400" y="4389324"/>
            <a:ext cx="3352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600" dirty="0" smtClean="0"/>
              <a:t>Self created libraries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332891" y="2473814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4332891" y="3912153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19400" y="5826614"/>
            <a:ext cx="3352800" cy="844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2400" dirty="0" smtClean="0"/>
          </a:p>
          <a:p>
            <a:pPr algn="ctr"/>
            <a:r>
              <a:rPr lang="en-US" sz="2600" dirty="0" smtClean="0"/>
              <a:t>DOM, BOM oriented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18" name="Down Arrow 17"/>
          <p:cNvSpPr/>
          <p:nvPr/>
        </p:nvSpPr>
        <p:spPr>
          <a:xfrm rot="10800000">
            <a:off x="4333940" y="5345764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Trend: Big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dirty="0" smtClean="0"/>
              <a:t>Why JS environment has been changing?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Because of </a:t>
            </a:r>
            <a:r>
              <a:rPr lang="en-US" sz="3600" b="1" dirty="0" smtClean="0"/>
              <a:t>big</a:t>
            </a:r>
            <a:r>
              <a:rPr lang="en-US" sz="3600" dirty="0" smtClean="0"/>
              <a:t>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236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DuckLight" pitchFamily="2" charset="0"/>
              <a:ea typeface="+mn-ea"/>
              <a:cs typeface="+mn-cs"/>
            </a:endParaRPr>
          </a:p>
        </p:txBody>
      </p:sp>
      <p:pic>
        <p:nvPicPr>
          <p:cNvPr id="13" name="Picture 12" descr="evol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2948" y="2728912"/>
            <a:ext cx="6329452" cy="20716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OOP: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19400" y="2144110"/>
            <a:ext cx="3352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800" dirty="0" smtClean="0"/>
              <a:t>Single page application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3591910"/>
            <a:ext cx="33528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800" dirty="0" smtClean="0"/>
              <a:t>Classes, modules, layers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19400" y="5029200"/>
            <a:ext cx="3352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800" dirty="0" smtClean="0"/>
              <a:t>HTML, CSS, DOM and BOM abstraction</a:t>
            </a:r>
            <a:endParaRPr lang="en-US" sz="2600" dirty="0" smtClean="0"/>
          </a:p>
        </p:txBody>
      </p:sp>
      <p:sp>
        <p:nvSpPr>
          <p:cNvPr id="15" name="Down Arrow 14"/>
          <p:cNvSpPr/>
          <p:nvPr/>
        </p:nvSpPr>
        <p:spPr>
          <a:xfrm rot="10800000">
            <a:off x="4332891" y="3113690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4332891" y="4552029"/>
            <a:ext cx="411480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rot="790787">
            <a:off x="964009" y="55267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JavaScript Expert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rot="790787">
            <a:off x="-2945209" y="44599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Come 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71800" y="1524000"/>
            <a:ext cx="57150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extension</a:t>
            </a:r>
            <a:br>
              <a:rPr lang="en-US" sz="4400" dirty="0" smtClean="0"/>
            </a:br>
            <a:r>
              <a:rPr lang="en-US" sz="4400" dirty="0" smtClean="0"/>
              <a:t>constructor</a:t>
            </a:r>
            <a:br>
              <a:rPr lang="en-US" sz="4400" dirty="0" smtClean="0"/>
            </a:br>
            <a:r>
              <a:rPr lang="en-US" sz="4400" dirty="0" smtClean="0"/>
              <a:t>configuration</a:t>
            </a:r>
            <a:br>
              <a:rPr lang="en-US" sz="4400" dirty="0" smtClean="0"/>
            </a:br>
            <a:r>
              <a:rPr lang="en-US" sz="4400" dirty="0" err="1" smtClean="0"/>
              <a:t>mixins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requires</a:t>
            </a:r>
            <a:br>
              <a:rPr lang="en-US" sz="4400" dirty="0" smtClean="0"/>
            </a:br>
            <a:r>
              <a:rPr lang="en-US" sz="4400" dirty="0" smtClean="0"/>
              <a:t>publics/privates </a:t>
            </a:r>
            <a:br>
              <a:rPr lang="en-US" sz="4400" dirty="0" smtClean="0"/>
            </a:br>
            <a:r>
              <a:rPr lang="en-US" sz="4400" dirty="0" smtClean="0"/>
              <a:t>statics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 descr="welt-bayan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1925" y="5685982"/>
            <a:ext cx="1362075" cy="11720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OOP: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rot="790787">
            <a:off x="964009" y="55267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JavaScript Expert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rot="790787">
            <a:off x="-2945209" y="44599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Come 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2175570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Ext.define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    extend  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MyBaseClass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requires: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'MyClass2'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method  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Ext.emptyFn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statics :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prop: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Ext.emptyFn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OOP: Class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rot="790787">
            <a:off x="964009" y="55267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JavaScript Expert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rot="790787">
            <a:off x="-2945209" y="44599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Come </a:t>
            </a:r>
            <a:endParaRPr lang="en-US" sz="3200" b="1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514600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mc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Ext.create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mc.methodFromMyBaseClass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mc.method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MyClass.func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      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static function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MyClass.prop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      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123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7_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7_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146396</TotalTime>
  <Words>704</Words>
  <Application>Microsoft Office PowerPoint</Application>
  <PresentationFormat>On-screen Show (4:3)</PresentationFormat>
  <Paragraphs>339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Dmytro Tarasenko   April 2012</vt:lpstr>
      <vt:lpstr>Agenda</vt:lpstr>
      <vt:lpstr>JS Trend: Languages evolution</vt:lpstr>
      <vt:lpstr>JS Trend: JavaScript evolution</vt:lpstr>
      <vt:lpstr>JS Trend: Big applications</vt:lpstr>
      <vt:lpstr>OOP: Abstraction</vt:lpstr>
      <vt:lpstr>OOP: Classes</vt:lpstr>
      <vt:lpstr>OOP: Class definition</vt:lpstr>
      <vt:lpstr>OOP: Class usage</vt:lpstr>
      <vt:lpstr>MVC</vt:lpstr>
      <vt:lpstr>MVC: Model</vt:lpstr>
      <vt:lpstr>MVC: View</vt:lpstr>
      <vt:lpstr>MVC: Controller</vt:lpstr>
      <vt:lpstr>Application entities</vt:lpstr>
      <vt:lpstr>Application entities: Reader</vt:lpstr>
      <vt:lpstr>Application entities: Writer</vt:lpstr>
      <vt:lpstr>Application entities: Locale</vt:lpstr>
      <vt:lpstr>Application entities: MVC</vt:lpstr>
      <vt:lpstr>Application entities: Static Data</vt:lpstr>
      <vt:lpstr>Application entities: Store</vt:lpstr>
      <vt:lpstr>Application entities: Utils</vt:lpstr>
      <vt:lpstr>Application entities: Mixins</vt:lpstr>
      <vt:lpstr>Application entities: Configuration</vt:lpstr>
      <vt:lpstr>Application entities: File structure</vt:lpstr>
      <vt:lpstr>MVC Example</vt:lpstr>
      <vt:lpstr>MVC Example</vt:lpstr>
      <vt:lpstr>MVC Example: Views</vt:lpstr>
      <vt:lpstr>MVC Example: Controllers</vt:lpstr>
      <vt:lpstr>MVC Example: Models</vt:lpstr>
      <vt:lpstr>MVC Example: Stores</vt:lpstr>
      <vt:lpstr>MVC Example: FeedList view</vt:lpstr>
      <vt:lpstr>MVC Example: Feed controller</vt:lpstr>
      <vt:lpstr>MVC Example: Feed model</vt:lpstr>
      <vt:lpstr>MVC Example: Feed store</vt:lpstr>
      <vt:lpstr>Layers</vt:lpstr>
      <vt:lpstr>Scalable consists of…</vt:lpstr>
      <vt:lpstr>Best practices</vt:lpstr>
      <vt:lpstr>Questions</vt:lpstr>
    </vt:vector>
  </TitlesOfParts>
  <Company>Duckcreek Technologies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Slide</dc:title>
  <dc:creator>stewarch</dc:creator>
  <cp:lastModifiedBy>dtarasen</cp:lastModifiedBy>
  <cp:revision>4918</cp:revision>
  <dcterms:created xsi:type="dcterms:W3CDTF">2008-06-11T23:29:50Z</dcterms:created>
  <dcterms:modified xsi:type="dcterms:W3CDTF">2012-04-05T21:08:01Z</dcterms:modified>
</cp:coreProperties>
</file>