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1" r:id="rId9"/>
    <p:sldId id="272" r:id="rId10"/>
    <p:sldId id="273" r:id="rId11"/>
    <p:sldId id="270" r:id="rId12"/>
    <p:sldId id="258" r:id="rId13"/>
    <p:sldId id="263" r:id="rId14"/>
    <p:sldId id="25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74CF-42B4-4245-8ED0-15DF6A95F12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gnite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downloads/mariadb-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spring-framework-reference/integration.html" TargetMode="External"/><Relationship Id="rId3" Type="http://schemas.openxmlformats.org/officeDocument/2006/relationships/hyperlink" Target="https://docs.spring.io/spring-framework/docs/current/spring-framework-reference/core.html" TargetMode="External"/><Relationship Id="rId7" Type="http://schemas.openxmlformats.org/officeDocument/2006/relationships/hyperlink" Target="https://docs.spring.io/spring/docs/current/spring-framework-reference/web-reactive.html" TargetMode="External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/docs/current/spring-framework-reference/web.html" TargetMode="External"/><Relationship Id="rId5" Type="http://schemas.openxmlformats.org/officeDocument/2006/relationships/hyperlink" Target="https://docs.spring.io/spring-framework/docs/current/spring-framework-reference/data-access.html" TargetMode="External"/><Relationship Id="rId4" Type="http://schemas.openxmlformats.org/officeDocument/2006/relationships/hyperlink" Target="https://docs.spring.io/spring-framework/docs/current/spring-framework-reference/testing.html" TargetMode="External"/><Relationship Id="rId9" Type="http://schemas.openxmlformats.org/officeDocument/2006/relationships/hyperlink" Target="https://docs.spring.io/spring-framework/docs/current/spring-framework-reference/languag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tech/persistence-jsp-140049.html" TargetMode="External"/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hibernate-second-level-cache" TargetMode="External"/><Relationship Id="rId4" Type="http://schemas.openxmlformats.org/officeDocument/2006/relationships/hyperlink" Target="http://hibernate.org/orm/documentation/5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폴리텍</a:t>
            </a:r>
            <a:r>
              <a:rPr lang="ko-KR" altLang="en-US" dirty="0" smtClean="0"/>
              <a:t> 대학 과제 진행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Spring, Hibernate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UC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관리모듈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Spring-Data-JPA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spring.io/projects/spring-data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895820"/>
            <a:ext cx="9339385" cy="270456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r>
              <a:rPr lang="en-US" altLang="ko-KR" dirty="0"/>
              <a:t>It makes it easy to use data access technologies, relational and non-relational databases, map-reduce frameworks, and cloud-based data services. This is an umbrella project which contains many subprojects that are specific to a given database. The projects are developed by working together with many of the companies and developers that are behind these exciting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Apache ignite</a:t>
            </a:r>
          </a:p>
          <a:p>
            <a:pPr lvl="1"/>
            <a:r>
              <a:rPr lang="en-US" altLang="ko-KR" b="1" dirty="0">
                <a:hlinkClick r:id="rId2"/>
              </a:rPr>
              <a:t>https://ignite.apache.org</a:t>
            </a:r>
            <a:r>
              <a:rPr lang="en-US" altLang="ko-KR" b="1" dirty="0" smtClean="0">
                <a:hlinkClick r:id="rId2"/>
              </a:rPr>
              <a:t>/</a:t>
            </a: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사용자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4477981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사용자를 입력 하고 정상적으로 입력 되었는지를 확인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사용자를 수정 하고 정상적으로 수정 되었는지를 확인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사용자를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확인 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하고 결과를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., </a:t>
            </a:r>
            <a:r>
              <a:rPr lang="ko-KR" altLang="en-US" sz="1400" dirty="0" smtClean="0"/>
              <a:t>여러 명의 사용자가 이미 입력 되어 있는 상황에서 특정 이름으로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이상 조회 될 수 있도록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7538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235569"/>
            <a:ext cx="10515600" cy="21602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사용자의 이름 컬럼은 </a:t>
            </a:r>
            <a:r>
              <a:rPr lang="en-US" altLang="ko-KR" sz="1400" dirty="0" smtClean="0"/>
              <a:t>20byte</a:t>
            </a:r>
            <a:r>
              <a:rPr lang="ko-KR" altLang="en-US" sz="1400" dirty="0" smtClean="0"/>
              <a:t>로 제한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OneToMany</a:t>
            </a:r>
            <a:r>
              <a:rPr lang="ko-KR" altLang="en-US" sz="1400" dirty="0" smtClean="0"/>
              <a:t>로 매핑 되어야 하며 </a:t>
            </a:r>
            <a:r>
              <a:rPr lang="en-US" altLang="ko-KR" sz="1400" dirty="0" smtClean="0"/>
              <a:t>Collection</a:t>
            </a:r>
            <a:r>
              <a:rPr lang="ko-KR" altLang="en-US" sz="1400" dirty="0" smtClean="0"/>
              <a:t>에 대하여 </a:t>
            </a:r>
            <a:r>
              <a:rPr lang="en-US" altLang="ko-KR" sz="1400" dirty="0" smtClean="0"/>
              <a:t>Cache</a:t>
            </a:r>
            <a:r>
              <a:rPr lang="ko-KR" altLang="en-US" sz="1400" dirty="0" smtClean="0"/>
              <a:t>가 적용 되어야 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함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전화기를 조회 하는 화면을 구현 한다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사용자겠지</a:t>
            </a:r>
            <a:r>
              <a:rPr lang="en-US" altLang="ko-KR" sz="1400" dirty="0" smtClean="0"/>
              <a:t>?)</a:t>
            </a:r>
            <a:endParaRPr lang="en-US" altLang="ko-KR" sz="1400" dirty="0" smtClean="0"/>
          </a:p>
          <a:p>
            <a:r>
              <a:rPr lang="ko-KR" altLang="en-US" sz="1400" dirty="0"/>
              <a:t>전화기를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하는 화면을 구현 한다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사용자겠지</a:t>
            </a:r>
            <a:r>
              <a:rPr lang="en-US" altLang="ko-KR" sz="1400" smtClean="0"/>
              <a:t>?)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하는 서비스 구현</a:t>
            </a:r>
            <a:r>
              <a:rPr lang="en-US" altLang="ko-KR" sz="1400" dirty="0" smtClean="0"/>
              <a:t>(Query Cache</a:t>
            </a:r>
            <a:r>
              <a:rPr lang="ko-KR" altLang="en-US" sz="1400" dirty="0" smtClean="0"/>
              <a:t>를 적용 해야 </a:t>
            </a:r>
            <a:r>
              <a:rPr lang="ko-KR" altLang="en-US" sz="1400" dirty="0"/>
              <a:t>함</a:t>
            </a:r>
            <a:r>
              <a:rPr lang="en-US" altLang="ko-KR" sz="1400" dirty="0" smtClean="0"/>
              <a:t>. DB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LIKE </a:t>
            </a:r>
            <a:r>
              <a:rPr lang="ko-KR" altLang="en-US" sz="1400" dirty="0" smtClean="0"/>
              <a:t>로 검색 해야 함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전화기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4477981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전화기를 입력 하고 정상적으로 입력 되었는지를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수정 하고 정상적으로 수정 되었는지를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</a:t>
            </a:r>
            <a:r>
              <a:rPr lang="ko-KR" altLang="en-US" sz="1400" dirty="0" smtClean="0"/>
              <a:t>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전화번호로 </a:t>
            </a:r>
            <a:r>
              <a:rPr lang="ko-KR" altLang="en-US" sz="1400" dirty="0"/>
              <a:t>사용자 리스트를 </a:t>
            </a:r>
            <a:r>
              <a:rPr lang="ko-KR" altLang="en-US" sz="1400" dirty="0" smtClean="0"/>
              <a:t>검색 하고 결과를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</a:p>
          <a:p>
            <a:endParaRPr lang="en-US" altLang="ko-KR" sz="1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7538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540369"/>
            <a:ext cx="10515600" cy="1855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endParaRPr lang="en-US" altLang="ko-KR" sz="1400" dirty="0"/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전화기를 조회 하는 화면을 구현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전화기를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하는 화면을 구현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전화번호로 사용자 리스트를 검색 하는 서비스 구현</a:t>
            </a:r>
            <a:r>
              <a:rPr lang="en-US" altLang="ko-KR" sz="1400" dirty="0"/>
              <a:t> (Query Cache</a:t>
            </a:r>
            <a:r>
              <a:rPr lang="ko-KR" altLang="en-US" sz="1400" dirty="0"/>
              <a:t>를 적용 해야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 </a:t>
            </a:r>
            <a:r>
              <a:rPr lang="ko-KR" altLang="en-US" dirty="0"/>
              <a:t>설정이 되어있는 </a:t>
            </a:r>
            <a:r>
              <a:rPr lang="en-US" altLang="ko-KR" dirty="0"/>
              <a:t>Eclipse </a:t>
            </a:r>
            <a:r>
              <a:rPr lang="ko-KR" altLang="en-US" dirty="0"/>
              <a:t>프로젝트를 제공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en-US" altLang="ko-KR" dirty="0"/>
              <a:t>: </a:t>
            </a:r>
            <a:r>
              <a:rPr lang="ko-KR" altLang="en-US" dirty="0"/>
              <a:t>제공된 </a:t>
            </a:r>
            <a:r>
              <a:rPr lang="en-US" altLang="ko-KR" dirty="0"/>
              <a:t>Eclipse </a:t>
            </a:r>
            <a:r>
              <a:rPr lang="ko-KR" altLang="en-US" dirty="0"/>
              <a:t>프로젝트에 구현 후 </a:t>
            </a:r>
            <a:r>
              <a:rPr lang="en-US" altLang="ko-KR" dirty="0"/>
              <a:t>Zip </a:t>
            </a:r>
            <a:r>
              <a:rPr lang="ko-KR" altLang="en-US" dirty="0"/>
              <a:t>으로 압축 하여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r>
              <a:rPr lang="ko-KR" altLang="en-US" dirty="0" smtClean="0"/>
              <a:t>개인 과제로 진행</a:t>
            </a:r>
            <a:endParaRPr lang="en-US" altLang="ko-KR" dirty="0"/>
          </a:p>
          <a:p>
            <a:r>
              <a:rPr lang="ko-KR" altLang="en-US" dirty="0" smtClean="0"/>
              <a:t>과제 구현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38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결과물에 대한 소스 검토</a:t>
            </a:r>
            <a:r>
              <a:rPr lang="en-US" altLang="ko-KR" dirty="0" smtClean="0"/>
              <a:t>(40%)</a:t>
            </a:r>
          </a:p>
          <a:p>
            <a:r>
              <a:rPr lang="ko-KR" altLang="en-US" dirty="0" smtClean="0"/>
              <a:t>프로그램을 실행 하여 성공적으로 수행 되는 지 확인</a:t>
            </a:r>
            <a:r>
              <a:rPr lang="en-US" altLang="ko-KR" dirty="0" smtClean="0"/>
              <a:t>(60%)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4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212123" y="2015659"/>
            <a:ext cx="8127999" cy="3749964"/>
          </a:xfrm>
          <a:prstGeom prst="round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3" y="2900074"/>
            <a:ext cx="868363" cy="868363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446512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Controller</a:t>
            </a:r>
          </a:p>
          <a:p>
            <a:pPr algn="ctr"/>
            <a:r>
              <a:rPr lang="en-US" altLang="ko-KR" sz="900" dirty="0" smtClean="0"/>
              <a:t>@Controller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5226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Service</a:t>
            </a:r>
          </a:p>
          <a:p>
            <a:pPr algn="ctr"/>
            <a:r>
              <a:rPr lang="en-US" altLang="ko-KR" sz="900" dirty="0" smtClean="0"/>
              <a:t>@Service</a:t>
            </a:r>
            <a:endParaRPr lang="ko-KR" altLang="en-US" sz="9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39407" y="2796487"/>
            <a:ext cx="972000" cy="1094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Repository</a:t>
            </a:r>
          </a:p>
          <a:p>
            <a:pPr algn="ctr"/>
            <a:r>
              <a:rPr lang="en-US" altLang="ko-KR" sz="900" dirty="0" smtClean="0"/>
              <a:t>@Repository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730824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Domain</a:t>
            </a:r>
          </a:p>
          <a:p>
            <a:pPr algn="ctr"/>
            <a:r>
              <a:rPr lang="en-US" altLang="ko-KR" sz="900" dirty="0" smtClean="0"/>
              <a:t>@Entity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22241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Hibernate</a:t>
            </a:r>
          </a:p>
          <a:p>
            <a:pPr algn="ctr"/>
            <a:r>
              <a:rPr lang="en-US" altLang="ko-KR" sz="900" dirty="0" smtClean="0"/>
              <a:t>Ignite</a:t>
            </a:r>
          </a:p>
          <a:p>
            <a:pPr algn="ctr"/>
            <a:r>
              <a:rPr lang="en-US" altLang="ko-KR" sz="900" dirty="0" smtClean="0"/>
              <a:t>(Hibernate L2 Cache, </a:t>
            </a:r>
            <a:r>
              <a:rPr lang="en-US" altLang="ko-KR" sz="900" dirty="0" err="1" smtClean="0"/>
              <a:t>QueryCache</a:t>
            </a:r>
            <a:r>
              <a:rPr lang="en-US" altLang="ko-KR" sz="900" dirty="0" smtClean="0"/>
              <a:t>)</a:t>
            </a:r>
          </a:p>
          <a:p>
            <a:pPr algn="ctr"/>
            <a:r>
              <a:rPr lang="en-US" altLang="ko-KR" sz="900" dirty="0" smtClean="0"/>
              <a:t>@Cache</a:t>
            </a:r>
          </a:p>
          <a:p>
            <a:pPr algn="ctr"/>
            <a:r>
              <a:rPr lang="en-US" altLang="ko-KR" sz="900" dirty="0" smtClean="0"/>
              <a:t>@</a:t>
            </a:r>
            <a:r>
              <a:rPr lang="en-US" altLang="ko-KR" sz="900" dirty="0" err="1" smtClean="0"/>
              <a:t>QueryHint</a:t>
            </a:r>
            <a:endParaRPr lang="ko-KR" altLang="en-US" sz="9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10001094" y="4424862"/>
            <a:ext cx="1193800" cy="112878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</a:p>
          <a:p>
            <a:pPr algn="ctr"/>
            <a:r>
              <a:rPr lang="en-US" altLang="ko-KR" dirty="0" smtClean="0"/>
              <a:t>(H2)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>
            <a:off x="2547103" y="3177309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47103" y="2900074"/>
            <a:ext cx="53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HTTP</a:t>
            </a:r>
            <a:endParaRPr lang="ko-KR" altLang="en-US" sz="1050" dirty="0"/>
          </a:p>
        </p:txBody>
      </p:sp>
      <p:sp>
        <p:nvSpPr>
          <p:cNvPr id="18" name="왼쪽 중괄호 17"/>
          <p:cNvSpPr/>
          <p:nvPr/>
        </p:nvSpPr>
        <p:spPr>
          <a:xfrm rot="16200000">
            <a:off x="4621374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rot="16200000">
            <a:off x="6252082" y="3499002"/>
            <a:ext cx="659512" cy="2059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2451655">
            <a:off x="9804499" y="4016630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6865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MVC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995130" y="4999813"/>
            <a:ext cx="2031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Framework, Spring Data JPA</a:t>
            </a:r>
            <a:endParaRPr lang="ko-KR" altLang="en-US" sz="1050" dirty="0"/>
          </a:p>
        </p:txBody>
      </p:sp>
      <p:sp>
        <p:nvSpPr>
          <p:cNvPr id="24" name="왼쪽 중괄호 23"/>
          <p:cNvSpPr/>
          <p:nvPr/>
        </p:nvSpPr>
        <p:spPr>
          <a:xfrm rot="16200000">
            <a:off x="8432779" y="3500876"/>
            <a:ext cx="659512" cy="2063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90251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JPA/Hibernate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996955" y="2143109"/>
            <a:ext cx="142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구현 영역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7600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JSP</a:t>
            </a:r>
          </a:p>
        </p:txBody>
      </p:sp>
      <p:sp>
        <p:nvSpPr>
          <p:cNvPr id="26" name="왼쪽 중괄호 25"/>
          <p:cNvSpPr/>
          <p:nvPr/>
        </p:nvSpPr>
        <p:spPr>
          <a:xfrm rot="16200000">
            <a:off x="3545949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46008" y="50003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J2EE, JSP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457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JDK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JDK 8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www.oracle.com/technetwork/java/javase/downloads/jdk8-downloads-2133151.html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 Tool Suite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spring.io/tools/sts/all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Apache Tomcat</a:t>
            </a:r>
            <a:r>
              <a:rPr lang="en-US" altLang="ko-KR" b="1" baseline="30000" dirty="0"/>
              <a:t>®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tomcat.apache.org/download-80.cgi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– Servlet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MariaDB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mariadb.com/downloads/mariadb-tx</a:t>
            </a:r>
            <a:endParaRPr lang="en-US" altLang="ko-KR" dirty="0" smtClean="0"/>
          </a:p>
          <a:p>
            <a:pPr lvl="1"/>
            <a:r>
              <a:rPr lang="en-US" altLang="ko-KR" dirty="0" err="1"/>
              <a:t>jdbc:mariadb</a:t>
            </a:r>
            <a:r>
              <a:rPr lang="en-US" altLang="ko-KR" dirty="0" smtClean="0"/>
              <a:t>://127.0.0.1:3306/</a:t>
            </a:r>
            <a:r>
              <a:rPr lang="en-US" altLang="ko-KR" dirty="0" err="1" smtClean="0"/>
              <a:t>dbname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spring.io/projects/spring-framework</a:t>
            </a:r>
            <a:endParaRPr lang="en-US" altLang="ko-KR" b="1" dirty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926597"/>
            <a:ext cx="9339385" cy="264301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Core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technologies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dependency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injection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events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resources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i18n,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validation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binding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type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conversion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SpEL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AOP.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4"/>
              </a:rPr>
              <a:t>Testing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mock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objects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TestContext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framework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MVC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 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WebTestClient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5"/>
              </a:rPr>
              <a:t>Data Access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transactions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DAO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support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JDBC, ORM,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Marshalling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XML.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6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6"/>
              </a:rPr>
              <a:t> MVC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 and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WebFlux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web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frameworks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8"/>
              </a:rPr>
              <a:t>Integration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remoting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JMS, JCA, JMX,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email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tasks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scheduling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cache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9"/>
              </a:rPr>
              <a:t>Languages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Kotlin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Groovy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dynamic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languages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ORM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en.wikipedia.org/wiki/Object-relational_mapping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JPA</a:t>
            </a:r>
          </a:p>
          <a:p>
            <a:pPr lvl="1"/>
            <a:r>
              <a:rPr lang="en-US" altLang="ko-KR" b="1" dirty="0">
                <a:hlinkClick r:id="rId3"/>
              </a:rPr>
              <a:t>http://</a:t>
            </a:r>
            <a:r>
              <a:rPr lang="en-US" altLang="ko-KR" b="1" dirty="0" smtClean="0">
                <a:hlinkClick r:id="rId3"/>
              </a:rPr>
              <a:t>www.oracle.com/technetwork/java/javaee/tech/persistence-jsp-140049.html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Hibernate</a:t>
            </a:r>
          </a:p>
          <a:p>
            <a:pPr lvl="1"/>
            <a:r>
              <a:rPr lang="en-US" altLang="ko-KR" b="1" dirty="0">
                <a:hlinkClick r:id="rId4"/>
              </a:rPr>
              <a:t>http://hibernate.org/orm/documentation/5.0</a:t>
            </a:r>
            <a:r>
              <a:rPr lang="en-US" altLang="ko-KR" b="1" dirty="0" smtClean="0">
                <a:hlinkClick r:id="rId4"/>
              </a:rPr>
              <a:t>/</a:t>
            </a:r>
            <a:endParaRPr lang="en-US" altLang="ko-KR" b="1" dirty="0" smtClean="0"/>
          </a:p>
          <a:p>
            <a:pPr lvl="1"/>
            <a:r>
              <a:rPr lang="en-US" altLang="ko-KR" b="1" dirty="0">
                <a:hlinkClick r:id="rId5"/>
              </a:rPr>
              <a:t>https://</a:t>
            </a:r>
            <a:r>
              <a:rPr lang="en-US" altLang="ko-KR" b="1" dirty="0" smtClean="0">
                <a:hlinkClick r:id="rId5"/>
              </a:rPr>
              <a:t>www.baeldung.com/hibernate-second-level-cache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Spring-Data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spring.io/projects/spring-data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895820"/>
            <a:ext cx="9339385" cy="270456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r>
              <a:rPr lang="en-US" altLang="ko-KR" dirty="0"/>
              <a:t>It makes it easy to use data access technologies, relational and non-relational databases, map-reduce frameworks, and cloud-based data services. This is an umbrella project which contains many subprojects that are specific to a given database. The projects are developed by working together with many of the companies and developers that are behind these exciting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2079</TotalTime>
  <Words>651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Monaco</vt:lpstr>
      <vt:lpstr>varela round</vt:lpstr>
      <vt:lpstr>맑은 고딕</vt:lpstr>
      <vt:lpstr>Arial</vt:lpstr>
      <vt:lpstr>Office 테마</vt:lpstr>
      <vt:lpstr>폴리텍 대학 과제 진행</vt:lpstr>
      <vt:lpstr>Architecture</vt:lpstr>
      <vt:lpstr>개발환경 - JDK</vt:lpstr>
      <vt:lpstr>개발환경 - IDE</vt:lpstr>
      <vt:lpstr>개발환경 – Servlet Container</vt:lpstr>
      <vt:lpstr>개발환경 - Database</vt:lpstr>
      <vt:lpstr>Framework</vt:lpstr>
      <vt:lpstr>Framework</vt:lpstr>
      <vt:lpstr>Framework</vt:lpstr>
      <vt:lpstr>Framework</vt:lpstr>
      <vt:lpstr>Framework</vt:lpstr>
      <vt:lpstr>구현 내용 – 사용자</vt:lpstr>
      <vt:lpstr>구현 내용 – 전화기</vt:lpstr>
      <vt:lpstr>진행 방안</vt:lpstr>
      <vt:lpstr>평가 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과제</dc:title>
  <dc:creator>cafe</dc:creator>
  <cp:lastModifiedBy>kopo5</cp:lastModifiedBy>
  <cp:revision>52</cp:revision>
  <dcterms:created xsi:type="dcterms:W3CDTF">2018-01-22T01:27:32Z</dcterms:created>
  <dcterms:modified xsi:type="dcterms:W3CDTF">2018-08-22T04:11:50Z</dcterms:modified>
</cp:coreProperties>
</file>