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0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58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7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90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91D9-A0D3-40D4-952C-1B307740C9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2BC75-2031-4A9E-A94D-3E3CC5F23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1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1WJRiyh90g&amp;list=PLQJ7ptkRY-xbHLLI66KdscKp_FJt0FsIi&amp;index=2&amp;ab_channel=%D0%93%D0%BB%D0%B5%D0%B1%D0%9C%D0%B8%D1%85%D0%B0%D0%B9%D0%BB%D0%BE%D0%B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Series.value_coun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pi.org/project/seabor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andas.pydata.org/docs/reference/api/pandas.cu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8824" y="557587"/>
            <a:ext cx="9144000" cy="1040545"/>
          </a:xfrm>
        </p:spPr>
        <p:txBody>
          <a:bodyPr/>
          <a:lstStyle/>
          <a:p>
            <a:r>
              <a:rPr lang="ru-RU" dirty="0" smtClean="0"/>
              <a:t>Первые шаги в статистике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4306" y="2257333"/>
            <a:ext cx="7485529" cy="1086503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</a:t>
            </a:r>
            <a:r>
              <a:rPr lang="ru-RU" dirty="0" smtClean="0"/>
              <a:t>Ковардаков (</a:t>
            </a:r>
            <a:r>
              <a:rPr lang="en-US" dirty="0" smtClean="0"/>
              <a:t>telegram - @</a:t>
            </a:r>
            <a:r>
              <a:rPr lang="en-US" dirty="0" err="1" smtClean="0"/>
              <a:t>granesko</a:t>
            </a:r>
            <a:r>
              <a:rPr lang="ru-RU" dirty="0" smtClean="0"/>
              <a:t>)</a:t>
            </a:r>
            <a:endParaRPr lang="ru-RU" dirty="0"/>
          </a:p>
          <a:p>
            <a:pPr algn="l"/>
            <a:r>
              <a:rPr lang="ru-RU" dirty="0"/>
              <a:t>Аналитик в </a:t>
            </a:r>
            <a:r>
              <a:rPr lang="ru-RU" dirty="0" err="1"/>
              <a:t>GameDev</a:t>
            </a:r>
            <a:r>
              <a:rPr lang="ru-RU" dirty="0"/>
              <a:t> компаниях, опыт работы 2+ </a:t>
            </a:r>
            <a:r>
              <a:rPr lang="ru-RU" dirty="0" smtClean="0"/>
              <a:t>лет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954306" y="3214842"/>
            <a:ext cx="5431578" cy="1631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Тема открытого практикума: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Разбираем виды переменных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Основные инструменты для оценки распределений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Немного </a:t>
            </a:r>
            <a:r>
              <a:rPr lang="ru-RU" dirty="0" err="1" smtClean="0"/>
              <a:t>хэйта</a:t>
            </a:r>
            <a:r>
              <a:rPr lang="ru-RU" dirty="0" smtClean="0"/>
              <a:t> на науку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Если успеем поговорим про распределения (но скорее всего нет)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3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Тоже самое но в обратную сторону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Сколько записей в процентах имеют значение ниже чем рассматриваемое значение.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 smtClean="0"/>
              <a:t>rank(</a:t>
            </a:r>
            <a:r>
              <a:rPr lang="en-US" sz="2000" dirty="0" err="1" smtClean="0"/>
              <a:t>pct</a:t>
            </a:r>
            <a:r>
              <a:rPr lang="en-US" sz="2000" dirty="0" smtClean="0"/>
              <a:t>=True)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387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08255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Подходит для симметричных распределений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Используется чтобы посмотреть состояние переменных на определенных квартилях.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65" y="1825625"/>
            <a:ext cx="502037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Немного </a:t>
            </a:r>
            <a:r>
              <a:rPr lang="ru-RU" b="1" dirty="0" err="1" smtClean="0"/>
              <a:t>хейта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037729" cy="4351338"/>
          </a:xfrm>
        </p:spPr>
        <p:txBody>
          <a:bodyPr/>
          <a:lstStyle/>
          <a:p>
            <a:r>
              <a:rPr lang="ru-RU" dirty="0" smtClean="0"/>
              <a:t>Среднеквадратичное отклонение трудно интерпретировать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Вместо среднеквадратичного отклонения, можно смотреть среднее абсолютное отклонение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То же самое с корреляцией</a:t>
            </a:r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56" y="591671"/>
            <a:ext cx="5524658" cy="60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смотрим </a:t>
            </a:r>
            <a:r>
              <a:rPr lang="en-US" dirty="0" smtClean="0"/>
              <a:t>Scatter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 помогает понять линейность распределения, и только после этого можно думать о применении корреляции.</a:t>
            </a:r>
          </a:p>
          <a:p>
            <a:endParaRPr lang="ru-RU" dirty="0"/>
          </a:p>
          <a:p>
            <a:r>
              <a:rPr lang="ru-RU" dirty="0" smtClean="0"/>
              <a:t>Это </a:t>
            </a:r>
            <a:r>
              <a:rPr lang="ru-RU" dirty="0" err="1" smtClean="0"/>
              <a:t>подводочка</a:t>
            </a:r>
            <a:r>
              <a:rPr lang="ru-RU" dirty="0" smtClean="0"/>
              <a:t> к следующей теме, а именно распределения</a:t>
            </a:r>
            <a:br>
              <a:rPr lang="ru-RU" dirty="0" smtClean="0"/>
            </a:br>
            <a:r>
              <a:rPr lang="ru-RU" dirty="0" smtClean="0"/>
              <a:t>Рекомендую в качестве ознакомления - </a:t>
            </a:r>
            <a:r>
              <a:rPr lang="en-US" dirty="0" smtClean="0">
                <a:hlinkClick r:id="rId2"/>
              </a:rPr>
              <a:t>https://www.youtube.com/watch?v=r1WJRiyh90g&amp;list=PLQJ7ptkRY-xbHLLI66KdscKp_FJt0FsIi&amp;index=2&amp;ab_channel=%D0%93%D0%BB%D0%B5%D0%B1%D0%9C%D0%B8%D1%85%D0%B0%D0%B9%D0%BB%D0%BE%D0%B2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60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Дискретные переменные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Непрерывные переменные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26" y="2403882"/>
            <a:ext cx="2600688" cy="8668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27" y="4101792"/>
            <a:ext cx="3272580" cy="18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Value_counts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первый инструмент, который показывает распределение переменной.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Можем посмотреть в процентах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income_rand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'].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normalize=True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https://pandas.pydata.org/docs/reference/api/pandas.Series.value_counts.html</a:t>
            </a:r>
            <a:endParaRPr lang="ru-RU" sz="18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0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мы можем визуализировать это?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можем использовать гистограмму, она покажет те же самые значения, только с </a:t>
            </a:r>
            <a:r>
              <a:rPr lang="ru-RU" dirty="0" err="1" smtClean="0"/>
              <a:t>помощбю</a:t>
            </a:r>
            <a:r>
              <a:rPr lang="ru-RU" dirty="0" smtClean="0"/>
              <a:t> графика </a:t>
            </a:r>
            <a:r>
              <a:rPr lang="en-US" dirty="0" smtClean="0"/>
              <a:t>Bar Chart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3224"/>
            <a:ext cx="4060983" cy="30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Можем посмотреть в процентах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4279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этого будем использовать другую библиотеку</a:t>
            </a:r>
          </a:p>
          <a:p>
            <a:pPr marL="0" indent="0">
              <a:buNone/>
            </a:pPr>
            <a:r>
              <a:rPr lang="en-US" dirty="0" smtClean="0"/>
              <a:t>        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Чтобы ее установить </a:t>
            </a:r>
            <a:r>
              <a:rPr lang="ru-RU" dirty="0" err="1" smtClean="0"/>
              <a:t>гуглим</a:t>
            </a:r>
            <a:r>
              <a:rPr lang="ru-RU" dirty="0" smtClean="0"/>
              <a:t> </a:t>
            </a:r>
            <a:r>
              <a:rPr lang="en-US" dirty="0" err="1" smtClean="0"/>
              <a:t>pypi</a:t>
            </a:r>
            <a:r>
              <a:rPr lang="en-US" dirty="0" smtClean="0"/>
              <a:t> &lt;</a:t>
            </a:r>
            <a:r>
              <a:rPr lang="ru-RU" dirty="0" smtClean="0"/>
              <a:t>Название библиотеки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https://pypi.org/project/seaborn/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3964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воспроизведем нашу гистограмму другим способом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70485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указывали параметр </a:t>
            </a:r>
            <a:r>
              <a:rPr lang="en-US" dirty="0" smtClean="0"/>
              <a:t>bins – </a:t>
            </a:r>
            <a:r>
              <a:rPr lang="ru-RU" dirty="0" smtClean="0"/>
              <a:t>он увеличивал уровень детальности диапазонов значений, чтобы было легче понять, давайте проделаем эти действия сами.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функция </a:t>
            </a:r>
            <a:r>
              <a:rPr lang="en-US" dirty="0" smtClean="0"/>
              <a:t>cut </a:t>
            </a:r>
            <a:r>
              <a:rPr lang="ru-RU" dirty="0" smtClean="0"/>
              <a:t>она то как раз и создает наши </a:t>
            </a:r>
            <a:r>
              <a:rPr lang="en-US" dirty="0" smtClean="0"/>
              <a:t>Bins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https://pandas.pydata.org/docs/reference/api/pandas.cut.html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1" y="1825624"/>
            <a:ext cx="3560884" cy="35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Била Гейтса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мы будем считать зарплату без Била Гейтса среди трех человек</a:t>
            </a:r>
          </a:p>
          <a:p>
            <a:pPr marL="0" indent="0">
              <a:buNone/>
            </a:pPr>
            <a:r>
              <a:rPr lang="ru-RU" dirty="0" smtClean="0"/>
              <a:t>5000, 6000, 1000</a:t>
            </a:r>
            <a:br>
              <a:rPr lang="ru-RU" dirty="0" smtClean="0"/>
            </a:br>
            <a:r>
              <a:rPr lang="ru-RU" dirty="0" smtClean="0"/>
              <a:t>Средняя зарплата равна 4000 – она примерно передает реальную картину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Однако если мы добавим зарплату Била Гейтса то мы увидим </a:t>
            </a:r>
            <a:r>
              <a:rPr lang="en-US" dirty="0" smtClean="0"/>
              <a:t>“</a:t>
            </a:r>
            <a:r>
              <a:rPr lang="ru-RU" dirty="0" smtClean="0"/>
              <a:t>Жирный хвост</a:t>
            </a:r>
            <a:r>
              <a:rPr lang="en-US" dirty="0" smtClean="0"/>
              <a:t>”</a:t>
            </a:r>
            <a:r>
              <a:rPr lang="ru-RU" dirty="0" smtClean="0"/>
              <a:t> – или перекошенное распределение.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2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Мода, Квантиль, </a:t>
            </a:r>
            <a:r>
              <a:rPr lang="ru-RU" dirty="0" err="1" smtClean="0"/>
              <a:t>Процентиль</a:t>
            </a:r>
            <a:r>
              <a:rPr lang="ru-RU" dirty="0" smtClean="0"/>
              <a:t>, Квартиль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Мода показывает самые популярные значения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Квантиль помогает ответить на вопрос – сколько процентов записей имеют определенные значения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Процентиль</a:t>
            </a:r>
            <a:r>
              <a:rPr lang="ru-RU" dirty="0" smtClean="0"/>
              <a:t> – Это квантиль*100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Квартиль – одни из самых популярных </a:t>
            </a:r>
            <a:r>
              <a:rPr lang="ru-RU" dirty="0" err="1" smtClean="0"/>
              <a:t>Процентилей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9" y="171357"/>
            <a:ext cx="11193206" cy="63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298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Первые шаги в статистике</vt:lpstr>
      <vt:lpstr>Виды переменных</vt:lpstr>
      <vt:lpstr>Value_counts()</vt:lpstr>
      <vt:lpstr>Как мы можем визуализировать это?</vt:lpstr>
      <vt:lpstr>Можем посмотреть в процентах</vt:lpstr>
      <vt:lpstr>Теперь воспроизведем нашу гистограмму другим способом</vt:lpstr>
      <vt:lpstr>Проблема Била Гейтса</vt:lpstr>
      <vt:lpstr>Мода, Квантиль, Процентиль, Квартиль</vt:lpstr>
      <vt:lpstr>Презентация PowerPoint</vt:lpstr>
      <vt:lpstr>Тоже самое но в обратную сторону</vt:lpstr>
      <vt:lpstr>Boxplot</vt:lpstr>
      <vt:lpstr>Немного хейта</vt:lpstr>
      <vt:lpstr>А теперь смотрим Scatter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Первые шаги в статистике</dc:title>
  <dc:creator>Владимир Ковардаков</dc:creator>
  <cp:lastModifiedBy>Владимир Ковардаков</cp:lastModifiedBy>
  <cp:revision>8</cp:revision>
  <dcterms:created xsi:type="dcterms:W3CDTF">2023-10-03T12:41:03Z</dcterms:created>
  <dcterms:modified xsi:type="dcterms:W3CDTF">2023-10-03T16:56:54Z</dcterms:modified>
</cp:coreProperties>
</file>