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84" r:id="rId7"/>
    <p:sldId id="392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59C0-2E11-4C13-82C8-24FA7248A69E}" v="8" dt="2022-04-29T14:04:12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3725" autoAdjust="0"/>
  </p:normalViewPr>
  <p:slideViewPr>
    <p:cSldViewPr snapToGrid="0">
      <p:cViewPr varScale="1">
        <p:scale>
          <a:sx n="44" d="100"/>
          <a:sy n="44" d="100"/>
        </p:scale>
        <p:origin x="126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72B87D7-592A-4B35-9A8D-1CC0BE4CFA2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DBB6D7EE-E0B3-4F95-A3A9-2ADFF4D1A357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59EA3D7-6240-4065-826B-2D03CF833737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BEF2C7A-9DC2-4FC7-AF6E-C6EB2BBA9904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47A4EE8-2022-4DB6-B69B-8FF1B3590855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B889BA-922F-413C-9BCE-9AACABB61BAC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DB21C9F-33C0-462D-BED2-2718AC8D30F3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8C327DC-4267-4359-99AF-B7E004DF7FDD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1FC1410-9B82-4A90-A481-B5EE11ECE55F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759-9DA5-4F22-97AE-B5BE8EEFB27A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25B2F1-CA7C-41C3-9C88-DE659937C0F1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96BF0E8-677B-41F4-B807-88B52F719896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84D5444-8A3D-480C-8D29-BCA091286132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C9FE02F-2F98-4134-9B90-478E8A660FF9}" type="datetime1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096307A0-7D09-4622-A4DF-BC0163F27967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1051551"/>
            <a:ext cx="4739640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Unsupervised Learning for crypto markets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Inder Grang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Summary</a:t>
            </a:r>
          </a:p>
          <a:p>
            <a:r>
              <a:rPr lang="en-US" dirty="0"/>
              <a:t>Results with TSNE</a:t>
            </a:r>
          </a:p>
          <a:p>
            <a:r>
              <a:rPr lang="en-US" dirty="0"/>
              <a:t>Results with </a:t>
            </a:r>
            <a:r>
              <a:rPr lang="en-US" dirty="0" err="1"/>
              <a:t>KMeans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E5A4BC41-3306-46F2-8F68-397C52144342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B828869A-CC55-4F2C-8314-818ED7CEBDE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805343"/>
            <a:ext cx="6221412" cy="5266845"/>
          </a:xfrm>
          <a:noFill/>
        </p:spPr>
        <p:txBody>
          <a:bodyPr>
            <a:normAutofit/>
          </a:bodyPr>
          <a:lstStyle/>
          <a:p>
            <a:r>
              <a:rPr lang="en-US" sz="3200" dirty="0" err="1"/>
              <a:t>Kmeans</a:t>
            </a:r>
            <a:r>
              <a:rPr lang="en-US" sz="3200" dirty="0"/>
              <a:t> provided a good classification for the data. There are 3 clusters </a:t>
            </a:r>
          </a:p>
          <a:p>
            <a:r>
              <a:rPr lang="en-US" sz="3200" dirty="0"/>
              <a:t>TSNE gave more or less 2 clusters but it wasn’t a strong classification.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Results from TSNE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C04F3BA0-E5F7-4052-B2DD-AC80D3020D8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D905F-CAD0-35EC-6AE3-F23FF5AE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5" y="904360"/>
            <a:ext cx="6379210" cy="39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6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Results from </a:t>
            </a:r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C04F3BA0-E5F7-4052-B2DD-AC80D3020D83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3C3FD-E8DD-DB4F-3E68-5D0B74584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096" y="-88889"/>
            <a:ext cx="5108802" cy="3487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67B1B-2FC0-8DE7-65C6-CF9F473C4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451" y="3231993"/>
            <a:ext cx="4381380" cy="29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9826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{A957306D-6037-4453-B693-A494139919BA}tf33713516_win32</Template>
  <TotalTime>76</TotalTime>
  <Words>73</Words>
  <Application>Microsoft Office PowerPoint</Application>
  <PresentationFormat>Widescreen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Unsupervised Learning for crypto markets</vt:lpstr>
      <vt:lpstr>Topics</vt:lpstr>
      <vt:lpstr>Summary</vt:lpstr>
      <vt:lpstr>Results from TSNE</vt:lpstr>
      <vt:lpstr>Results from KMeans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 Analysis in NYC</dc:title>
  <dc:creator>Inder Grang</dc:creator>
  <cp:lastModifiedBy>Inder Grang</cp:lastModifiedBy>
  <cp:revision>3</cp:revision>
  <dcterms:created xsi:type="dcterms:W3CDTF">2022-04-24T08:29:55Z</dcterms:created>
  <dcterms:modified xsi:type="dcterms:W3CDTF">2022-05-07T21:16:44Z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