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3" r:id="rId7"/>
    <p:sldId id="260" r:id="rId8"/>
    <p:sldId id="261" r:id="rId9"/>
    <p:sldId id="262" r:id="rId10"/>
    <p:sldId id="264" r:id="rId11"/>
    <p:sldId id="265" r:id="rId12"/>
    <p:sldId id="266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dirty="0" smtClean="0"/>
              <a:t>Tim Juliet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s-Latn-BA" dirty="0" smtClean="0"/>
              <a:t>Napredni softver inžinjering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1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Sprint </a:t>
            </a:r>
            <a:r>
              <a:rPr lang="bs-Latn-BA" dirty="0" smtClean="0"/>
              <a:t>3</a:t>
            </a:r>
            <a:r>
              <a:rPr lang="en" dirty="0" smtClean="0"/>
              <a:t> </a:t>
            </a:r>
            <a:r>
              <a:rPr lang="en" dirty="0"/>
              <a:t>- Burndown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15" y="2890220"/>
            <a:ext cx="11277600" cy="312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3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Sprint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731" y="2732896"/>
            <a:ext cx="8825659" cy="3416300"/>
          </a:xfrm>
        </p:spPr>
        <p:txBody>
          <a:bodyPr/>
          <a:lstStyle/>
          <a:p>
            <a:r>
              <a:rPr lang="bs-Latn-BA" dirty="0" smtClean="0"/>
              <a:t>Povezivanje Case </a:t>
            </a:r>
            <a:r>
              <a:rPr lang="bs-Latn-BA" dirty="0" smtClean="0"/>
              <a:t>modula sa </a:t>
            </a:r>
            <a:r>
              <a:rPr lang="bs-Latn-BA" dirty="0" smtClean="0"/>
              <a:t>drugim </a:t>
            </a:r>
            <a:r>
              <a:rPr lang="bs-Latn-BA" dirty="0" smtClean="0"/>
              <a:t>modulima</a:t>
            </a:r>
          </a:p>
          <a:p>
            <a:pPr marL="0" indent="0">
              <a:buNone/>
            </a:pPr>
            <a:r>
              <a:rPr lang="bs-Latn-BA" dirty="0" smtClean="0"/>
              <a:t>	Omogućiti prikaz hearinga za svaki case</a:t>
            </a:r>
          </a:p>
          <a:p>
            <a:pPr marL="0" indent="0">
              <a:buNone/>
            </a:pPr>
            <a:r>
              <a:rPr lang="bs-Latn-BA" dirty="0"/>
              <a:t>	</a:t>
            </a:r>
            <a:r>
              <a:rPr lang="bs-Latn-BA" dirty="0" smtClean="0"/>
              <a:t>Implementirati soft delete za case-ove</a:t>
            </a:r>
          </a:p>
          <a:p>
            <a:pPr marL="0" indent="0">
              <a:buNone/>
            </a:pPr>
            <a:endParaRPr lang="bs-Latn-BA" dirty="0" smtClean="0"/>
          </a:p>
          <a:p>
            <a:r>
              <a:rPr lang="bs-Latn-BA" dirty="0" smtClean="0"/>
              <a:t>Popravke </a:t>
            </a:r>
            <a:r>
              <a:rPr lang="bs-Latn-BA" dirty="0" smtClean="0"/>
              <a:t>postojećih funkcionalnosti(soft </a:t>
            </a:r>
            <a:r>
              <a:rPr lang="bs-Latn-BA" dirty="0" smtClean="0"/>
              <a:t>delete...)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7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Sprint </a:t>
            </a:r>
            <a:r>
              <a:rPr lang="bs-Latn-BA" dirty="0" smtClean="0"/>
              <a:t>4</a:t>
            </a:r>
            <a:r>
              <a:rPr lang="en" dirty="0" smtClean="0"/>
              <a:t> </a:t>
            </a:r>
            <a:r>
              <a:rPr lang="en" dirty="0"/>
              <a:t>- Burndown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84" y="2772614"/>
            <a:ext cx="10644996" cy="307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6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Timski rad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000157"/>
              </p:ext>
            </p:extLst>
          </p:nvPr>
        </p:nvGraphicFramePr>
        <p:xfrm>
          <a:off x="436354" y="2994025"/>
          <a:ext cx="11214336" cy="1854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431984"/>
                <a:gridCol w="2803585"/>
                <a:gridCol w="1362973"/>
                <a:gridCol w="1423359"/>
                <a:gridCol w="2216988"/>
                <a:gridCol w="197544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 smtClean="0"/>
                        <a:t>Project Managment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 smtClean="0"/>
                        <a:t>Frontend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 smtClean="0"/>
                        <a:t>Backend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 smtClean="0"/>
                        <a:t>Quality Assurance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 smtClean="0"/>
                        <a:t>Iman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 smtClean="0"/>
                        <a:t>Velid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 smtClean="0"/>
                        <a:t>Dženana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 smtClean="0"/>
                        <a:t>Kerim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7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Izazovi i problemi na projektu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965" y="3241854"/>
            <a:ext cx="8825659" cy="3416300"/>
          </a:xfrm>
        </p:spPr>
        <p:txBody>
          <a:bodyPr/>
          <a:lstStyle/>
          <a:p>
            <a:r>
              <a:rPr lang="bs-Latn-BA" dirty="0" smtClean="0"/>
              <a:t>Zavisnost od ostalih modula i timova (Case centralna tabela)</a:t>
            </a:r>
          </a:p>
          <a:p>
            <a:r>
              <a:rPr lang="bs-Latn-BA" dirty="0" smtClean="0"/>
              <a:t>Upoz</a:t>
            </a:r>
            <a:r>
              <a:rPr lang="en" dirty="0" smtClean="0"/>
              <a:t>navanje </a:t>
            </a:r>
            <a:r>
              <a:rPr lang="en" dirty="0"/>
              <a:t>sa novim tehnologijama .Net Core i Angular 4 </a:t>
            </a:r>
            <a:endParaRPr lang="bs-Latn-BA" dirty="0" smtClean="0"/>
          </a:p>
          <a:p>
            <a:r>
              <a:rPr lang="en" dirty="0"/>
              <a:t>Često se projekat sa mastera nije mogao buildat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50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8000" dirty="0" smtClean="0"/>
              <a:t>DEMO</a:t>
            </a:r>
            <a:endParaRPr lang="en-US" sz="8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1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Naš tim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s-Latn-BA" dirty="0" smtClean="0"/>
              <a:t>Predstavnica:</a:t>
            </a:r>
          </a:p>
          <a:p>
            <a:r>
              <a:rPr lang="bs-Latn-BA" dirty="0" smtClean="0"/>
              <a:t>Iman Džanković</a:t>
            </a:r>
          </a:p>
          <a:p>
            <a:pPr marL="0" indent="0">
              <a:buNone/>
            </a:pPr>
            <a:endParaRPr lang="bs-Latn-BA" dirty="0" smtClean="0"/>
          </a:p>
          <a:p>
            <a:pPr marL="0" indent="0">
              <a:buNone/>
            </a:pPr>
            <a:r>
              <a:rPr lang="bs-Latn-BA" dirty="0" smtClean="0"/>
              <a:t>Članovi:</a:t>
            </a:r>
          </a:p>
          <a:p>
            <a:r>
              <a:rPr lang="bs-Latn-BA" dirty="0" smtClean="0"/>
              <a:t>Velid Aljić</a:t>
            </a:r>
          </a:p>
          <a:p>
            <a:r>
              <a:rPr lang="bs-Latn-BA" dirty="0"/>
              <a:t>Dženana Kapetanović</a:t>
            </a:r>
          </a:p>
          <a:p>
            <a:r>
              <a:rPr lang="bs-Latn-BA" dirty="0" smtClean="0"/>
              <a:t>Kerim Balić</a:t>
            </a:r>
          </a:p>
          <a:p>
            <a:endParaRPr lang="bs-Latn-BA" dirty="0"/>
          </a:p>
          <a:p>
            <a:endParaRPr lang="bs-Latn-BA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07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bs-Latn-BA" dirty="0" smtClean="0"/>
          </a:p>
          <a:p>
            <a:r>
              <a:rPr lang="bs-Latn-BA" sz="2400" dirty="0" smtClean="0"/>
              <a:t>Zadaci podjeljeni </a:t>
            </a:r>
            <a:r>
              <a:rPr lang="en" sz="2400" dirty="0" smtClean="0"/>
              <a:t>tako </a:t>
            </a:r>
            <a:r>
              <a:rPr lang="en" sz="2400" dirty="0"/>
              <a:t>da svaki član tima radi i na backendu i </a:t>
            </a:r>
            <a:r>
              <a:rPr lang="en" sz="2400" dirty="0" smtClean="0"/>
              <a:t>frontendu</a:t>
            </a:r>
            <a:endParaRPr lang="bs-Latn-BA" sz="2400" dirty="0" smtClean="0"/>
          </a:p>
          <a:p>
            <a:r>
              <a:rPr lang="bs-Latn-BA" sz="2400" dirty="0" smtClean="0"/>
              <a:t>S</a:t>
            </a:r>
            <a:r>
              <a:rPr lang="en" sz="2400" dirty="0" smtClean="0"/>
              <a:t>astanci </a:t>
            </a:r>
            <a:r>
              <a:rPr lang="en" sz="2400" dirty="0"/>
              <a:t>prema potrebi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bs-Latn-BA" sz="1800" dirty="0"/>
              <a:t>-</a:t>
            </a:r>
            <a:r>
              <a:rPr lang="en" sz="1800" dirty="0" smtClean="0"/>
              <a:t>Sedmični </a:t>
            </a:r>
            <a:r>
              <a:rPr lang="en" sz="1800" dirty="0"/>
              <a:t>sastanci za planiranje sprintova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bs-Latn-BA" sz="1800" dirty="0" smtClean="0"/>
              <a:t>-Povremeni d</a:t>
            </a:r>
            <a:r>
              <a:rPr lang="en" sz="1800" dirty="0" smtClean="0"/>
              <a:t>nevni </a:t>
            </a:r>
            <a:r>
              <a:rPr lang="en" sz="1800" dirty="0"/>
              <a:t>sastanci za review taskova</a:t>
            </a:r>
          </a:p>
          <a:p>
            <a:pPr marL="419100">
              <a:spcBef>
                <a:spcPts val="0"/>
              </a:spcBef>
              <a:buSzPts val="2400"/>
            </a:pPr>
            <a:r>
              <a:rPr lang="en" sz="2400" dirty="0"/>
              <a:t>4 </a:t>
            </a:r>
            <a:r>
              <a:rPr lang="en" sz="2400" dirty="0" smtClean="0"/>
              <a:t>sprinta</a:t>
            </a:r>
            <a:r>
              <a:rPr lang="bs-Latn-BA" sz="2400" dirty="0" smtClean="0"/>
              <a:t> (2 mjeseca)</a:t>
            </a:r>
            <a:endParaRPr lang="en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Shape 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63523" y="4706094"/>
            <a:ext cx="3430004" cy="101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362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Zadaci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s-Latn-BA" dirty="0" smtClean="0"/>
              <a:t>CASE (Slučaj) MODUL</a:t>
            </a:r>
          </a:p>
          <a:p>
            <a:r>
              <a:rPr lang="bs-Latn-BA" dirty="0" smtClean="0"/>
              <a:t>Prikaz liste svih slučajeva</a:t>
            </a:r>
          </a:p>
          <a:p>
            <a:r>
              <a:rPr lang="bs-Latn-BA" dirty="0" smtClean="0"/>
              <a:t>Dodavanje, izmjena i brisanje slučajeva</a:t>
            </a:r>
          </a:p>
          <a:p>
            <a:r>
              <a:rPr lang="bs-Latn-BA" dirty="0" smtClean="0"/>
              <a:t>Povezivanje sa drugim modulima</a:t>
            </a:r>
          </a:p>
          <a:p>
            <a:pPr marL="0" indent="0">
              <a:buNone/>
            </a:pPr>
            <a:endParaRPr lang="bs-Latn-BA" dirty="0" smtClean="0"/>
          </a:p>
          <a:p>
            <a:pPr marL="0" indent="0">
              <a:buNone/>
            </a:pPr>
            <a:r>
              <a:rPr lang="bs-Latn-BA" dirty="0" smtClean="0"/>
              <a:t>DASHBOARD MODUL</a:t>
            </a:r>
          </a:p>
          <a:p>
            <a:r>
              <a:rPr lang="bs-Latn-BA" dirty="0" smtClean="0"/>
              <a:t>Prikaz kalendara sa taskovima</a:t>
            </a:r>
          </a:p>
          <a:p>
            <a:r>
              <a:rPr lang="bs-Latn-BA" dirty="0" smtClean="0"/>
              <a:t>Pregled zadnjih 6 slučajeva na kojima je bila aktivnost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1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Sprint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954" y="1888995"/>
            <a:ext cx="7617900" cy="453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9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Sprint 1 - Burndown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4704"/>
            <a:ext cx="12192000" cy="365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6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Sprint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User storys po </a:t>
            </a:r>
            <a:r>
              <a:rPr lang="bs-Latn-BA" dirty="0" smtClean="0"/>
              <a:t>modulima</a:t>
            </a:r>
          </a:p>
          <a:p>
            <a:pPr marL="0" indent="0">
              <a:buNone/>
            </a:pPr>
            <a:r>
              <a:rPr lang="bs-Latn-BA" dirty="0"/>
              <a:t>	</a:t>
            </a:r>
            <a:r>
              <a:rPr lang="bs-Latn-BA" dirty="0" smtClean="0"/>
              <a:t>Omogućiti unos, izmjenu i brisanje slučajeva</a:t>
            </a:r>
          </a:p>
          <a:p>
            <a:pPr marL="0" indent="0">
              <a:buNone/>
            </a:pPr>
            <a:r>
              <a:rPr lang="bs-Latn-BA" dirty="0"/>
              <a:t>	</a:t>
            </a:r>
            <a:r>
              <a:rPr lang="bs-Latn-BA" dirty="0" smtClean="0"/>
              <a:t>Omogućitit pregled slučajeva</a:t>
            </a:r>
            <a:endParaRPr lang="bs-Latn-BA" dirty="0" smtClean="0"/>
          </a:p>
          <a:p>
            <a:r>
              <a:rPr lang="bs-Latn-BA" dirty="0" smtClean="0"/>
              <a:t>CRUD metode (backend)</a:t>
            </a:r>
          </a:p>
          <a:p>
            <a:r>
              <a:rPr lang="bs-Latn-BA" dirty="0" smtClean="0"/>
              <a:t>Kreiranje </a:t>
            </a:r>
            <a:r>
              <a:rPr lang="bs-Latn-BA" dirty="0" smtClean="0"/>
              <a:t>komponenti </a:t>
            </a:r>
            <a:r>
              <a:rPr lang="bs-Latn-BA" dirty="0" smtClean="0"/>
              <a:t>(frontend)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2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Sprint </a:t>
            </a:r>
            <a:r>
              <a:rPr lang="bs-Latn-BA" dirty="0" smtClean="0"/>
              <a:t>2</a:t>
            </a:r>
            <a:r>
              <a:rPr lang="en" dirty="0" smtClean="0"/>
              <a:t> </a:t>
            </a:r>
            <a:r>
              <a:rPr lang="en" dirty="0"/>
              <a:t>- Burndown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77" y="2738545"/>
            <a:ext cx="9730596" cy="346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Sprint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525" y="3277798"/>
            <a:ext cx="8825659" cy="3416300"/>
          </a:xfrm>
        </p:spPr>
        <p:txBody>
          <a:bodyPr/>
          <a:lstStyle/>
          <a:p>
            <a:r>
              <a:rPr lang="bs-Latn-BA" dirty="0" smtClean="0"/>
              <a:t>Dashboard Issues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202" y="1808024"/>
            <a:ext cx="8523097" cy="405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9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103</TotalTime>
  <Words>193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Tim Juliet</vt:lpstr>
      <vt:lpstr>Naš tim</vt:lpstr>
      <vt:lpstr>Scrum</vt:lpstr>
      <vt:lpstr>Zadaci</vt:lpstr>
      <vt:lpstr>Sprint 1</vt:lpstr>
      <vt:lpstr>Sprint 1 - Burndown chart</vt:lpstr>
      <vt:lpstr>Sprint 2</vt:lpstr>
      <vt:lpstr>Sprint 2 - Burndown chart</vt:lpstr>
      <vt:lpstr>Sprint 3</vt:lpstr>
      <vt:lpstr>Sprint 3 - Burndown chart</vt:lpstr>
      <vt:lpstr>Sprint 4</vt:lpstr>
      <vt:lpstr>Sprint 4 - Burndown chart</vt:lpstr>
      <vt:lpstr>Timski rad</vt:lpstr>
      <vt:lpstr>Izazovi i problemi na projektu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 Juliet</dc:title>
  <dc:creator>Windows User</dc:creator>
  <cp:lastModifiedBy>Windows User</cp:lastModifiedBy>
  <cp:revision>11</cp:revision>
  <dcterms:created xsi:type="dcterms:W3CDTF">2018-01-14T06:08:34Z</dcterms:created>
  <dcterms:modified xsi:type="dcterms:W3CDTF">2018-01-14T16:57:20Z</dcterms:modified>
</cp:coreProperties>
</file>