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72" r:id="rId6"/>
    <p:sldId id="270" r:id="rId7"/>
    <p:sldId id="271" r:id="rId8"/>
    <p:sldId id="263" r:id="rId9"/>
    <p:sldId id="264" r:id="rId10"/>
    <p:sldId id="262" r:id="rId11"/>
    <p:sldId id="260" r:id="rId12"/>
    <p:sldId id="259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7880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626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33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6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207A1A-C299-4974-84EA-FDE5AD7BB8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E9E2140-1DA5-44C5-AF5B-AB777B3B32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503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%3A%2F%2F46.101.178.124%2F&amp;h=ATPDEjxZlZ_4ky8ANMMwNda96HixbK6ZjjhFDqPUZvJ44ed0KFPLotAScM6WJYQ1JhpZZY80PtI3PaeMCUaxtwdNIrMVdGJJK04P6QmLVPWn-ZaWH-st9sF9GcWiOWmfSyTPKdKyX5pk4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EEDB-0228-43AB-9A5D-25A4D37F9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249" y="1241779"/>
            <a:ext cx="8361229" cy="1436990"/>
          </a:xfrm>
        </p:spPr>
        <p:txBody>
          <a:bodyPr/>
          <a:lstStyle/>
          <a:p>
            <a:r>
              <a:rPr lang="bs-Latn-BA" sz="6000" noProof="1"/>
              <a:t>Modul dokumenti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B5EC-FB98-4F0F-856E-12865660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306" y="5069669"/>
            <a:ext cx="2512984" cy="593293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bs-Latn-BA" sz="3200" dirty="0"/>
              <a:t>Januar, 2018.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A5C6B6-3F8F-414F-B332-EEB5B89EC433}"/>
              </a:ext>
            </a:extLst>
          </p:cNvPr>
          <p:cNvSpPr txBox="1">
            <a:spLocks/>
          </p:cNvSpPr>
          <p:nvPr/>
        </p:nvSpPr>
        <p:spPr>
          <a:xfrm>
            <a:off x="1201060" y="2678769"/>
            <a:ext cx="9805606" cy="61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 Tim ALPHA -</a:t>
            </a: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BFC788-C4BA-4738-AA89-ACF3D6C1CE41}"/>
              </a:ext>
            </a:extLst>
          </p:cNvPr>
          <p:cNvSpPr txBox="1">
            <a:spLocks/>
          </p:cNvSpPr>
          <p:nvPr/>
        </p:nvSpPr>
        <p:spPr>
          <a:xfrm>
            <a:off x="1534084" y="3727250"/>
            <a:ext cx="2512984" cy="193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s-Latn-BA" dirty="0"/>
              <a:t>Članovi</a:t>
            </a:r>
            <a:r>
              <a:rPr lang="en-US" dirty="0"/>
              <a:t>:</a:t>
            </a:r>
            <a:endParaRPr lang="bs-Latn-BA" dirty="0"/>
          </a:p>
          <a:p>
            <a:pPr algn="l"/>
            <a:endParaRPr lang="bs-Latn-BA" dirty="0"/>
          </a:p>
          <a:p>
            <a:pPr marL="457200" indent="-457200" algn="l">
              <a:buFont typeface="Franklin Gothic Book" panose="020B0503020102020204" pitchFamily="34" charset="0"/>
              <a:buAutoNum type="arabicPeriod"/>
            </a:pPr>
            <a:r>
              <a:rPr lang="bs-Latn-BA" dirty="0"/>
              <a:t>Karasoftić Irma</a:t>
            </a:r>
          </a:p>
          <a:p>
            <a:pPr marL="457200" indent="-457200" algn="l">
              <a:buFont typeface="Franklin Gothic Book" panose="020B0503020102020204" pitchFamily="34" charset="0"/>
              <a:buAutoNum type="arabicPeriod"/>
            </a:pPr>
            <a:r>
              <a:rPr lang="bs-Latn-BA" dirty="0"/>
              <a:t>Velić Adin</a:t>
            </a:r>
          </a:p>
          <a:p>
            <a:pPr marL="457200" indent="-457200" algn="l">
              <a:buFont typeface="Franklin Gothic Book" panose="020B0503020102020204" pitchFamily="34" charset="0"/>
              <a:buAutoNum type="arabicPeriod"/>
            </a:pPr>
            <a:r>
              <a:rPr lang="bs-Latn-BA" dirty="0"/>
              <a:t>Šabanović Amir</a:t>
            </a:r>
          </a:p>
          <a:p>
            <a:pPr marL="457200" indent="-457200" algn="l">
              <a:buFont typeface="Franklin Gothic Book" panose="020B0503020102020204" pitchFamily="34" charset="0"/>
              <a:buAutoNum type="arabicPeriod"/>
            </a:pPr>
            <a:r>
              <a:rPr lang="bs-Latn-BA" dirty="0"/>
              <a:t>Ćorović Nino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3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E1DC-B057-49F9-A26B-87590B4C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 tima i delegacija odgovornosti (Sprint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533-0D88-497C-BA7E-7E439800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Upoznavanje sa tehnološkim stekom</a:t>
            </a:r>
          </a:p>
          <a:p>
            <a:r>
              <a:rPr lang="bs-Latn-BA" dirty="0"/>
              <a:t>Upoznavanje sa funkcionalnostima </a:t>
            </a:r>
          </a:p>
          <a:p>
            <a:r>
              <a:rPr lang="bs-Latn-BA" dirty="0"/>
              <a:t>UI design</a:t>
            </a:r>
          </a:p>
          <a:p>
            <a:r>
              <a:rPr lang="bs-Latn-BA" dirty="0"/>
              <a:t>Podjela u komponente i integracija u Angular</a:t>
            </a:r>
          </a:p>
          <a:p>
            <a:r>
              <a:rPr lang="bs-Latn-BA" dirty="0"/>
              <a:t>Planiranje Sprinta 2</a:t>
            </a:r>
          </a:p>
        </p:txBody>
      </p:sp>
    </p:spTree>
    <p:extLst>
      <p:ext uri="{BB962C8B-B14F-4D97-AF65-F5344CB8AC3E}">
        <p14:creationId xmlns:p14="http://schemas.microsoft.com/office/powerpoint/2010/main" val="9879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02D-E453-4696-8BF9-9FD4F6BC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 tima i delegacija odgovornosti (Sprint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0F08-C12A-49CA-9A02-9970DC86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Formiranje liste ruta za API</a:t>
            </a:r>
          </a:p>
          <a:p>
            <a:r>
              <a:rPr lang="bs-Latn-BA" dirty="0"/>
              <a:t>Analiziranje strukture na front end-u i back end-u</a:t>
            </a:r>
          </a:p>
          <a:p>
            <a:r>
              <a:rPr lang="bs-Latn-BA" dirty="0"/>
              <a:t>Migracija na Gentellela template</a:t>
            </a:r>
          </a:p>
          <a:p>
            <a:r>
              <a:rPr lang="bs-Latn-BA" dirty="0"/>
              <a:t>Planiranje novih funkcionalnosti (višestruko filtriranje i revizija historije dokumenata)</a:t>
            </a:r>
          </a:p>
          <a:p>
            <a:r>
              <a:rPr lang="bs-Latn-BA" dirty="0"/>
              <a:t>CRUD nad dokumentima u osnovnom obliku na back end-u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00DB6-744B-4CA2-A3D0-58D1FBE3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" y="4664598"/>
            <a:ext cx="11380269" cy="17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665-12AD-4864-AF38-23AD7F6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 tima i delegacija odgovornosti (Sprint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B37A-C2CA-42C7-9B57-EE0B7062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Paging i filtriranje po više filtera</a:t>
            </a:r>
          </a:p>
          <a:p>
            <a:r>
              <a:rPr lang="bs-Latn-BA" dirty="0"/>
              <a:t>Dizajn dokument modula za pogled kroz slučaj (Case)</a:t>
            </a:r>
          </a:p>
          <a:p>
            <a:r>
              <a:rPr lang="bs-Latn-BA" dirty="0"/>
              <a:t>Implementirana funkcionalnost revizije historije dokumenata</a:t>
            </a:r>
          </a:p>
          <a:p>
            <a:r>
              <a:rPr lang="bs-Latn-BA" dirty="0"/>
              <a:t>Dodavanje i editovanje dokumenata uz mogućnost upload-a dokumenta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A7074-DF39-4189-ABA2-01ECD8E9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1" y="4628853"/>
            <a:ext cx="11474370" cy="17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C0FB-840A-4A54-BAD0-87FC7F4C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 tima i delegacija odgovornosti (Sprint 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DD0-7436-4C0E-A000-F18CD169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Ispravke na dodavanju i editovanju dokumenata</a:t>
            </a:r>
          </a:p>
          <a:p>
            <a:r>
              <a:rPr lang="bs-Latn-BA" dirty="0"/>
              <a:t>Ispravke na filterima</a:t>
            </a:r>
          </a:p>
          <a:p>
            <a:r>
              <a:rPr lang="bs-Latn-BA" dirty="0"/>
              <a:t>Testiranje</a:t>
            </a:r>
          </a:p>
          <a:p>
            <a:r>
              <a:rPr lang="bs-Latn-BA" dirty="0"/>
              <a:t>Dokumentacija, prezentacija, demo klipovi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7F0B0-1C87-4B28-8D53-DE349431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" y="4727664"/>
            <a:ext cx="11485944" cy="17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012E-F07E-485C-8978-097B6409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Baza podataka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5EDA-5919-426A-B5AD-83264B4B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ORM (Object Relational Mapper) koji je korišten u aplikaciji je Entity Framework Core </a:t>
            </a:r>
            <a:r>
              <a:rPr lang="bs-Latn-BA" noProof="1"/>
              <a:t>(EFCore)</a:t>
            </a:r>
          </a:p>
          <a:p>
            <a:r>
              <a:rPr lang="bs-Latn-BA" noProof="1"/>
              <a:t>EF Core omogućuje .NET developerima da rade s bazom podataka korištenjem .NET objekata</a:t>
            </a:r>
          </a:p>
          <a:p>
            <a:pPr lvl="1"/>
            <a:r>
              <a:rPr lang="bs-Latn-BA" noProof="1"/>
              <a:t>Uklanja potrebu za većim dijelom koda za pristup bazi podataka koje programeri obično trebaju napisati</a:t>
            </a:r>
          </a:p>
          <a:p>
            <a:r>
              <a:rPr lang="bs-Latn-BA" noProof="1"/>
              <a:t>Korišten je DataBase-First u kojem prvo napravimo bazu podataka, a zatim možemo izvrsiti reversed inženjering baze podataka u aplikacijski kod</a:t>
            </a:r>
          </a:p>
        </p:txBody>
      </p:sp>
    </p:spTree>
    <p:extLst>
      <p:ext uri="{BB962C8B-B14F-4D97-AF65-F5344CB8AC3E}">
        <p14:creationId xmlns:p14="http://schemas.microsoft.com/office/powerpoint/2010/main" val="309842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4D15-6C59-4CCF-9986-3551A49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Baza podataka</a:t>
            </a:r>
            <a:br>
              <a:rPr lang="bs-Latn-B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8F74-D546-470B-85B6-C4569F41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noProof="1"/>
              <a:t>Koraci za kreiranje baze:</a:t>
            </a:r>
          </a:p>
          <a:p>
            <a:pPr lvl="1"/>
            <a:r>
              <a:rPr lang="bs-Latn-BA" i="0" noProof="1"/>
              <a:t>Kreiranje baze podataka ( u našem slučaju je korišten alat pgAdmin)</a:t>
            </a:r>
          </a:p>
          <a:p>
            <a:pPr lvl="1"/>
            <a:r>
              <a:rPr lang="bs-Latn-BA" i="0" noProof="1"/>
              <a:t>Unutar naše aplikacije dodamo sve potrebne pakete</a:t>
            </a:r>
          </a:p>
          <a:p>
            <a:pPr lvl="1"/>
            <a:r>
              <a:rPr lang="bs-Latn-BA" i="0" noProof="1"/>
              <a:t>Restore-amo dependency-e</a:t>
            </a:r>
          </a:p>
          <a:p>
            <a:pPr lvl="1"/>
            <a:r>
              <a:rPr lang="bs-Latn-BA" i="0" noProof="1"/>
              <a:t>Koristimo reversed inženjering ( komanda u našem slučaju</a:t>
            </a:r>
            <a:br>
              <a:rPr lang="bs-Latn-BA" noProof="1"/>
            </a:br>
            <a:r>
              <a:rPr lang="bs-Latn-BA" i="0" noProof="1"/>
              <a:t>dotnet ef dbcontext scaffold "Host=</a:t>
            </a:r>
            <a:r>
              <a:rPr lang="bs-Latn-BA" i="0" u="sng" noProof="1">
                <a:hlinkClick r:id="rId2"/>
              </a:rPr>
              <a:t>46.101.178.124</a:t>
            </a:r>
            <a:r>
              <a:rPr lang="bs-Latn-BA" i="0" noProof="1"/>
              <a:t>;Database=ikarus;Username=postgres;Password=postgres" Npgsql.EntityFrameworkCore.PostgreSQL -f )</a:t>
            </a:r>
          </a:p>
          <a:p>
            <a:pPr lvl="1"/>
            <a:r>
              <a:rPr lang="bs-Latn-BA" i="0" noProof="1"/>
              <a:t>Nakon toga naši modeli bi u projektu bi trebali biti generisani po uzoru na one u bazi podataka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94D9-795F-4B92-BF6F-8797B7F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Testiranje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1FEB-9569-4F42-AF08-C7AF4DA5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noProof="1"/>
              <a:t>Za pisanje Unit testova je koristen xUnit </a:t>
            </a:r>
          </a:p>
          <a:p>
            <a:pPr lvl="1"/>
            <a:r>
              <a:rPr lang="bs-Latn-BA" i="0" noProof="1"/>
              <a:t>Potrebno je da u projekat dodamo potrebne pakete za njega</a:t>
            </a:r>
          </a:p>
          <a:p>
            <a:pPr lvl="1"/>
            <a:r>
              <a:rPr lang="bs-Latn-BA" i="0" noProof="1"/>
              <a:t>Testnu klasu označavamo sa [TestClass]</a:t>
            </a:r>
          </a:p>
          <a:p>
            <a:pPr lvl="1"/>
            <a:r>
              <a:rPr lang="bs-Latn-BA" i="0" noProof="1"/>
              <a:t>Testnu metodu označavamo sa [TestMethod]</a:t>
            </a:r>
          </a:p>
          <a:p>
            <a:pPr lvl="1"/>
            <a:r>
              <a:rPr lang="bs-Latn-BA" i="0" noProof="1"/>
              <a:t>Za sve metode kontrolera ispitan je slučaj kada rade ispravno tj. njihov poziv vrati “OkObjectResult” i slučaj kada očekujemo Exception</a:t>
            </a:r>
          </a:p>
          <a:p>
            <a:pPr lvl="1"/>
            <a:r>
              <a:rPr lang="bs-Latn-BA" i="0" noProof="1"/>
              <a:t>Metode koje očekuju Exception označene su sa [ExpectedException(typeof(NSIException))]</a:t>
            </a:r>
            <a:endParaRPr lang="bs-Latn-BA" noProof="1"/>
          </a:p>
        </p:txBody>
      </p:sp>
    </p:spTree>
    <p:extLst>
      <p:ext uri="{BB962C8B-B14F-4D97-AF65-F5344CB8AC3E}">
        <p14:creationId xmlns:p14="http://schemas.microsoft.com/office/powerpoint/2010/main" val="19460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2A93-70DE-4055-88BD-64FAC4A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A3FD-3CC3-41C8-9057-F0143276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1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39B3-2811-469B-AB4F-C562098F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 prezentacije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0537-B90C-4B54-9C84-217B00C0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345936" cy="3581400"/>
          </a:xfrm>
        </p:spPr>
        <p:txBody>
          <a:bodyPr>
            <a:normAutofit/>
          </a:bodyPr>
          <a:lstStyle/>
          <a:p>
            <a:r>
              <a:rPr lang="bs-Latn-BA" dirty="0"/>
              <a:t>Svrha modula</a:t>
            </a:r>
          </a:p>
          <a:p>
            <a:r>
              <a:rPr lang="bs-Latn-BA" dirty="0"/>
              <a:t>Tehnologije i komunikacija s drugim timovima</a:t>
            </a:r>
          </a:p>
          <a:p>
            <a:r>
              <a:rPr lang="bs-Latn-BA" dirty="0"/>
              <a:t>Front end</a:t>
            </a:r>
          </a:p>
          <a:p>
            <a:r>
              <a:rPr lang="bs-Latn-BA" dirty="0"/>
              <a:t>Back end</a:t>
            </a:r>
          </a:p>
          <a:p>
            <a:r>
              <a:rPr lang="bs-Latn-BA" dirty="0"/>
              <a:t>Rad tima i delegacija odgovornosti</a:t>
            </a:r>
          </a:p>
          <a:p>
            <a:r>
              <a:rPr lang="bs-Latn-BA" dirty="0"/>
              <a:t>Baza podataka</a:t>
            </a:r>
          </a:p>
          <a:p>
            <a:r>
              <a:rPr lang="bs-Latn-BA" dirty="0"/>
              <a:t>Testiranje</a:t>
            </a:r>
          </a:p>
          <a:p>
            <a:r>
              <a:rPr lang="bs-Latn-BA" dirty="0"/>
              <a:t>Demo</a:t>
            </a:r>
          </a:p>
          <a:p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FAB2-7E76-4C94-A451-BC2B8128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Svrha modula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9642-A9F2-4D55-ACDB-E7194DB3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Jednostavan i efikasan, elektronski, pristup dokumentima</a:t>
            </a:r>
          </a:p>
          <a:p>
            <a:r>
              <a:rPr lang="bs-Latn-BA" dirty="0"/>
              <a:t>Mogućnost revizije prošlih verzija dokumenta</a:t>
            </a:r>
          </a:p>
          <a:p>
            <a:r>
              <a:rPr lang="bs-Latn-BA" dirty="0"/>
              <a:t>Mogućnost pretrage dokumenata po višestrukim filterima koji uključuju:</a:t>
            </a:r>
          </a:p>
          <a:p>
            <a:pPr lvl="1"/>
            <a:r>
              <a:rPr lang="bs-Latn-BA" dirty="0"/>
              <a:t>Pretragu po naslovu</a:t>
            </a:r>
          </a:p>
          <a:p>
            <a:pPr lvl="1"/>
            <a:r>
              <a:rPr lang="bs-Latn-BA" dirty="0"/>
              <a:t>Pretragu po opisu</a:t>
            </a:r>
          </a:p>
          <a:p>
            <a:pPr lvl="1"/>
            <a:r>
              <a:rPr lang="bs-Latn-BA" dirty="0"/>
              <a:t>Pretragu po slučaju kojem pripadaju</a:t>
            </a:r>
          </a:p>
          <a:p>
            <a:pPr lvl="1"/>
            <a:r>
              <a:rPr lang="bs-Latn-BA" dirty="0"/>
              <a:t>Pretragu po kategoriji kojoj pripadaju</a:t>
            </a:r>
          </a:p>
          <a:p>
            <a:pPr lvl="1"/>
            <a:r>
              <a:rPr lang="bs-Latn-BA" dirty="0"/>
              <a:t>Pretragu prema datumu krairanja</a:t>
            </a:r>
          </a:p>
          <a:p>
            <a:pPr lvl="1"/>
            <a:r>
              <a:rPr lang="bs-Latn-BA" dirty="0"/>
              <a:t>Pretragu prema datumu zadnje izmjene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321-4042-474F-8D0C-E3E3AE77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Tehnologije i komunikacija s drugim timovima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321-4966-48DA-ACBB-96E68998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Ovisnost prema modulu za konfiguraciju, tima Charlie: </a:t>
            </a:r>
          </a:p>
          <a:p>
            <a:pPr lvl="1"/>
            <a:r>
              <a:rPr lang="bs-Latn-BA" dirty="0"/>
              <a:t>Ovisnost o definisanim tipovima dokumenata koji će se upload-ovati</a:t>
            </a:r>
          </a:p>
          <a:p>
            <a:pPr lvl="1"/>
            <a:r>
              <a:rPr lang="bs-Latn-BA" dirty="0"/>
              <a:t>Ovisnost o definisanim kategorijama na nivou user-a</a:t>
            </a:r>
          </a:p>
          <a:p>
            <a:r>
              <a:rPr lang="bs-Latn-BA" dirty="0"/>
              <a:t>Odgovornost prema modulu za slučajeve, tima Juliet:</a:t>
            </a:r>
          </a:p>
          <a:p>
            <a:pPr lvl="1"/>
            <a:r>
              <a:rPr lang="bs-Latn-BA" dirty="0"/>
              <a:t>Omogućiti pregled dokumenata posebno po slučajevima, kao i sve druge funkcionalnosti koje su vezane za dokumente</a:t>
            </a:r>
          </a:p>
        </p:txBody>
      </p:sp>
    </p:spTree>
    <p:extLst>
      <p:ext uri="{BB962C8B-B14F-4D97-AF65-F5344CB8AC3E}">
        <p14:creationId xmlns:p14="http://schemas.microsoft.com/office/powerpoint/2010/main" val="8111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F56-19E1-4153-8465-4765A17E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Tehnologije i komunikacija s drugim timovima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C341-E11E-4C8F-8B25-45E8EE48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Angular 4</a:t>
            </a:r>
          </a:p>
          <a:p>
            <a:r>
              <a:rPr lang="bs-Latn-BA" dirty="0"/>
              <a:t>Dotnet Core</a:t>
            </a:r>
          </a:p>
          <a:p>
            <a:r>
              <a:rPr lang="bs-Latn-BA" dirty="0"/>
              <a:t>Entity Framework</a:t>
            </a:r>
          </a:p>
          <a:p>
            <a:r>
              <a:rPr lang="bs-Latn-BA" dirty="0"/>
              <a:t>PostgresSql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875D-5179-460B-BA2B-95CC6589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E682-8D57-40EF-8CE0-F52F92E9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Angular 4 aplikacija uz korištenje typescript-a</a:t>
            </a:r>
          </a:p>
          <a:p>
            <a:r>
              <a:rPr lang="bs-Latn-BA" dirty="0"/>
              <a:t>Template-driven forme</a:t>
            </a:r>
          </a:p>
          <a:p>
            <a:r>
              <a:rPr lang="bs-Latn-BA" dirty="0"/>
              <a:t>Reactive forme</a:t>
            </a:r>
          </a:p>
          <a:p>
            <a:r>
              <a:rPr lang="bs-Latn-BA" dirty="0"/>
              <a:t>Sanitizer za file url-ove sa back end-a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A0E5-E911-44F2-A03A-F257461C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Back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248D-9B38-4A0F-802B-7ECE2C43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Dotnet Core</a:t>
            </a:r>
          </a:p>
          <a:p>
            <a:r>
              <a:rPr lang="bs-Latn-BA" dirty="0"/>
              <a:t>PostgresSql</a:t>
            </a:r>
          </a:p>
          <a:p>
            <a:r>
              <a:rPr lang="bs-Latn-BA" dirty="0"/>
              <a:t>Validacija za sve kontrolere</a:t>
            </a:r>
          </a:p>
          <a:p>
            <a:r>
              <a:rPr lang="bs-Latn-BA" dirty="0"/>
              <a:t>Logovanje exception-a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4906-799F-4F9A-8E0D-8D46A79B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 tima i delegacija odgovornosti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83D5-5FE8-4B2E-BC63-9C8FA81C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4710"/>
            <a:ext cx="9601200" cy="4024489"/>
          </a:xfrm>
        </p:spPr>
        <p:txBody>
          <a:bodyPr>
            <a:normAutofit/>
          </a:bodyPr>
          <a:lstStyle/>
          <a:p>
            <a:r>
              <a:rPr lang="bs-Latn-BA" dirty="0"/>
              <a:t>Razvoj odvijan po Scrum-u  kroz 4 Sprinta koja su trajala po dvije sedmice</a:t>
            </a:r>
          </a:p>
          <a:p>
            <a:r>
              <a:rPr lang="bs-Latn-BA" dirty="0"/>
              <a:t>Redovna, ali ne svakodnevna komunikacija (Slack, e-mail, viber)</a:t>
            </a:r>
          </a:p>
          <a:p>
            <a:r>
              <a:rPr lang="bs-Latn-BA" dirty="0"/>
              <a:t>Taiga korištena kao alat za vođenje product backloga</a:t>
            </a:r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78A6B-A36F-400E-AA2B-6EF820BF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33" y="4095043"/>
            <a:ext cx="11227410" cy="11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C16F-D0D9-49F8-9427-52AF5861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Rad tima i delegacija odgovornosti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4E64-9D54-4844-98B4-72777548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Incijalno tim imao 5 članova</a:t>
            </a:r>
          </a:p>
          <a:p>
            <a:r>
              <a:rPr lang="bs-Latn-BA" dirty="0"/>
              <a:t>Projekat finaliziran sa 4 člana uz sljedeće uloge:</a:t>
            </a:r>
          </a:p>
          <a:p>
            <a:pPr lvl="1"/>
            <a:r>
              <a:rPr lang="bs-Latn-BA" dirty="0"/>
              <a:t>Scrum master (Nino Ćorović)</a:t>
            </a:r>
          </a:p>
          <a:p>
            <a:pPr lvl="1"/>
            <a:r>
              <a:rPr lang="bs-Latn-BA" dirty="0"/>
              <a:t>Developeri (Karasoftić Irma, Šabanović Amir, Ćorović Nino)</a:t>
            </a:r>
          </a:p>
          <a:p>
            <a:pPr lvl="1"/>
            <a:r>
              <a:rPr lang="bs-Latn-BA" dirty="0"/>
              <a:t>Design (Šabanović Amir, Ćorović Nino)</a:t>
            </a:r>
          </a:p>
          <a:p>
            <a:pPr lvl="1"/>
            <a:r>
              <a:rPr lang="bs-Latn-BA" dirty="0"/>
              <a:t>QA </a:t>
            </a:r>
            <a:r>
              <a:rPr lang="en-US" dirty="0"/>
              <a:t>&amp; DB administrator</a:t>
            </a:r>
            <a:r>
              <a:rPr lang="bs-Latn-BA" dirty="0"/>
              <a:t> (Karasoftić Irma, Velić</a:t>
            </a:r>
            <a:r>
              <a:rPr lang="en-US" dirty="0"/>
              <a:t> Adin)</a:t>
            </a:r>
            <a:endParaRPr lang="bs-Latn-BA" dirty="0"/>
          </a:p>
          <a:p>
            <a:pPr lvl="1"/>
            <a:r>
              <a:rPr lang="bs-Latn-BA" dirty="0"/>
              <a:t>Dokumentacija (Šabanović Amir, Velić Adin)</a:t>
            </a:r>
          </a:p>
          <a:p>
            <a:pPr lvl="1"/>
            <a:r>
              <a:rPr lang="bs-Latn-BA" dirty="0"/>
              <a:t>Prezentacija + klipovi (Karasoftić Irma, Ćorović Nino, Velić Adin)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0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</TotalTime>
  <Words>625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Modul dokumenti</vt:lpstr>
      <vt:lpstr>Sadržaj prezentacije</vt:lpstr>
      <vt:lpstr>Svrha modula</vt:lpstr>
      <vt:lpstr>Tehnologije i komunikacija s drugim timovima</vt:lpstr>
      <vt:lpstr>Tehnologije i komunikacija s drugim timovima</vt:lpstr>
      <vt:lpstr>Front end</vt:lpstr>
      <vt:lpstr>Back end</vt:lpstr>
      <vt:lpstr>Rad tima i delegacija odgovornosti</vt:lpstr>
      <vt:lpstr>Rad tima i delegacija odgovornosti</vt:lpstr>
      <vt:lpstr>Rad tima i delegacija odgovornosti (Sprint 1)</vt:lpstr>
      <vt:lpstr>Rad tima i delegacija odgovornosti (Sprint 2)</vt:lpstr>
      <vt:lpstr>Rad tima i delegacija odgovornosti (Sprint 3)</vt:lpstr>
      <vt:lpstr>Rad tima i delegacija odgovornosti (Sprint 4)</vt:lpstr>
      <vt:lpstr>Baza podataka </vt:lpstr>
      <vt:lpstr>Baza podataka </vt:lpstr>
      <vt:lpstr>Testiranje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dokumenti</dc:title>
  <dc:creator>Nino Corovic</dc:creator>
  <cp:lastModifiedBy>Nino Corovic</cp:lastModifiedBy>
  <cp:revision>10</cp:revision>
  <dcterms:created xsi:type="dcterms:W3CDTF">2018-01-16T21:30:19Z</dcterms:created>
  <dcterms:modified xsi:type="dcterms:W3CDTF">2018-01-16T22:56:22Z</dcterms:modified>
</cp:coreProperties>
</file>