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ar Basic" initials="" lastIdx="1" clrIdx="0"/>
  <p:cmAuthor id="1" name="Merisa Golić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Za nas nema nove godine - radi se punom parom xD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Zbog promjene projekta na taigi, sprint je dodat naknadno (iza datuma u kojem je planiran da se radi), zbog toga izgleda kao da nije zavšen (zelena linija se nije spustila na 0 poena)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Prikazan je samo dio taskova, jer je ovo najveci sprint, pa nije moglo sve stati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Na ovom slajdu se vidi i raspodjela poslova - da svi rade i backend i frontend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Validacije u i frontendu i na backendu - bice prikazano u videu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Ispitna sedmica (27.11.- 01.12.) - pauza sa radom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Meetings and Hearings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Team Echo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3 - Burndown chart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25" y="1685700"/>
            <a:ext cx="8472550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4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Poboljšanje dizajna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Ispravke grešaka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600" y="1304350"/>
            <a:ext cx="4743502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4 - Burndown chart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88" y="1644425"/>
            <a:ext cx="8460826" cy="30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Problemi na projektu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Upoznavanje sa novim tehnologijama .Net Core i Angular 4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Često se projekat sa mastera nije mogao buildat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Nemogućnost integracije Hearinga u Case, zbog različite dinamike rada timova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2884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Demo aplikacije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 sz="2400" dirty="0"/>
              <a:t>Team lead: Golić Merisa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 sz="2400" dirty="0"/>
              <a:t>      Članovi: Bašić Amar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 sz="2400" dirty="0"/>
              <a:t>	</a:t>
            </a:r>
            <a:r>
              <a:rPr lang="bs-Latn-BA" sz="2400" dirty="0"/>
              <a:t>         </a:t>
            </a:r>
            <a:r>
              <a:rPr lang="en" sz="2400" dirty="0"/>
              <a:t>Nogo Armin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 sz="2400" dirty="0"/>
              <a:t>	</a:t>
            </a:r>
            <a:r>
              <a:rPr lang="bs-Latn-BA" sz="2400" dirty="0"/>
              <a:t>         </a:t>
            </a:r>
            <a:r>
              <a:rPr lang="en" sz="2400" dirty="0"/>
              <a:t>Palavra Adi</a:t>
            </a:r>
          </a:p>
          <a:p>
            <a:pPr marL="914400" lvl="0" indent="-6985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" sz="2400" dirty="0"/>
              <a:t>         </a:t>
            </a:r>
            <a:r>
              <a:rPr lang="bs-Latn-BA" sz="2400" dirty="0"/>
              <a:t> </a:t>
            </a:r>
            <a:r>
              <a:rPr lang="en" sz="2400" dirty="0"/>
              <a:t>Peljto Mirnes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 timu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Scrum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0100" y="1558449"/>
            <a:ext cx="8496000" cy="26335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Podjela zadataka tako da svaki član tima radi i na backendu i frontendu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Sastanci prema potrebi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Sedmični sastanci za planiranje sprintova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Dnevni sastanci za review taskova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4 sprinta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197" y="359100"/>
            <a:ext cx="3430004" cy="10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Zadaci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Meetings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311700" y="1916325"/>
            <a:ext cx="4485600" cy="275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Kreiranje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Algoritam za predlaganje termina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Izmjena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Brisanje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Validacije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Hearings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Kreiranje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Izmjena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Brisanje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Validacije</a:t>
            </a:r>
          </a:p>
          <a:p>
            <a:pPr marL="0" lvl="0" indent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1 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56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Dizajn formi za meetinge i hearinge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175" y="2118174"/>
            <a:ext cx="5997653" cy="278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1 - Burndown chart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6824"/>
            <a:ext cx="8839200" cy="31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2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Kreiranje, izmjena i brisanje meetinga i hearinga sa validacijama - backend i frontend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1925"/>
            <a:ext cx="4713784" cy="274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485" y="2241925"/>
            <a:ext cx="3899540" cy="2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2 - Burndown chart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400"/>
            <a:ext cx="8839201" cy="3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Sprint 3 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Dizajn i implementacija algoritma za prijedlog termina sastanka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51" y="1941000"/>
            <a:ext cx="5071899" cy="3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Slab</vt:lpstr>
      <vt:lpstr>Roboto</vt:lpstr>
      <vt:lpstr>Arial</vt:lpstr>
      <vt:lpstr>Marina</vt:lpstr>
      <vt:lpstr>Meetings and Hearings</vt:lpstr>
      <vt:lpstr>O timu</vt:lpstr>
      <vt:lpstr>Scrum</vt:lpstr>
      <vt:lpstr>Zadaci</vt:lpstr>
      <vt:lpstr>Sprint 1 </vt:lpstr>
      <vt:lpstr>Sprint 1 - Burndown chart</vt:lpstr>
      <vt:lpstr>Sprint 2</vt:lpstr>
      <vt:lpstr>Sprint 2 - Burndown chart</vt:lpstr>
      <vt:lpstr>Sprint 3 </vt:lpstr>
      <vt:lpstr>Sprint 3 - Burndown chart</vt:lpstr>
      <vt:lpstr>Sprint 4</vt:lpstr>
      <vt:lpstr>Sprint 4 - Burndown chart</vt:lpstr>
      <vt:lpstr>Problemi na projektu</vt:lpstr>
      <vt:lpstr>Demo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Meetings and Hearings</dc:title>
  <cp:lastModifiedBy>Merisa</cp:lastModifiedBy>
  <cp:revision>1</cp:revision>
  <dcterms:modified xsi:type="dcterms:W3CDTF">2018-01-08T11:25:40Z</dcterms:modified>
</cp:coreProperties>
</file>