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57" r:id="rId8"/>
    <p:sldId id="264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B005D8-77C0-4B5B-B4A7-3A2B14C0BABE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2EAA9C-CC09-4991-A706-C8172DB67E0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53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05D8-77C0-4B5B-B4A7-3A2B14C0BABE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AA9C-CC09-4991-A706-C8172DB6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05D8-77C0-4B5B-B4A7-3A2B14C0BABE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AA9C-CC09-4991-A706-C8172DB6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05D8-77C0-4B5B-B4A7-3A2B14C0BABE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AA9C-CC09-4991-A706-C8172DB6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3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B005D8-77C0-4B5B-B4A7-3A2B14C0BABE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2EAA9C-CC09-4991-A706-C8172DB67E0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9553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05D8-77C0-4B5B-B4A7-3A2B14C0BABE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AA9C-CC09-4991-A706-C8172DB6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934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05D8-77C0-4B5B-B4A7-3A2B14C0BABE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AA9C-CC09-4991-A706-C8172DB6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25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05D8-77C0-4B5B-B4A7-3A2B14C0BABE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AA9C-CC09-4991-A706-C8172DB6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05D8-77C0-4B5B-B4A7-3A2B14C0BABE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AA9C-CC09-4991-A706-C8172DB6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2B005D8-77C0-4B5B-B4A7-3A2B14C0BABE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F2EAA9C-CC09-4991-A706-C8172DB67E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3310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2B005D8-77C0-4B5B-B4A7-3A2B14C0BABE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F2EAA9C-CC09-4991-A706-C8172DB6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1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B005D8-77C0-4B5B-B4A7-3A2B14C0BABE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2EAA9C-CC09-4991-A706-C8172DB67E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654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3D162B-C88E-48F7-81E4-57050FCB1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" y="0"/>
            <a:ext cx="1216882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745077-CB69-4F9C-9CC8-81F285EC1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258" y="0"/>
            <a:ext cx="5751443" cy="1205948"/>
          </a:xfrm>
        </p:spPr>
        <p:txBody>
          <a:bodyPr/>
          <a:lstStyle/>
          <a:p>
            <a:r>
              <a:rPr lang="bs-Latn-BA" sz="6600" dirty="0"/>
              <a:t>NSI CHARLIE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5BADF-A3B8-4549-8C32-44DAE29C1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674" y="1205948"/>
            <a:ext cx="5234609" cy="1407283"/>
          </a:xfrm>
        </p:spPr>
        <p:txBody>
          <a:bodyPr>
            <a:normAutofit/>
          </a:bodyPr>
          <a:lstStyle/>
          <a:p>
            <a:r>
              <a:rPr lang="bs-Latn-BA" sz="4000" dirty="0"/>
              <a:t>ŠIFARNIK</a:t>
            </a:r>
            <a:endParaRPr lang="en-US" sz="4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3765F48-650F-4D34-A043-B1E636D28050}"/>
              </a:ext>
            </a:extLst>
          </p:cNvPr>
          <p:cNvSpPr txBox="1">
            <a:spLocks/>
          </p:cNvSpPr>
          <p:nvPr/>
        </p:nvSpPr>
        <p:spPr>
          <a:xfrm>
            <a:off x="-900819" y="2957271"/>
            <a:ext cx="5234609" cy="1407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sz="1800" dirty="0"/>
              <a:t>AHMIĆ IMRAN</a:t>
            </a:r>
          </a:p>
          <a:p>
            <a:r>
              <a:rPr lang="bs-Latn-BA" sz="1800" dirty="0"/>
              <a:t>KURTANOVIĆ ELMAZA</a:t>
            </a:r>
          </a:p>
          <a:p>
            <a:r>
              <a:rPr lang="bs-Latn-BA" sz="1800" dirty="0"/>
              <a:t>MALKIĆ ARZA</a:t>
            </a:r>
          </a:p>
          <a:p>
            <a:r>
              <a:rPr lang="bs-Latn-BA" sz="1800" dirty="0"/>
              <a:t>MUJKIĆ MERIMA</a:t>
            </a:r>
          </a:p>
          <a:p>
            <a:r>
              <a:rPr lang="bs-Latn-BA" sz="1800" dirty="0"/>
              <a:t>ZUHRIĆ ADIN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659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293A-C4BA-47A9-A874-C7C9847F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Problemi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DCAE-167C-4B72-8CD3-E35D85C2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Komunikacija</a:t>
            </a:r>
          </a:p>
          <a:p>
            <a:r>
              <a:rPr lang="bs-Latn-BA" dirty="0"/>
              <a:t>Podjela </a:t>
            </a:r>
            <a:r>
              <a:rPr lang="bs-Latn-BA" dirty="0" err="1"/>
              <a:t>taskova</a:t>
            </a:r>
            <a:endParaRPr lang="bs-Latn-BA" dirty="0"/>
          </a:p>
          <a:p>
            <a:r>
              <a:rPr lang="bs-Latn-BA" dirty="0" err="1"/>
              <a:t>Merge</a:t>
            </a:r>
            <a:r>
              <a:rPr lang="bs-Latn-BA" dirty="0"/>
              <a:t> na master</a:t>
            </a:r>
          </a:p>
          <a:p>
            <a:r>
              <a:rPr lang="bs-Latn-BA" dirty="0" err="1"/>
              <a:t>Soft</a:t>
            </a:r>
            <a:r>
              <a:rPr lang="bs-Latn-BA" dirty="0"/>
              <a:t> </a:t>
            </a:r>
            <a:r>
              <a:rPr lang="bs-Latn-BA" dirty="0" err="1"/>
              <a:t>delete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F2C1D-E2E7-49B4-B6B8-157D10EB0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8" y="1326874"/>
            <a:ext cx="3810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2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6621-E873-4C2F-A009-EF36C731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609" y="2590664"/>
            <a:ext cx="10178322" cy="1492132"/>
          </a:xfrm>
        </p:spPr>
        <p:txBody>
          <a:bodyPr>
            <a:normAutofit/>
          </a:bodyPr>
          <a:lstStyle/>
          <a:p>
            <a:r>
              <a:rPr lang="bs-Latn-BA" sz="8000" dirty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3493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4CF4-15A7-450C-ADA6-451115B9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Admin</a:t>
            </a:r>
            <a:r>
              <a:rPr lang="bs-Latn-BA" dirty="0"/>
              <a:t> modul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A7EF-2EB5-4427-9898-A1152911D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Cilj – Napraviti modul koji dozvoljava manipulaciju </a:t>
            </a:r>
            <a:r>
              <a:rPr lang="bs-Latn-BA" dirty="0" err="1"/>
              <a:t>šifarnicima</a:t>
            </a:r>
            <a:r>
              <a:rPr lang="bs-Latn-BA" dirty="0"/>
              <a:t> i interfejs koji će </a:t>
            </a:r>
            <a:r>
              <a:rPr lang="bs-Latn-BA" dirty="0" err="1"/>
              <a:t>olakšati</a:t>
            </a:r>
            <a:r>
              <a:rPr lang="bs-Latn-BA" dirty="0"/>
              <a:t> manipulaciju.</a:t>
            </a:r>
          </a:p>
          <a:p>
            <a:r>
              <a:rPr lang="bs-Latn-BA" dirty="0"/>
              <a:t>CRUD operacije nad tabelama (</a:t>
            </a:r>
            <a:r>
              <a:rPr lang="bs-Latn-BA" dirty="0" err="1"/>
              <a:t>case</a:t>
            </a:r>
            <a:r>
              <a:rPr lang="bs-Latn-BA" dirty="0"/>
              <a:t> </a:t>
            </a:r>
            <a:r>
              <a:rPr lang="bs-Latn-BA" dirty="0" err="1"/>
              <a:t>category</a:t>
            </a:r>
            <a:r>
              <a:rPr lang="bs-Latn-BA" dirty="0"/>
              <a:t>, </a:t>
            </a:r>
            <a:r>
              <a:rPr lang="bs-Latn-BA" dirty="0" err="1"/>
              <a:t>client</a:t>
            </a:r>
            <a:r>
              <a:rPr lang="bs-Latn-BA" dirty="0"/>
              <a:t> </a:t>
            </a:r>
            <a:r>
              <a:rPr lang="bs-Latn-BA" dirty="0" err="1"/>
              <a:t>type</a:t>
            </a:r>
            <a:r>
              <a:rPr lang="bs-Latn-BA" dirty="0"/>
              <a:t>, </a:t>
            </a:r>
            <a:r>
              <a:rPr lang="bs-Latn-BA" dirty="0" err="1"/>
              <a:t>document</a:t>
            </a:r>
            <a:r>
              <a:rPr lang="bs-Latn-BA" dirty="0"/>
              <a:t> </a:t>
            </a:r>
            <a:r>
              <a:rPr lang="bs-Latn-BA" dirty="0" err="1"/>
              <a:t>category</a:t>
            </a:r>
            <a:r>
              <a:rPr lang="bs-Latn-BA" dirty="0"/>
              <a:t> i file </a:t>
            </a:r>
            <a:r>
              <a:rPr lang="bs-Latn-BA" dirty="0" err="1"/>
              <a:t>type</a:t>
            </a:r>
            <a:r>
              <a:rPr lang="bs-Latn-BA" dirty="0"/>
              <a:t>).</a:t>
            </a:r>
          </a:p>
          <a:p>
            <a:endParaRPr lang="bs-Latn-BA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86D6D-EABD-454F-9C0C-37E1C863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6255"/>
            <a:ext cx="2343150" cy="154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991BC5-4A22-43CA-B2B0-F1B636F7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290" y="3850005"/>
            <a:ext cx="28575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A99FC2-525F-450E-B64A-FBA86A733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192" y="5246688"/>
            <a:ext cx="3609975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CDEE58-AFEB-4181-A19E-E5D6CCAB8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036" y="3535680"/>
            <a:ext cx="2571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9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71BC-34D6-4DA5-B664-FC31F21F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Kako smo razvili softver?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DF5C-1AAB-42F4-B78B-B5994522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err="1"/>
              <a:t>Scrum</a:t>
            </a:r>
            <a:r>
              <a:rPr lang="bs-Latn-BA" dirty="0"/>
              <a:t> – ukupno 3 sprinta, koji su trajali od 2-4 sedmice.</a:t>
            </a:r>
          </a:p>
          <a:p>
            <a:r>
              <a:rPr lang="bs-Latn-BA" dirty="0"/>
              <a:t>Za upravljanje projektima je korištena </a:t>
            </a:r>
            <a:r>
              <a:rPr lang="bs-Latn-BA" dirty="0" err="1"/>
              <a:t>Taiga</a:t>
            </a:r>
            <a:r>
              <a:rPr lang="bs-Latn-BA" dirty="0"/>
              <a:t>.</a:t>
            </a:r>
          </a:p>
          <a:p>
            <a:r>
              <a:rPr lang="bs-Latn-BA" dirty="0"/>
              <a:t>Za svaki sprint kreirani </a:t>
            </a:r>
            <a:r>
              <a:rPr lang="bs-Latn-BA" dirty="0" err="1"/>
              <a:t>taskovi</a:t>
            </a:r>
            <a:r>
              <a:rPr lang="bs-Latn-BA" dirty="0"/>
              <a:t>. </a:t>
            </a:r>
          </a:p>
          <a:p>
            <a:r>
              <a:rPr lang="bs-Latn-BA" dirty="0"/>
              <a:t>Sastanci – uživo i poruke.</a:t>
            </a:r>
          </a:p>
          <a:p>
            <a:endParaRPr lang="bs-Latn-B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0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1EDC-94A7-478B-A973-EFC3706C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Timski rad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3B0657-6EED-4228-A3C1-05E61B8F9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147336"/>
              </p:ext>
            </p:extLst>
          </p:nvPr>
        </p:nvGraphicFramePr>
        <p:xfrm>
          <a:off x="867854" y="2357036"/>
          <a:ext cx="11072354" cy="290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392">
                  <a:extLst>
                    <a:ext uri="{9D8B030D-6E8A-4147-A177-3AD203B41FA5}">
                      <a16:colId xmlns:a16="http://schemas.microsoft.com/office/drawing/2014/main" val="981609619"/>
                    </a:ext>
                  </a:extLst>
                </a:gridCol>
                <a:gridCol w="2344147">
                  <a:extLst>
                    <a:ext uri="{9D8B030D-6E8A-4147-A177-3AD203B41FA5}">
                      <a16:colId xmlns:a16="http://schemas.microsoft.com/office/drawing/2014/main" val="688592975"/>
                    </a:ext>
                  </a:extLst>
                </a:gridCol>
                <a:gridCol w="1301098">
                  <a:extLst>
                    <a:ext uri="{9D8B030D-6E8A-4147-A177-3AD203B41FA5}">
                      <a16:colId xmlns:a16="http://schemas.microsoft.com/office/drawing/2014/main" val="1454869329"/>
                    </a:ext>
                  </a:extLst>
                </a:gridCol>
                <a:gridCol w="1405188">
                  <a:extLst>
                    <a:ext uri="{9D8B030D-6E8A-4147-A177-3AD203B41FA5}">
                      <a16:colId xmlns:a16="http://schemas.microsoft.com/office/drawing/2014/main" val="4103642650"/>
                    </a:ext>
                  </a:extLst>
                </a:gridCol>
                <a:gridCol w="2122443">
                  <a:extLst>
                    <a:ext uri="{9D8B030D-6E8A-4147-A177-3AD203B41FA5}">
                      <a16:colId xmlns:a16="http://schemas.microsoft.com/office/drawing/2014/main" val="1626679895"/>
                    </a:ext>
                  </a:extLst>
                </a:gridCol>
                <a:gridCol w="2054086">
                  <a:extLst>
                    <a:ext uri="{9D8B030D-6E8A-4147-A177-3AD203B41FA5}">
                      <a16:colId xmlns:a16="http://schemas.microsoft.com/office/drawing/2014/main" val="3621290285"/>
                    </a:ext>
                  </a:extLst>
                </a:gridCol>
              </a:tblGrid>
              <a:tr h="573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Project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 err="1"/>
                        <a:t>Client</a:t>
                      </a:r>
                      <a:r>
                        <a:rPr lang="bs-Latn-BA" dirty="0"/>
                        <a:t>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Server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 err="1"/>
                        <a:t>Quality</a:t>
                      </a:r>
                      <a:r>
                        <a:rPr lang="bs-Latn-BA" dirty="0"/>
                        <a:t> </a:t>
                      </a:r>
                      <a:r>
                        <a:rPr lang="bs-Latn-BA" dirty="0" err="1"/>
                        <a:t>Assurance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 err="1"/>
                        <a:t>Documentation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43876"/>
                  </a:ext>
                </a:extLst>
              </a:tr>
              <a:tr h="406147">
                <a:tc>
                  <a:txBody>
                    <a:bodyPr/>
                    <a:lstStyle/>
                    <a:p>
                      <a:r>
                        <a:rPr lang="bs-Latn-BA" dirty="0"/>
                        <a:t>Imran </a:t>
                      </a:r>
                      <a:r>
                        <a:rPr lang="bs-Latn-BA" dirty="0" err="1"/>
                        <a:t>Ahmić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141116"/>
                  </a:ext>
                </a:extLst>
              </a:tr>
              <a:tr h="573483">
                <a:tc>
                  <a:txBody>
                    <a:bodyPr/>
                    <a:lstStyle/>
                    <a:p>
                      <a:r>
                        <a:rPr lang="bs-Latn-BA" dirty="0" err="1"/>
                        <a:t>Kurtanović</a:t>
                      </a:r>
                      <a:r>
                        <a:rPr lang="bs-Latn-BA" dirty="0"/>
                        <a:t> </a:t>
                      </a:r>
                      <a:r>
                        <a:rPr lang="bs-Latn-BA" dirty="0" err="1"/>
                        <a:t>Elmaza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22589"/>
                  </a:ext>
                </a:extLst>
              </a:tr>
              <a:tr h="406147">
                <a:tc>
                  <a:txBody>
                    <a:bodyPr/>
                    <a:lstStyle/>
                    <a:p>
                      <a:r>
                        <a:rPr lang="bs-Latn-BA" dirty="0" err="1"/>
                        <a:t>Malkić</a:t>
                      </a:r>
                      <a:r>
                        <a:rPr lang="bs-Latn-BA" dirty="0"/>
                        <a:t> </a:t>
                      </a:r>
                      <a:r>
                        <a:rPr lang="bs-Latn-BA" dirty="0" err="1"/>
                        <a:t>Arza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95097"/>
                  </a:ext>
                </a:extLst>
              </a:tr>
              <a:tr h="406147">
                <a:tc>
                  <a:txBody>
                    <a:bodyPr/>
                    <a:lstStyle/>
                    <a:p>
                      <a:r>
                        <a:rPr lang="bs-Latn-BA" dirty="0"/>
                        <a:t>Mujkić Merima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84544"/>
                  </a:ext>
                </a:extLst>
              </a:tr>
              <a:tr h="406147">
                <a:tc>
                  <a:txBody>
                    <a:bodyPr/>
                    <a:lstStyle/>
                    <a:p>
                      <a:r>
                        <a:rPr lang="bs-Latn-BA" dirty="0" err="1"/>
                        <a:t>Zuhruć</a:t>
                      </a:r>
                      <a:r>
                        <a:rPr lang="bs-Latn-BA" dirty="0"/>
                        <a:t> Adin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5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49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585F-55B2-4518-8D9A-B1A00598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Burndown</a:t>
            </a:r>
            <a:r>
              <a:rPr lang="bs-Latn-BA" dirty="0"/>
              <a:t> </a:t>
            </a:r>
            <a:r>
              <a:rPr lang="bs-Latn-BA" dirty="0" err="1"/>
              <a:t>chart</a:t>
            </a:r>
            <a:br>
              <a:rPr lang="bs-Latn-BA" dirty="0"/>
            </a:br>
            <a:r>
              <a:rPr lang="bs-Latn-BA" dirty="0"/>
              <a:t>		</a:t>
            </a:r>
            <a:r>
              <a:rPr lang="bs-Latn-BA" sz="3200" dirty="0"/>
              <a:t>-sprint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2415-096E-48B9-924B-868DA84AB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dirty="0"/>
              <a:t>Upoznavanje sa:</a:t>
            </a:r>
          </a:p>
          <a:p>
            <a:pPr lvl="1"/>
            <a:r>
              <a:rPr lang="bs-Latn-BA" dirty="0" err="1"/>
              <a:t>Taigom</a:t>
            </a:r>
            <a:endParaRPr lang="bs-Latn-BA" dirty="0"/>
          </a:p>
          <a:p>
            <a:pPr lvl="1"/>
            <a:r>
              <a:rPr lang="bs-Latn-BA" dirty="0"/>
              <a:t>Temom (</a:t>
            </a:r>
            <a:r>
              <a:rPr lang="bs-Latn-BA" dirty="0" err="1"/>
              <a:t>šifarnik</a:t>
            </a:r>
            <a:r>
              <a:rPr lang="bs-Latn-BA" dirty="0"/>
              <a:t>)</a:t>
            </a:r>
          </a:p>
          <a:p>
            <a:pPr lvl="1"/>
            <a:r>
              <a:rPr lang="bs-Latn-BA" dirty="0"/>
              <a:t>Tehnologijama</a:t>
            </a:r>
          </a:p>
          <a:p>
            <a:pPr lvl="2"/>
            <a:r>
              <a:rPr lang="bs-Latn-BA" dirty="0" err="1"/>
              <a:t>Angular</a:t>
            </a:r>
            <a:r>
              <a:rPr lang="bs-Latn-BA" dirty="0"/>
              <a:t> 4</a:t>
            </a:r>
          </a:p>
          <a:p>
            <a:pPr lvl="2"/>
            <a:r>
              <a:rPr lang="bs-Latn-BA" dirty="0" err="1"/>
              <a:t>PostgreeSql</a:t>
            </a:r>
            <a:r>
              <a:rPr lang="bs-Latn-BA" dirty="0"/>
              <a:t> bazom</a:t>
            </a:r>
          </a:p>
          <a:p>
            <a:pPr lvl="2"/>
            <a:r>
              <a:rPr lang="en-US" dirty="0"/>
              <a:t>RESTful API </a:t>
            </a:r>
            <a:endParaRPr lang="bs-Latn-BA" dirty="0"/>
          </a:p>
          <a:p>
            <a:r>
              <a:rPr lang="bs-Latn-BA" dirty="0"/>
              <a:t>Instalacija</a:t>
            </a:r>
          </a:p>
          <a:p>
            <a:r>
              <a:rPr lang="bs-Latn-BA" dirty="0" err="1"/>
              <a:t>Mockup</a:t>
            </a:r>
            <a:endParaRPr lang="bs-Latn-BA" dirty="0"/>
          </a:p>
          <a:p>
            <a:pPr lvl="1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8795F07-88D7-49F5-8F16-6270DAE31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411">
            <a:off x="8139753" y="1585396"/>
            <a:ext cx="1868279" cy="14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0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80C30E-F847-4B43-AA15-9A173598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Burndown</a:t>
            </a:r>
            <a:r>
              <a:rPr lang="bs-Latn-BA" dirty="0"/>
              <a:t> </a:t>
            </a:r>
            <a:r>
              <a:rPr lang="bs-Latn-BA" dirty="0" err="1"/>
              <a:t>chart</a:t>
            </a:r>
            <a:br>
              <a:rPr lang="bs-Latn-BA" dirty="0"/>
            </a:br>
            <a:r>
              <a:rPr lang="bs-Latn-BA" dirty="0"/>
              <a:t>		</a:t>
            </a:r>
            <a:r>
              <a:rPr lang="bs-Latn-BA" sz="3200" dirty="0"/>
              <a:t>-sprint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6EB9-096A-45C8-BADA-171C9668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Osnovne funkcionalnosti.</a:t>
            </a:r>
          </a:p>
          <a:p>
            <a:r>
              <a:rPr lang="bs-Latn-BA" dirty="0"/>
              <a:t>Prikaz svih </a:t>
            </a:r>
            <a:r>
              <a:rPr lang="bs-Latn-BA" dirty="0" err="1"/>
              <a:t>šifarnika</a:t>
            </a:r>
            <a:r>
              <a:rPr lang="bs-Latn-BA" dirty="0"/>
              <a:t>.</a:t>
            </a:r>
          </a:p>
          <a:p>
            <a:r>
              <a:rPr lang="bs-Latn-BA" dirty="0"/>
              <a:t>CRUD operacije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AFC66FD-E1AE-4F72-9D7D-E13F6097B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411">
            <a:off x="8139753" y="1585396"/>
            <a:ext cx="1868279" cy="14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7A410B-F68E-4D11-8911-29806B975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411">
            <a:off x="9809526" y="327300"/>
            <a:ext cx="1868279" cy="140121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27E07A-8C58-4F71-9F8E-B42B9AA39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75" y="2359800"/>
            <a:ext cx="10396125" cy="321008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BF6418A-85F1-47D0-9D8A-70543EF8FA2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s-Latn-BA" dirty="0" err="1"/>
              <a:t>Burndown</a:t>
            </a:r>
            <a:r>
              <a:rPr lang="bs-Latn-BA" dirty="0"/>
              <a:t> </a:t>
            </a:r>
            <a:r>
              <a:rPr lang="bs-Latn-BA" dirty="0" err="1"/>
              <a:t>chart</a:t>
            </a:r>
            <a:br>
              <a:rPr lang="bs-Latn-BA" dirty="0"/>
            </a:br>
            <a:r>
              <a:rPr lang="bs-Latn-BA" dirty="0"/>
              <a:t>		</a:t>
            </a:r>
            <a:r>
              <a:rPr lang="bs-Latn-BA" sz="3200" dirty="0"/>
              <a:t>-sprint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F6B8-8928-4CEC-BCB1-E8408800E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err="1"/>
              <a:t>Poboljšanje</a:t>
            </a:r>
            <a:r>
              <a:rPr lang="bs-Latn-BA" dirty="0"/>
              <a:t> </a:t>
            </a:r>
            <a:r>
              <a:rPr lang="bs-Latn-BA" dirty="0" err="1"/>
              <a:t>delete</a:t>
            </a:r>
            <a:r>
              <a:rPr lang="bs-Latn-BA" dirty="0"/>
              <a:t> (</a:t>
            </a:r>
            <a:r>
              <a:rPr lang="bs-Latn-BA" dirty="0" err="1"/>
              <a:t>soft</a:t>
            </a:r>
            <a:r>
              <a:rPr lang="bs-Latn-BA" dirty="0"/>
              <a:t> </a:t>
            </a:r>
            <a:r>
              <a:rPr lang="bs-Latn-BA" dirty="0" err="1"/>
              <a:t>delete</a:t>
            </a:r>
            <a:r>
              <a:rPr lang="bs-Latn-BA" dirty="0"/>
              <a:t>)</a:t>
            </a:r>
          </a:p>
          <a:p>
            <a:r>
              <a:rPr lang="bs-Latn-BA" dirty="0"/>
              <a:t>Pretraga i sortiranje</a:t>
            </a:r>
          </a:p>
          <a:p>
            <a:r>
              <a:rPr lang="bs-Latn-BA" dirty="0"/>
              <a:t>Testiranje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0BD063-83C7-417B-8DD8-C72687C2CF9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s-Latn-BA" dirty="0" err="1"/>
              <a:t>Burndown</a:t>
            </a:r>
            <a:r>
              <a:rPr lang="bs-Latn-BA" dirty="0"/>
              <a:t> </a:t>
            </a:r>
            <a:r>
              <a:rPr lang="bs-Latn-BA" dirty="0" err="1"/>
              <a:t>chart</a:t>
            </a:r>
            <a:br>
              <a:rPr lang="bs-Latn-BA" dirty="0"/>
            </a:br>
            <a:r>
              <a:rPr lang="bs-Latn-BA" dirty="0"/>
              <a:t>		</a:t>
            </a:r>
            <a:r>
              <a:rPr lang="bs-Latn-BA" sz="3200" dirty="0"/>
              <a:t>-sprint III</a:t>
            </a: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70FB401-BBDF-4476-8280-186E00234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411">
            <a:off x="8139753" y="1585396"/>
            <a:ext cx="1868279" cy="14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6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973B55C-1C7E-4536-AA08-AD357077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Burndown</a:t>
            </a:r>
            <a:r>
              <a:rPr lang="bs-Latn-BA" dirty="0"/>
              <a:t> </a:t>
            </a:r>
            <a:r>
              <a:rPr lang="bs-Latn-BA" dirty="0" err="1"/>
              <a:t>chart</a:t>
            </a:r>
            <a:br>
              <a:rPr lang="bs-Latn-BA" dirty="0"/>
            </a:br>
            <a:r>
              <a:rPr lang="bs-Latn-BA" dirty="0"/>
              <a:t>		</a:t>
            </a:r>
            <a:r>
              <a:rPr lang="bs-Latn-BA" sz="3200" dirty="0"/>
              <a:t>-sprint III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6976-8C8F-4C11-9E40-6E8916E9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0A6F5-CF76-43D7-B39C-6AC360B81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76" y="2359800"/>
            <a:ext cx="10396124" cy="3282987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1568930-D7E9-4742-B40A-EB64ECF66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411">
            <a:off x="9809526" y="327300"/>
            <a:ext cx="1868279" cy="14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69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185</TotalTime>
  <Words>171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NSI CHARLIE</vt:lpstr>
      <vt:lpstr>Admin modul</vt:lpstr>
      <vt:lpstr>Kako smo razvili softver?</vt:lpstr>
      <vt:lpstr>Timski rad</vt:lpstr>
      <vt:lpstr>Burndown chart   -sprint I</vt:lpstr>
      <vt:lpstr>Burndown chart   -sprint II</vt:lpstr>
      <vt:lpstr>PowerPoint Presentation</vt:lpstr>
      <vt:lpstr>PowerPoint Presentation</vt:lpstr>
      <vt:lpstr>Burndown chart   -sprint III</vt:lpstr>
      <vt:lpstr>Problemi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NSI CHARLIE</dc:title>
  <dc:creator>Merima Mujkic</dc:creator>
  <cp:lastModifiedBy>Merima Mujkic</cp:lastModifiedBy>
  <cp:revision>18</cp:revision>
  <dcterms:created xsi:type="dcterms:W3CDTF">2018-01-16T19:38:23Z</dcterms:created>
  <dcterms:modified xsi:type="dcterms:W3CDTF">2018-01-17T11:18:56Z</dcterms:modified>
</cp:coreProperties>
</file>