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Meetings and Tasks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Golf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01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839954"/>
            <a:ext cx="10820400" cy="273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85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263846"/>
            <a:ext cx="10820400" cy="388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12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895277"/>
            <a:ext cx="10820400" cy="262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29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297883"/>
            <a:ext cx="10820400" cy="381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18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853531"/>
            <a:ext cx="108204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21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sz="3200" dirty="0" smtClean="0"/>
              <a:t>Članovi:</a:t>
            </a:r>
          </a:p>
          <a:p>
            <a:pPr lvl="1"/>
            <a:r>
              <a:rPr lang="bs-Latn-BA" sz="3200" dirty="0" smtClean="0"/>
              <a:t>Predrag Simanić</a:t>
            </a:r>
          </a:p>
          <a:p>
            <a:pPr lvl="1"/>
            <a:r>
              <a:rPr lang="bs-Latn-BA" sz="3200" dirty="0" smtClean="0"/>
              <a:t>Farug Goro</a:t>
            </a:r>
          </a:p>
          <a:p>
            <a:pPr lvl="1"/>
            <a:r>
              <a:rPr lang="bs-Latn-BA" sz="3200" dirty="0" smtClean="0"/>
              <a:t>Šahin Repuh</a:t>
            </a:r>
          </a:p>
          <a:p>
            <a:pPr lvl="1"/>
            <a:r>
              <a:rPr lang="bs-Latn-BA" sz="3200" dirty="0" smtClean="0"/>
              <a:t>Enver Pezić</a:t>
            </a:r>
          </a:p>
          <a:p>
            <a:pPr lvl="1"/>
            <a:r>
              <a:rPr lang="bs-Latn-BA" sz="3200" dirty="0" smtClean="0"/>
              <a:t>Haris Spahić (TL)</a:t>
            </a:r>
          </a:p>
        </p:txBody>
      </p:sp>
    </p:spTree>
    <p:extLst>
      <p:ext uri="{BB962C8B-B14F-4D97-AF65-F5344CB8AC3E}">
        <p14:creationId xmlns:p14="http://schemas.microsoft.com/office/powerpoint/2010/main" val="12335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Platforma</a:t>
            </a:r>
            <a:r>
              <a:rPr lang="en-US" dirty="0" smtClean="0"/>
              <a:t> za </a:t>
            </a:r>
            <a:r>
              <a:rPr lang="en-US" dirty="0" err="1" smtClean="0"/>
              <a:t>agilni</a:t>
            </a:r>
            <a:r>
              <a:rPr lang="en-US" dirty="0" smtClean="0"/>
              <a:t> </a:t>
            </a:r>
            <a:r>
              <a:rPr lang="en-US" dirty="0" err="1" smtClean="0"/>
              <a:t>razvoj</a:t>
            </a:r>
            <a:r>
              <a:rPr lang="en-US" dirty="0" smtClean="0"/>
              <a:t> - TAIGA</a:t>
            </a:r>
          </a:p>
          <a:p>
            <a:r>
              <a:rPr lang="en-US" dirty="0" err="1" smtClean="0"/>
              <a:t>Sedmicno</a:t>
            </a:r>
            <a:r>
              <a:rPr lang="en-US" dirty="0" smtClean="0"/>
              <a:t> (</a:t>
            </a:r>
            <a:r>
              <a:rPr lang="en-US" dirty="0" err="1" smtClean="0"/>
              <a:t>uglavnom</a:t>
            </a:r>
            <a:r>
              <a:rPr lang="en-US" dirty="0" smtClean="0"/>
              <a:t>) </a:t>
            </a:r>
            <a:r>
              <a:rPr lang="en-US" dirty="0" err="1" smtClean="0"/>
              <a:t>planiranje</a:t>
            </a:r>
            <a:r>
              <a:rPr lang="en-US" dirty="0" smtClean="0"/>
              <a:t> </a:t>
            </a:r>
            <a:r>
              <a:rPr lang="en-US" dirty="0" err="1" smtClean="0"/>
              <a:t>sprintova</a:t>
            </a:r>
            <a:endParaRPr lang="en-US" dirty="0" smtClean="0"/>
          </a:p>
          <a:p>
            <a:r>
              <a:rPr lang="en-US" dirty="0" err="1" smtClean="0"/>
              <a:t>Komunikacija</a:t>
            </a:r>
            <a:r>
              <a:rPr lang="en-US" dirty="0" smtClean="0"/>
              <a:t> u </a:t>
            </a:r>
            <a:r>
              <a:rPr lang="en-US" dirty="0" err="1" smtClean="0"/>
              <a:t>timu</a:t>
            </a:r>
            <a:r>
              <a:rPr lang="en-US" dirty="0" smtClean="0"/>
              <a:t> – daily basis</a:t>
            </a:r>
          </a:p>
          <a:p>
            <a:r>
              <a:rPr lang="en-US" dirty="0" smtClean="0"/>
              <a:t>5 </a:t>
            </a:r>
            <a:r>
              <a:rPr lang="en-US" dirty="0" err="1" smtClean="0"/>
              <a:t>sprintova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59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Zadaci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Meetings</a:t>
            </a:r>
          </a:p>
          <a:p>
            <a:pPr lvl="1"/>
            <a:r>
              <a:rPr lang="en-US" dirty="0" err="1" smtClean="0"/>
              <a:t>Pregled</a:t>
            </a:r>
            <a:endParaRPr lang="en-US" dirty="0" smtClean="0"/>
          </a:p>
          <a:p>
            <a:pPr lvl="2"/>
            <a:r>
              <a:rPr lang="en-US" dirty="0" err="1" smtClean="0"/>
              <a:t>Mjesec</a:t>
            </a:r>
            <a:r>
              <a:rPr lang="en-US" dirty="0" smtClean="0"/>
              <a:t>, </a:t>
            </a:r>
            <a:r>
              <a:rPr lang="en-US" dirty="0" err="1" smtClean="0"/>
              <a:t>sedmica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endParaRPr lang="en-US" dirty="0" smtClean="0"/>
          </a:p>
          <a:p>
            <a:pPr lvl="1"/>
            <a:r>
              <a:rPr lang="en-US" dirty="0" err="1" smtClean="0"/>
              <a:t>Kreiranje</a:t>
            </a:r>
            <a:r>
              <a:rPr lang="en-US" dirty="0" smtClean="0"/>
              <a:t> (</a:t>
            </a:r>
            <a:r>
              <a:rPr lang="en-US" dirty="0" err="1" smtClean="0"/>
              <a:t>samo</a:t>
            </a:r>
            <a:r>
              <a:rPr lang="en-US" dirty="0" smtClean="0"/>
              <a:t> </a:t>
            </a:r>
            <a:r>
              <a:rPr lang="en-US" dirty="0" err="1" smtClean="0"/>
              <a:t>navigiranje</a:t>
            </a:r>
            <a:r>
              <a:rPr lang="en-US" dirty="0" smtClean="0"/>
              <a:t> do </a:t>
            </a:r>
            <a:r>
              <a:rPr lang="en-US" dirty="0" err="1" smtClean="0"/>
              <a:t>forme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Tasks</a:t>
            </a:r>
          </a:p>
          <a:p>
            <a:pPr lvl="1"/>
            <a:r>
              <a:rPr lang="en-US" dirty="0" err="1" smtClean="0"/>
              <a:t>Pregled</a:t>
            </a:r>
            <a:endParaRPr lang="en-US" dirty="0" smtClean="0"/>
          </a:p>
          <a:p>
            <a:pPr lvl="2"/>
            <a:r>
              <a:rPr lang="en-US" dirty="0" err="1" smtClean="0"/>
              <a:t>Trenutni</a:t>
            </a:r>
            <a:r>
              <a:rPr lang="en-US" dirty="0" smtClean="0"/>
              <a:t>, </a:t>
            </a:r>
            <a:r>
              <a:rPr lang="en-US" dirty="0" err="1" smtClean="0"/>
              <a:t>historija</a:t>
            </a:r>
            <a:r>
              <a:rPr lang="en-US" dirty="0" smtClean="0"/>
              <a:t>..</a:t>
            </a:r>
            <a:endParaRPr lang="en-US" dirty="0"/>
          </a:p>
          <a:p>
            <a:pPr lvl="1"/>
            <a:r>
              <a:rPr lang="en-US" dirty="0" err="1" smtClean="0"/>
              <a:t>Kreiranje</a:t>
            </a:r>
            <a:endParaRPr lang="en-US" dirty="0" smtClean="0"/>
          </a:p>
          <a:p>
            <a:pPr lvl="1"/>
            <a:r>
              <a:rPr lang="en-US" dirty="0" err="1" smtClean="0"/>
              <a:t>Promjena</a:t>
            </a:r>
            <a:r>
              <a:rPr lang="en-US" dirty="0" smtClean="0"/>
              <a:t> </a:t>
            </a:r>
            <a:r>
              <a:rPr lang="en-US" dirty="0" err="1" smtClean="0"/>
              <a:t>statusa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613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Taiga </a:t>
            </a:r>
            <a:r>
              <a:rPr lang="en-US" dirty="0" err="1" smtClean="0"/>
              <a:t>aktivnosti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1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Upoznavanje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tehnologijama</a:t>
            </a:r>
            <a:endParaRPr lang="en-US" dirty="0" smtClean="0"/>
          </a:p>
          <a:p>
            <a:r>
              <a:rPr lang="en-US" dirty="0" err="1" smtClean="0"/>
              <a:t>Upoznavanje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Taiga-om</a:t>
            </a:r>
          </a:p>
          <a:p>
            <a:r>
              <a:rPr lang="en-US" dirty="0" err="1" smtClean="0"/>
              <a:t>Skupljanje</a:t>
            </a:r>
            <a:r>
              <a:rPr lang="en-US" dirty="0" smtClean="0"/>
              <a:t> </a:t>
            </a:r>
            <a:r>
              <a:rPr lang="en-US" dirty="0" err="1" smtClean="0"/>
              <a:t>ideja</a:t>
            </a:r>
            <a:endParaRPr lang="en-US" dirty="0" smtClean="0"/>
          </a:p>
          <a:p>
            <a:r>
              <a:rPr lang="en-US" dirty="0" err="1" smtClean="0"/>
              <a:t>Podjela</a:t>
            </a:r>
            <a:r>
              <a:rPr lang="en-US" dirty="0" smtClean="0"/>
              <a:t> </a:t>
            </a:r>
            <a:r>
              <a:rPr lang="en-US" dirty="0" err="1" smtClean="0"/>
              <a:t>posla</a:t>
            </a:r>
            <a:endParaRPr lang="en-US" dirty="0" smtClean="0"/>
          </a:p>
          <a:p>
            <a:r>
              <a:rPr lang="en-US" dirty="0" err="1" smtClean="0"/>
              <a:t>Planiranje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437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37" y="2443956"/>
            <a:ext cx="97631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5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755070"/>
            <a:ext cx="10820400" cy="290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48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482139"/>
            <a:ext cx="10820400" cy="344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0815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658</TotalTime>
  <Words>98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Vapor Trail</vt:lpstr>
      <vt:lpstr>Meetings and Tasks</vt:lpstr>
      <vt:lpstr>Tim</vt:lpstr>
      <vt:lpstr>SCrum</vt:lpstr>
      <vt:lpstr>Zadaci</vt:lpstr>
      <vt:lpstr>Taiga aktivnosti</vt:lpstr>
      <vt:lpstr>Sprint 1</vt:lpstr>
      <vt:lpstr>Sprint 2</vt:lpstr>
      <vt:lpstr>Sprint 2</vt:lpstr>
      <vt:lpstr>Sprint 3</vt:lpstr>
      <vt:lpstr>Sprint 3</vt:lpstr>
      <vt:lpstr>Sprint 4</vt:lpstr>
      <vt:lpstr>Sprint 4</vt:lpstr>
      <vt:lpstr>Sprint 5</vt:lpstr>
      <vt:lpstr>Sprint 5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Meetings and Tasks</dc:title>
  <dc:creator>Haris Spahic</dc:creator>
  <cp:lastModifiedBy>Haris Spahic</cp:lastModifiedBy>
  <cp:revision>4</cp:revision>
  <dcterms:created xsi:type="dcterms:W3CDTF">2018-01-16T07:30:20Z</dcterms:created>
  <dcterms:modified xsi:type="dcterms:W3CDTF">2018-01-16T18:28:20Z</dcterms:modified>
</cp:coreProperties>
</file>