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8" r:id="rId4"/>
    <p:sldId id="259" r:id="rId5"/>
    <p:sldId id="265" r:id="rId6"/>
    <p:sldId id="257" r:id="rId7"/>
    <p:sldId id="261" r:id="rId8"/>
    <p:sldId id="264" r:id="rId9"/>
    <p:sldId id="266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5626" y="2099734"/>
            <a:ext cx="7766936" cy="1646302"/>
          </a:xfrm>
        </p:spPr>
        <p:txBody>
          <a:bodyPr/>
          <a:lstStyle/>
          <a:p>
            <a:pPr algn="ctr"/>
            <a:r>
              <a:rPr lang="bs-Latn-BA" dirty="0" smtClean="0"/>
              <a:t>NSI – Tim Delta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093" y="4470400"/>
            <a:ext cx="3031066" cy="2032000"/>
          </a:xfrm>
        </p:spPr>
        <p:txBody>
          <a:bodyPr/>
          <a:lstStyle/>
          <a:p>
            <a:pPr algn="l"/>
            <a:r>
              <a:rPr lang="bs-Latn-BA" dirty="0" smtClean="0"/>
              <a:t>Kenan Mahmutović</a:t>
            </a:r>
          </a:p>
          <a:p>
            <a:pPr algn="l"/>
            <a:r>
              <a:rPr lang="bs-Latn-BA" dirty="0" smtClean="0"/>
              <a:t>Mesud Klisura</a:t>
            </a:r>
          </a:p>
          <a:p>
            <a:pPr algn="l"/>
            <a:r>
              <a:rPr lang="bs-Latn-BA" dirty="0" smtClean="0"/>
              <a:t>Edis Kunić</a:t>
            </a:r>
          </a:p>
          <a:p>
            <a:pPr algn="l"/>
            <a:r>
              <a:rPr lang="bs-Latn-BA" dirty="0" smtClean="0"/>
              <a:t>Anes Lučkin</a:t>
            </a:r>
          </a:p>
          <a:p>
            <a:pPr algn="l"/>
            <a:r>
              <a:rPr lang="bs-Latn-BA" dirty="0" smtClean="0"/>
              <a:t>Irfan Mehanović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3916388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868" y="2946397"/>
            <a:ext cx="6987822" cy="1354667"/>
          </a:xfrm>
        </p:spPr>
        <p:txBody>
          <a:bodyPr>
            <a:normAutofit/>
          </a:bodyPr>
          <a:lstStyle/>
          <a:p>
            <a:r>
              <a:rPr lang="bs-Latn-BA" sz="5400" dirty="0" smtClean="0">
                <a:solidFill>
                  <a:schemeClr val="tx1"/>
                </a:solidFill>
              </a:rPr>
              <a:t>Demo aplikacije</a:t>
            </a:r>
            <a:endParaRPr lang="bs-Latn-BA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68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>
                <a:solidFill>
                  <a:schemeClr val="tx1"/>
                </a:solidFill>
              </a:rPr>
              <a:t>Sadržaj prezentacije</a:t>
            </a:r>
            <a:endParaRPr lang="bs-Latn-BA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800" y="2307344"/>
            <a:ext cx="8596668" cy="3880773"/>
          </a:xfrm>
        </p:spPr>
        <p:txBody>
          <a:bodyPr/>
          <a:lstStyle/>
          <a:p>
            <a:r>
              <a:rPr lang="bs-Latn-BA" dirty="0" smtClean="0"/>
              <a:t>Izrada projekta</a:t>
            </a:r>
            <a:endParaRPr lang="en-GB" dirty="0" smtClean="0"/>
          </a:p>
          <a:p>
            <a:r>
              <a:rPr lang="en-GB" dirty="0" err="1" smtClean="0"/>
              <a:t>Cilj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svrha</a:t>
            </a:r>
            <a:endParaRPr lang="bs-Latn-BA" dirty="0" smtClean="0"/>
          </a:p>
          <a:p>
            <a:r>
              <a:rPr lang="en-GB" dirty="0" err="1" smtClean="0"/>
              <a:t>Izrada</a:t>
            </a:r>
            <a:r>
              <a:rPr lang="en-GB" dirty="0" smtClean="0"/>
              <a:t> </a:t>
            </a:r>
            <a:r>
              <a:rPr lang="en-GB" dirty="0" err="1" smtClean="0"/>
              <a:t>projekta</a:t>
            </a:r>
            <a:endParaRPr lang="en-GB" dirty="0" smtClean="0"/>
          </a:p>
          <a:p>
            <a:r>
              <a:rPr lang="en-GB" dirty="0" err="1" smtClean="0"/>
              <a:t>Funkcionalnosti</a:t>
            </a:r>
            <a:endParaRPr lang="bs-Latn-BA" dirty="0" smtClean="0"/>
          </a:p>
          <a:p>
            <a:r>
              <a:rPr lang="bs-Latn-BA" dirty="0" smtClean="0"/>
              <a:t>Sprint</a:t>
            </a:r>
            <a:r>
              <a:rPr lang="en-GB" dirty="0" err="1" smtClean="0"/>
              <a:t>ovi</a:t>
            </a:r>
            <a:endParaRPr lang="bs-Latn-BA" dirty="0" smtClean="0"/>
          </a:p>
          <a:p>
            <a:r>
              <a:rPr lang="bs-Latn-BA" dirty="0" smtClean="0"/>
              <a:t>Problemi</a:t>
            </a:r>
          </a:p>
          <a:p>
            <a:r>
              <a:rPr lang="bs-Latn-BA" dirty="0" smtClean="0"/>
              <a:t>Demo aplikacije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76190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Cilj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svrha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Podjela</a:t>
            </a:r>
            <a:r>
              <a:rPr lang="en-GB" dirty="0" smtClean="0"/>
              <a:t> </a:t>
            </a:r>
            <a:r>
              <a:rPr lang="en-GB" dirty="0" err="1" smtClean="0"/>
              <a:t>zadataka</a:t>
            </a:r>
            <a:r>
              <a:rPr lang="en-GB" dirty="0" smtClean="0"/>
              <a:t> </a:t>
            </a:r>
            <a:r>
              <a:rPr lang="en-GB" dirty="0" err="1" smtClean="0"/>
              <a:t>tako</a:t>
            </a:r>
            <a:r>
              <a:rPr lang="en-GB" dirty="0" smtClean="0"/>
              <a:t> da </a:t>
            </a:r>
            <a:r>
              <a:rPr lang="en-GB" dirty="0" err="1" smtClean="0"/>
              <a:t>svaki</a:t>
            </a:r>
            <a:r>
              <a:rPr lang="en-GB" dirty="0" smtClean="0"/>
              <a:t> </a:t>
            </a:r>
            <a:r>
              <a:rPr lang="en-GB" dirty="0" err="1" smtClean="0"/>
              <a:t>član</a:t>
            </a:r>
            <a:r>
              <a:rPr lang="en-GB" dirty="0" smtClean="0"/>
              <a:t> </a:t>
            </a:r>
            <a:r>
              <a:rPr lang="en-GB" dirty="0" err="1" smtClean="0"/>
              <a:t>tima</a:t>
            </a:r>
            <a:r>
              <a:rPr lang="en-GB" dirty="0" smtClean="0"/>
              <a:t> </a:t>
            </a:r>
            <a:r>
              <a:rPr lang="en-GB" dirty="0" err="1" smtClean="0"/>
              <a:t>ima</a:t>
            </a:r>
            <a:r>
              <a:rPr lang="en-GB" dirty="0" smtClean="0"/>
              <a:t> </a:t>
            </a:r>
            <a:r>
              <a:rPr lang="en-GB" dirty="0" err="1" smtClean="0"/>
              <a:t>svoje</a:t>
            </a:r>
            <a:r>
              <a:rPr lang="en-GB" dirty="0" smtClean="0"/>
              <a:t> </a:t>
            </a:r>
            <a:r>
              <a:rPr lang="en-GB" dirty="0" err="1" smtClean="0"/>
              <a:t>zadatke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sprint-u</a:t>
            </a:r>
          </a:p>
          <a:p>
            <a:r>
              <a:rPr lang="en-GB" dirty="0" err="1" smtClean="0"/>
              <a:t>Upoznavanje</a:t>
            </a:r>
            <a:r>
              <a:rPr lang="en-GB" dirty="0" smtClean="0"/>
              <a:t> </a:t>
            </a:r>
            <a:r>
              <a:rPr lang="en-GB" dirty="0" err="1" smtClean="0"/>
              <a:t>nove</a:t>
            </a:r>
            <a:r>
              <a:rPr lang="en-GB" dirty="0" smtClean="0"/>
              <a:t> </a:t>
            </a:r>
            <a:r>
              <a:rPr lang="en-GB" dirty="0" err="1" smtClean="0"/>
              <a:t>tehnologije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/>
              <a:t> </a:t>
            </a:r>
            <a:r>
              <a:rPr lang="en-GB" dirty="0" err="1" smtClean="0"/>
              <a:t>članove</a:t>
            </a:r>
            <a:r>
              <a:rPr lang="en-GB" dirty="0" smtClean="0"/>
              <a:t> </a:t>
            </a:r>
            <a:r>
              <a:rPr lang="en-GB" dirty="0" err="1" smtClean="0"/>
              <a:t>tima</a:t>
            </a:r>
            <a:endParaRPr lang="en-GB" dirty="0" smtClean="0"/>
          </a:p>
          <a:p>
            <a:r>
              <a:rPr lang="en-GB" dirty="0" smtClean="0"/>
              <a:t>Rad u </a:t>
            </a:r>
            <a:r>
              <a:rPr lang="en-GB" dirty="0" err="1" smtClean="0"/>
              <a:t>agilnom</a:t>
            </a:r>
            <a:r>
              <a:rPr lang="en-GB" dirty="0" smtClean="0"/>
              <a:t> </a:t>
            </a:r>
            <a:r>
              <a:rPr lang="en-GB" dirty="0" err="1" smtClean="0"/>
              <a:t>okruženju</a:t>
            </a:r>
            <a:endParaRPr lang="en-GB" dirty="0" smtClean="0"/>
          </a:p>
          <a:p>
            <a:r>
              <a:rPr lang="en-GB" dirty="0" err="1" smtClean="0"/>
              <a:t>Poštivanje</a:t>
            </a:r>
            <a:r>
              <a:rPr lang="en-GB" dirty="0" smtClean="0"/>
              <a:t> </a:t>
            </a:r>
            <a:r>
              <a:rPr lang="en-GB" dirty="0" err="1" smtClean="0"/>
              <a:t>principa</a:t>
            </a:r>
            <a:r>
              <a:rPr lang="en-GB" dirty="0" smtClean="0"/>
              <a:t> SCRUM-a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461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bs-Latn-BA" dirty="0" smtClean="0">
                <a:solidFill>
                  <a:schemeClr val="tx1"/>
                </a:solidFill>
              </a:rPr>
              <a:t>Izrada projekta</a:t>
            </a:r>
            <a:endParaRPr lang="bs-Latn-BA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657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bs-Latn-BA" sz="2400" dirty="0" smtClean="0"/>
              <a:t>Scrum</a:t>
            </a:r>
            <a:r>
              <a:rPr lang="bs-Latn-BA" sz="2800" dirty="0" smtClean="0"/>
              <a:t> </a:t>
            </a:r>
          </a:p>
          <a:p>
            <a:pPr lvl="2"/>
            <a:r>
              <a:rPr lang="bs-Latn-BA" sz="2000" dirty="0" smtClean="0"/>
              <a:t>Dvosedmični sprint</a:t>
            </a:r>
          </a:p>
          <a:p>
            <a:pPr lvl="2"/>
            <a:r>
              <a:rPr lang="bs-Latn-BA" sz="2000" dirty="0" smtClean="0"/>
              <a:t>Upravljanje sprintovima korištenjem Taige</a:t>
            </a:r>
          </a:p>
          <a:p>
            <a:pPr lvl="1"/>
            <a:r>
              <a:rPr lang="bs-Latn-BA" sz="2400" dirty="0" smtClean="0"/>
              <a:t>Podjela zdataka u okviru tima</a:t>
            </a:r>
          </a:p>
          <a:p>
            <a:pPr lvl="1"/>
            <a:r>
              <a:rPr lang="bs-Latn-BA" sz="2400" dirty="0" smtClean="0"/>
              <a:t>Sastanci</a:t>
            </a:r>
            <a:endParaRPr lang="en-GB" sz="2400" dirty="0" smtClean="0"/>
          </a:p>
          <a:p>
            <a:pPr lvl="2"/>
            <a:r>
              <a:rPr lang="en-GB" sz="2200" dirty="0" err="1" smtClean="0"/>
              <a:t>Dnevni</a:t>
            </a:r>
            <a:r>
              <a:rPr lang="en-GB" sz="2200" dirty="0" smtClean="0"/>
              <a:t> </a:t>
            </a:r>
            <a:r>
              <a:rPr lang="en-GB" sz="2200" dirty="0" err="1" smtClean="0"/>
              <a:t>kratki</a:t>
            </a:r>
            <a:r>
              <a:rPr lang="en-GB" sz="2200" dirty="0" smtClean="0"/>
              <a:t> </a:t>
            </a:r>
            <a:r>
              <a:rPr lang="en-GB" sz="2200" dirty="0" err="1" smtClean="0"/>
              <a:t>sastanci</a:t>
            </a:r>
            <a:r>
              <a:rPr lang="en-GB" sz="2200" dirty="0" smtClean="0"/>
              <a:t> (10-15 min. </a:t>
            </a:r>
            <a:r>
              <a:rPr lang="en-GB" sz="2200" dirty="0" err="1" smtClean="0"/>
              <a:t>na</a:t>
            </a:r>
            <a:r>
              <a:rPr lang="en-GB" sz="2200" dirty="0" smtClean="0"/>
              <a:t> </a:t>
            </a:r>
            <a:r>
              <a:rPr lang="en-GB" sz="2200" dirty="0" err="1" smtClean="0"/>
              <a:t>društvenim</a:t>
            </a:r>
            <a:r>
              <a:rPr lang="en-GB" sz="2200" dirty="0" smtClean="0"/>
              <a:t> </a:t>
            </a:r>
            <a:r>
              <a:rPr lang="en-GB" sz="2200" dirty="0" err="1" smtClean="0"/>
              <a:t>mrežama</a:t>
            </a:r>
            <a:r>
              <a:rPr lang="en-GB" sz="2200" dirty="0" smtClean="0"/>
              <a:t>)</a:t>
            </a:r>
          </a:p>
          <a:p>
            <a:pPr lvl="2"/>
            <a:r>
              <a:rPr lang="en-GB" sz="2200" dirty="0" err="1" smtClean="0"/>
              <a:t>Dnevna</a:t>
            </a:r>
            <a:r>
              <a:rPr lang="en-GB" sz="2200" dirty="0" smtClean="0"/>
              <a:t> </a:t>
            </a:r>
            <a:r>
              <a:rPr lang="en-GB" sz="2200" dirty="0" err="1" smtClean="0"/>
              <a:t>komunikacija</a:t>
            </a:r>
            <a:r>
              <a:rPr lang="en-GB" sz="2200" dirty="0" smtClean="0"/>
              <a:t> </a:t>
            </a:r>
            <a:r>
              <a:rPr lang="en-GB" sz="2200" dirty="0" err="1" smtClean="0"/>
              <a:t>na</a:t>
            </a:r>
            <a:r>
              <a:rPr lang="en-GB" sz="2200" dirty="0" smtClean="0"/>
              <a:t> slack </a:t>
            </a:r>
            <a:r>
              <a:rPr lang="en-GB" sz="2200" dirty="0" err="1" smtClean="0"/>
              <a:t>i</a:t>
            </a:r>
            <a:r>
              <a:rPr lang="en-GB" sz="2200" dirty="0" smtClean="0"/>
              <a:t> messenger</a:t>
            </a:r>
          </a:p>
          <a:p>
            <a:pPr lvl="2"/>
            <a:r>
              <a:rPr lang="en-GB" sz="2200" dirty="0" err="1"/>
              <a:t>Sedmični</a:t>
            </a:r>
            <a:r>
              <a:rPr lang="en-GB" sz="2200" dirty="0"/>
              <a:t> </a:t>
            </a:r>
            <a:r>
              <a:rPr lang="en-GB" sz="2200" dirty="0" err="1"/>
              <a:t>sastanak</a:t>
            </a:r>
            <a:r>
              <a:rPr lang="en-GB" sz="2200" dirty="0"/>
              <a:t> </a:t>
            </a:r>
            <a:r>
              <a:rPr lang="en-GB" sz="2200" dirty="0" err="1"/>
              <a:t>uz</a:t>
            </a:r>
            <a:r>
              <a:rPr lang="en-GB" sz="2200" dirty="0"/>
              <a:t> </a:t>
            </a:r>
            <a:r>
              <a:rPr lang="en-GB" sz="2200" dirty="0" err="1" smtClean="0"/>
              <a:t>kahvu</a:t>
            </a:r>
            <a:endParaRPr lang="en-GB" sz="2200" dirty="0" smtClean="0"/>
          </a:p>
          <a:p>
            <a:pPr lvl="1"/>
            <a:r>
              <a:rPr lang="bs-Latn-BA" sz="2200" dirty="0" smtClean="0"/>
              <a:t>5 </a:t>
            </a:r>
            <a:r>
              <a:rPr lang="bs-Latn-BA" sz="2200" dirty="0"/>
              <a:t>sprint</a:t>
            </a:r>
            <a:r>
              <a:rPr lang="en-GB" sz="2200" dirty="0"/>
              <a:t>ova</a:t>
            </a:r>
            <a:endParaRPr lang="bs-Latn-BA" sz="2200" dirty="0"/>
          </a:p>
          <a:p>
            <a:pPr marL="914400" lvl="2" indent="0">
              <a:buNone/>
            </a:pPr>
            <a:endParaRPr lang="en-GB" sz="2200" dirty="0" smtClean="0"/>
          </a:p>
          <a:p>
            <a:pPr lvl="2"/>
            <a:endParaRPr lang="bs-Latn-BA" sz="2200" dirty="0"/>
          </a:p>
        </p:txBody>
      </p:sp>
    </p:spTree>
    <p:extLst>
      <p:ext uri="{BB962C8B-B14F-4D97-AF65-F5344CB8AC3E}">
        <p14:creationId xmlns:p14="http://schemas.microsoft.com/office/powerpoint/2010/main" val="153783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3592741" cy="688622"/>
          </a:xfrm>
        </p:spPr>
        <p:txBody>
          <a:bodyPr>
            <a:normAutofit/>
          </a:bodyPr>
          <a:lstStyle/>
          <a:p>
            <a:r>
              <a:rPr lang="en-GB" dirty="0" err="1" smtClean="0">
                <a:solidFill>
                  <a:schemeClr val="tx1"/>
                </a:solidFill>
              </a:rPr>
              <a:t>Funkcionalnosti</a:t>
            </a:r>
            <a:endParaRPr lang="bs-Latn-BA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50783"/>
            <a:ext cx="4757308" cy="4216150"/>
          </a:xfrm>
        </p:spPr>
        <p:txBody>
          <a:bodyPr>
            <a:noAutofit/>
          </a:bodyPr>
          <a:lstStyle/>
          <a:p>
            <a:r>
              <a:rPr lang="bs-Latn-BA" sz="1600" dirty="0" smtClean="0"/>
              <a:t>Kreiranje adrese</a:t>
            </a:r>
          </a:p>
          <a:p>
            <a:pPr fontAlgn="base"/>
            <a:r>
              <a:rPr lang="bs-Latn-BA" sz="1600" dirty="0"/>
              <a:t>Autocomplete </a:t>
            </a:r>
            <a:r>
              <a:rPr lang="en-GB" sz="1600" dirty="0" err="1" smtClean="0"/>
              <a:t>unosa</a:t>
            </a:r>
            <a:r>
              <a:rPr lang="en-GB" sz="1600" dirty="0" smtClean="0"/>
              <a:t> </a:t>
            </a:r>
            <a:r>
              <a:rPr lang="bs-Latn-BA" sz="1600" dirty="0" smtClean="0"/>
              <a:t>adrese </a:t>
            </a:r>
            <a:r>
              <a:rPr lang="bs-Latn-BA" sz="1600" dirty="0"/>
              <a:t>na osnovu nekoliko prvih unijetih </a:t>
            </a:r>
            <a:r>
              <a:rPr lang="bs-Latn-BA" sz="1600" dirty="0" smtClean="0"/>
              <a:t>karaktera</a:t>
            </a:r>
            <a:r>
              <a:rPr lang="en-GB" sz="1600" dirty="0" smtClean="0"/>
              <a:t> </a:t>
            </a:r>
            <a:r>
              <a:rPr lang="en-GB" sz="1600" dirty="0" err="1" smtClean="0"/>
              <a:t>i</a:t>
            </a:r>
            <a:r>
              <a:rPr lang="en-GB" sz="1600" dirty="0" smtClean="0"/>
              <a:t> </a:t>
            </a:r>
            <a:r>
              <a:rPr lang="en-GB" sz="1600" dirty="0" err="1" smtClean="0"/>
              <a:t>pronalaska</a:t>
            </a:r>
            <a:r>
              <a:rPr lang="en-GB" sz="1600" dirty="0" smtClean="0"/>
              <a:t> </a:t>
            </a:r>
            <a:r>
              <a:rPr lang="en-GB" sz="1600" dirty="0" err="1" smtClean="0"/>
              <a:t>na</a:t>
            </a:r>
            <a:r>
              <a:rPr lang="en-GB" sz="1600" dirty="0" smtClean="0"/>
              <a:t> Google Maps</a:t>
            </a:r>
            <a:endParaRPr lang="bs-Latn-BA" sz="1600" dirty="0"/>
          </a:p>
          <a:p>
            <a:pPr fontAlgn="base"/>
            <a:r>
              <a:rPr lang="bs-Latn-BA" sz="1600" dirty="0" smtClean="0"/>
              <a:t>Prikaz unesene adrese na Google Maps</a:t>
            </a:r>
            <a:r>
              <a:rPr lang="en-GB" sz="1600" dirty="0" smtClean="0"/>
              <a:t> </a:t>
            </a:r>
            <a:r>
              <a:rPr lang="en-GB" sz="1600" dirty="0" err="1" smtClean="0"/>
              <a:t>na</a:t>
            </a:r>
            <a:r>
              <a:rPr lang="en-GB" sz="1600" dirty="0" smtClean="0"/>
              <a:t> </a:t>
            </a:r>
            <a:r>
              <a:rPr lang="en-GB" sz="1600" dirty="0" err="1" smtClean="0"/>
              <a:t>osnovu</a:t>
            </a:r>
            <a:r>
              <a:rPr lang="en-GB" sz="1600" dirty="0" smtClean="0"/>
              <a:t> </a:t>
            </a:r>
            <a:r>
              <a:rPr lang="en-GB" sz="1600" dirty="0" err="1" smtClean="0"/>
              <a:t>lokacije</a:t>
            </a:r>
            <a:r>
              <a:rPr lang="en-GB" sz="1600" dirty="0" smtClean="0"/>
              <a:t>/</a:t>
            </a:r>
            <a:r>
              <a:rPr lang="en-GB" sz="1600" dirty="0" err="1" smtClean="0"/>
              <a:t>adrese</a:t>
            </a:r>
            <a:endParaRPr lang="bs-Latn-BA" sz="1600" dirty="0" smtClean="0"/>
          </a:p>
          <a:p>
            <a:pPr fontAlgn="base"/>
            <a:r>
              <a:rPr lang="bs-Latn-BA" sz="1600" dirty="0" smtClean="0"/>
              <a:t>Dodavanje </a:t>
            </a:r>
            <a:r>
              <a:rPr lang="en-GB" sz="1600" dirty="0" err="1" smtClean="0"/>
              <a:t>nove</a:t>
            </a:r>
            <a:r>
              <a:rPr lang="en-GB" sz="1600" dirty="0" smtClean="0"/>
              <a:t> a</a:t>
            </a:r>
            <a:r>
              <a:rPr lang="bs-Latn-BA" sz="1600" dirty="0" smtClean="0"/>
              <a:t>drese</a:t>
            </a:r>
            <a:endParaRPr lang="bs-Latn-BA" sz="1600" dirty="0"/>
          </a:p>
          <a:p>
            <a:pPr fontAlgn="base"/>
            <a:r>
              <a:rPr lang="en-GB" sz="1600" dirty="0" err="1" smtClean="0"/>
              <a:t>Editovanje</a:t>
            </a:r>
            <a:r>
              <a:rPr lang="en-GB" sz="1600" dirty="0" smtClean="0"/>
              <a:t>(</a:t>
            </a:r>
            <a:r>
              <a:rPr lang="en-GB" sz="1600" dirty="0" err="1"/>
              <a:t>i</a:t>
            </a:r>
            <a:r>
              <a:rPr lang="en-GB" sz="1600" dirty="0" err="1" smtClean="0"/>
              <a:t>zmjena</a:t>
            </a:r>
            <a:r>
              <a:rPr lang="en-GB" sz="1600" dirty="0" smtClean="0"/>
              <a:t>) </a:t>
            </a:r>
            <a:r>
              <a:rPr lang="bs-Latn-BA" sz="1600" dirty="0" smtClean="0"/>
              <a:t>adres</a:t>
            </a:r>
            <a:r>
              <a:rPr lang="en-GB" sz="1600" dirty="0" smtClean="0"/>
              <a:t>e</a:t>
            </a:r>
            <a:endParaRPr lang="bs-Latn-BA" sz="1600" dirty="0"/>
          </a:p>
          <a:p>
            <a:pPr fontAlgn="base"/>
            <a:r>
              <a:rPr lang="bs-Latn-BA" sz="1600" dirty="0"/>
              <a:t>Brisanje </a:t>
            </a:r>
            <a:r>
              <a:rPr lang="bs-Latn-BA" sz="1600" dirty="0" smtClean="0"/>
              <a:t>adrese</a:t>
            </a:r>
            <a:endParaRPr lang="bs-Latn-BA" sz="1600" dirty="0"/>
          </a:p>
          <a:p>
            <a:pPr fontAlgn="base"/>
            <a:r>
              <a:rPr lang="bs-Latn-BA" sz="1600" dirty="0" smtClean="0"/>
              <a:t>Tabelarni </a:t>
            </a:r>
            <a:r>
              <a:rPr lang="bs-Latn-BA" sz="1600" dirty="0"/>
              <a:t>prikaz </a:t>
            </a:r>
            <a:r>
              <a:rPr lang="bs-Latn-BA" sz="1600" dirty="0" smtClean="0"/>
              <a:t>adresa</a:t>
            </a:r>
          </a:p>
          <a:p>
            <a:pPr fontAlgn="base"/>
            <a:r>
              <a:rPr lang="bs-Latn-BA" sz="1600" dirty="0" smtClean="0"/>
              <a:t>Sortiranje</a:t>
            </a:r>
            <a:endParaRPr lang="en-GB" sz="1600" dirty="0" smtClean="0"/>
          </a:p>
          <a:p>
            <a:pPr fontAlgn="base"/>
            <a:r>
              <a:rPr lang="en-GB" sz="1600" dirty="0" smtClean="0"/>
              <a:t>Pagination</a:t>
            </a:r>
          </a:p>
          <a:p>
            <a:pPr fontAlgn="base"/>
            <a:r>
              <a:rPr lang="en-GB" sz="1600" dirty="0" err="1" smtClean="0"/>
              <a:t>Filtriranje</a:t>
            </a:r>
            <a:endParaRPr lang="en-GB" sz="1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94267" y="1493670"/>
            <a:ext cx="2191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s-Latn-BA" sz="2400" dirty="0" smtClean="0"/>
              <a:t>Address modul</a:t>
            </a:r>
            <a:endParaRPr lang="bs-Latn-BA" sz="2400" dirty="0"/>
          </a:p>
        </p:txBody>
      </p:sp>
      <p:sp>
        <p:nvSpPr>
          <p:cNvPr id="5" name="Rectangle 4"/>
          <p:cNvSpPr/>
          <p:nvPr/>
        </p:nvSpPr>
        <p:spPr>
          <a:xfrm>
            <a:off x="5744045" y="1493670"/>
            <a:ext cx="2826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s-Latn-BA" sz="2400" dirty="0" smtClean="0"/>
              <a:t>AddressType modul</a:t>
            </a:r>
            <a:endParaRPr lang="bs-Latn-BA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44045" y="2150783"/>
            <a:ext cx="3939822" cy="1676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s-Latn-BA" sz="1600" dirty="0" smtClean="0"/>
              <a:t>Kreiranje </a:t>
            </a:r>
            <a:r>
              <a:rPr lang="en-GB" sz="1600" dirty="0" err="1" smtClean="0"/>
              <a:t>novog</a:t>
            </a:r>
            <a:r>
              <a:rPr lang="en-GB" sz="1600" dirty="0" smtClean="0"/>
              <a:t> </a:t>
            </a:r>
            <a:r>
              <a:rPr lang="bs-Latn-BA" sz="1600" dirty="0" smtClean="0"/>
              <a:t>tipa adrese</a:t>
            </a:r>
          </a:p>
          <a:p>
            <a:pPr fontAlgn="base"/>
            <a:r>
              <a:rPr lang="en-GB" sz="1600" dirty="0" err="1" smtClean="0"/>
              <a:t>Editovanje</a:t>
            </a:r>
            <a:r>
              <a:rPr lang="en-GB" sz="1600" dirty="0" smtClean="0"/>
              <a:t>(</a:t>
            </a:r>
            <a:r>
              <a:rPr lang="en-GB" sz="1600" dirty="0" err="1" smtClean="0"/>
              <a:t>izmjena</a:t>
            </a:r>
            <a:r>
              <a:rPr lang="en-GB" sz="1600" dirty="0" smtClean="0"/>
              <a:t>)</a:t>
            </a:r>
            <a:r>
              <a:rPr lang="bs-Latn-BA" sz="1600" dirty="0" smtClean="0"/>
              <a:t> tipa adrese</a:t>
            </a:r>
          </a:p>
          <a:p>
            <a:pPr fontAlgn="base"/>
            <a:r>
              <a:rPr lang="bs-Latn-BA" sz="1600" dirty="0" smtClean="0"/>
              <a:t>Brisanje tipa adrese</a:t>
            </a:r>
          </a:p>
        </p:txBody>
      </p:sp>
    </p:spTree>
    <p:extLst>
      <p:ext uri="{BB962C8B-B14F-4D97-AF65-F5344CB8AC3E}">
        <p14:creationId xmlns:p14="http://schemas.microsoft.com/office/powerpoint/2010/main" val="278598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4839"/>
            <a:ext cx="5046133" cy="745067"/>
          </a:xfrm>
        </p:spPr>
        <p:txBody>
          <a:bodyPr/>
          <a:lstStyle/>
          <a:p>
            <a:r>
              <a:rPr lang="bs-Latn-BA" dirty="0" smtClean="0">
                <a:solidFill>
                  <a:schemeClr val="tx1"/>
                </a:solidFill>
              </a:rPr>
              <a:t>Sprint 1</a:t>
            </a:r>
            <a:endParaRPr lang="bs-Latn-BA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626" y="747295"/>
            <a:ext cx="3996266" cy="3880773"/>
          </a:xfrm>
        </p:spPr>
        <p:txBody>
          <a:bodyPr/>
          <a:lstStyle/>
          <a:p>
            <a:r>
              <a:rPr lang="pl-PL" sz="2000" dirty="0" smtClean="0"/>
              <a:t>Upoznavanje sa alatima za rad na projektu</a:t>
            </a:r>
          </a:p>
          <a:p>
            <a:r>
              <a:rPr lang="pl-PL" sz="2000" dirty="0" smtClean="0"/>
              <a:t>Analiza ER diagrama</a:t>
            </a:r>
          </a:p>
          <a:p>
            <a:r>
              <a:rPr lang="pl-PL" sz="2000" dirty="0" smtClean="0"/>
              <a:t>Analiza Address i geolocat</a:t>
            </a:r>
            <a:r>
              <a:rPr lang="en-GB" sz="2000" dirty="0" smtClean="0"/>
              <a:t>ion</a:t>
            </a:r>
            <a:r>
              <a:rPr lang="pl-PL" sz="2000" dirty="0" smtClean="0"/>
              <a:t> komponente</a:t>
            </a:r>
          </a:p>
          <a:p>
            <a:endParaRPr lang="pl-P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92801" y="144839"/>
            <a:ext cx="2020710" cy="666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s-Latn-BA" dirty="0" smtClean="0">
                <a:solidFill>
                  <a:schemeClr val="tx1"/>
                </a:solidFill>
              </a:rPr>
              <a:t>Sprint 2</a:t>
            </a:r>
            <a:endParaRPr lang="bs-Latn-BA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23467" y="747295"/>
            <a:ext cx="4380088" cy="211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s-Latn-BA" sz="2000" dirty="0" smtClean="0"/>
              <a:t>Implementiranje mogućnosti pregleda postojeće adres</a:t>
            </a:r>
            <a:r>
              <a:rPr lang="en-GB" sz="2000" dirty="0" smtClean="0"/>
              <a:t>s type</a:t>
            </a:r>
            <a:r>
              <a:rPr lang="bs-Latn-BA" sz="2000" dirty="0" smtClean="0"/>
              <a:t> kao list</a:t>
            </a:r>
            <a:r>
              <a:rPr lang="en-GB" sz="2000" dirty="0" smtClean="0"/>
              <a:t>e</a:t>
            </a:r>
            <a:endParaRPr lang="bs-Latn-BA" sz="2000" dirty="0" smtClean="0"/>
          </a:p>
          <a:p>
            <a:r>
              <a:rPr lang="bs-Latn-BA" sz="2000" dirty="0" smtClean="0"/>
              <a:t>Unos adres</a:t>
            </a:r>
            <a:r>
              <a:rPr lang="en-GB" sz="2000" dirty="0" smtClean="0"/>
              <a:t>s type</a:t>
            </a:r>
            <a:r>
              <a:rPr lang="bs-Latn-BA" sz="2000" dirty="0" smtClean="0"/>
              <a:t> i povezivanje sa drugim komponentama</a:t>
            </a:r>
            <a:r>
              <a:rPr lang="en-GB" sz="2000" dirty="0" smtClean="0"/>
              <a:t>(</a:t>
            </a:r>
            <a:r>
              <a:rPr lang="en-GB" sz="2000" dirty="0" err="1" smtClean="0"/>
              <a:t>adress</a:t>
            </a:r>
            <a:r>
              <a:rPr lang="en-GB" sz="2000" dirty="0" smtClean="0"/>
              <a:t>)</a:t>
            </a:r>
            <a:endParaRPr lang="bs-Latn-BA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2051"/>
            <a:ext cx="5508750" cy="27447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11" y="2865195"/>
            <a:ext cx="5356380" cy="267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8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36106"/>
            <a:ext cx="2020710" cy="666044"/>
          </a:xfrm>
        </p:spPr>
        <p:txBody>
          <a:bodyPr/>
          <a:lstStyle/>
          <a:p>
            <a:r>
              <a:rPr lang="bs-Latn-BA" dirty="0" smtClean="0">
                <a:solidFill>
                  <a:schemeClr val="tx1"/>
                </a:solidFill>
              </a:rPr>
              <a:t>Sprint 3</a:t>
            </a:r>
            <a:endParaRPr lang="bs-Latn-BA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802150"/>
            <a:ext cx="4143022" cy="4037010"/>
          </a:xfrm>
        </p:spPr>
        <p:txBody>
          <a:bodyPr>
            <a:normAutofit/>
          </a:bodyPr>
          <a:lstStyle/>
          <a:p>
            <a:r>
              <a:rPr lang="bs-Latn-BA" sz="2000" dirty="0" smtClean="0"/>
              <a:t>Pregled adres</a:t>
            </a:r>
            <a:r>
              <a:rPr lang="en-GB" sz="2000" dirty="0" smtClean="0"/>
              <a:t>e</a:t>
            </a:r>
            <a:r>
              <a:rPr lang="bs-Latn-BA" sz="2000" dirty="0" smtClean="0"/>
              <a:t> u vidu liste</a:t>
            </a:r>
          </a:p>
          <a:p>
            <a:r>
              <a:rPr lang="bs-Latn-BA" sz="2000" dirty="0" smtClean="0"/>
              <a:t>Unos </a:t>
            </a:r>
            <a:r>
              <a:rPr lang="en-GB" sz="2000" dirty="0" err="1" smtClean="0"/>
              <a:t>nove</a:t>
            </a:r>
            <a:r>
              <a:rPr lang="en-GB" sz="2000" dirty="0" smtClean="0"/>
              <a:t> </a:t>
            </a:r>
            <a:r>
              <a:rPr lang="bs-Latn-BA" sz="2000" dirty="0" smtClean="0"/>
              <a:t>adrese </a:t>
            </a:r>
            <a:r>
              <a:rPr lang="en-GB" sz="2000" dirty="0" err="1" smtClean="0"/>
              <a:t>ručno</a:t>
            </a:r>
            <a:r>
              <a:rPr lang="en-GB" sz="2000" dirty="0" smtClean="0"/>
              <a:t>-bez autocomplete</a:t>
            </a:r>
          </a:p>
          <a:p>
            <a:r>
              <a:rPr lang="bs-Latn-BA" sz="2000" dirty="0" smtClean="0"/>
              <a:t>Automasko popunjavanje </a:t>
            </a:r>
            <a:r>
              <a:rPr lang="en-GB" sz="2000" dirty="0" err="1" smtClean="0"/>
              <a:t>adrese</a:t>
            </a:r>
            <a:r>
              <a:rPr lang="en-GB" sz="2000" dirty="0" smtClean="0"/>
              <a:t> </a:t>
            </a:r>
            <a:r>
              <a:rPr lang="en-GB" sz="2000" dirty="0" err="1" smtClean="0"/>
              <a:t>na</a:t>
            </a:r>
            <a:r>
              <a:rPr lang="en-GB" sz="2000" dirty="0" smtClean="0"/>
              <a:t> </a:t>
            </a:r>
            <a:r>
              <a:rPr lang="en-GB" sz="2000" dirty="0" err="1" smtClean="0"/>
              <a:t>osnovu</a:t>
            </a:r>
            <a:r>
              <a:rPr lang="en-GB" sz="2000" dirty="0" smtClean="0"/>
              <a:t> Google Maps</a:t>
            </a:r>
            <a:endParaRPr lang="bs-Latn-BA" sz="2000" dirty="0" smtClean="0"/>
          </a:p>
          <a:p>
            <a:r>
              <a:rPr lang="bs-Latn-BA" sz="2000" dirty="0" smtClean="0"/>
              <a:t>Prikaz unijete adrese na Google </a:t>
            </a:r>
            <a:r>
              <a:rPr lang="en-GB" sz="2000" dirty="0" smtClean="0"/>
              <a:t>Maps</a:t>
            </a:r>
            <a:endParaRPr lang="bs-Latn-BA" sz="2000" dirty="0" smtClean="0"/>
          </a:p>
          <a:p>
            <a:r>
              <a:rPr lang="bs-Latn-BA" sz="2000" dirty="0" smtClean="0"/>
              <a:t>Upravljanje tipom adrese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01733" y="136106"/>
            <a:ext cx="2020710" cy="666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s-Latn-BA" dirty="0" smtClean="0">
                <a:solidFill>
                  <a:schemeClr val="tx1"/>
                </a:solidFill>
              </a:rPr>
              <a:t>Sprint 4</a:t>
            </a:r>
            <a:endParaRPr lang="bs-Latn-BA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01733" y="802150"/>
            <a:ext cx="4143022" cy="4037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s-Latn-BA" sz="2000" dirty="0" smtClean="0"/>
              <a:t>Upravljanje adresom</a:t>
            </a:r>
          </a:p>
          <a:p>
            <a:r>
              <a:rPr lang="bs-Latn-BA" sz="2000" dirty="0" smtClean="0"/>
              <a:t>Ispravke funkcionalnosti</a:t>
            </a:r>
          </a:p>
          <a:p>
            <a:r>
              <a:rPr lang="bs-Latn-BA" sz="2000" dirty="0" smtClean="0"/>
              <a:t>Unos dvije adrese i povezivanje sa ostalim komponentama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26" y="3917637"/>
            <a:ext cx="4725119" cy="23403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020" y="3917637"/>
            <a:ext cx="4628769" cy="234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1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978" y="230463"/>
            <a:ext cx="8596668" cy="1264356"/>
          </a:xfrm>
        </p:spPr>
        <p:txBody>
          <a:bodyPr/>
          <a:lstStyle/>
          <a:p>
            <a:r>
              <a:rPr lang="bs-Latn-BA" dirty="0" smtClean="0">
                <a:solidFill>
                  <a:schemeClr val="tx1"/>
                </a:solidFill>
              </a:rPr>
              <a:t>Sprint 5</a:t>
            </a:r>
            <a:endParaRPr lang="bs-Latn-BA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978" y="942729"/>
            <a:ext cx="3759199" cy="3269367"/>
          </a:xfrm>
        </p:spPr>
        <p:txBody>
          <a:bodyPr/>
          <a:lstStyle/>
          <a:p>
            <a:r>
              <a:rPr lang="bs-Latn-BA" dirty="0" smtClean="0"/>
              <a:t>Pretraga adrese</a:t>
            </a:r>
            <a:endParaRPr lang="en-GB" dirty="0" smtClean="0"/>
          </a:p>
          <a:p>
            <a:r>
              <a:rPr lang="en-GB" dirty="0" err="1" smtClean="0"/>
              <a:t>Sortiranje</a:t>
            </a:r>
            <a:r>
              <a:rPr lang="en-GB" dirty="0" smtClean="0"/>
              <a:t> </a:t>
            </a:r>
            <a:r>
              <a:rPr lang="bs-Latn-BA" dirty="0" smtClean="0"/>
              <a:t>adres</a:t>
            </a:r>
            <a:r>
              <a:rPr lang="en-GB" dirty="0" smtClean="0"/>
              <a:t>e</a:t>
            </a:r>
            <a:endParaRPr lang="en-GB" dirty="0"/>
          </a:p>
          <a:p>
            <a:r>
              <a:rPr lang="en-GB" dirty="0" smtClean="0"/>
              <a:t>Paging </a:t>
            </a:r>
            <a:r>
              <a:rPr lang="en-GB" dirty="0" err="1" smtClean="0"/>
              <a:t>adrese</a:t>
            </a:r>
            <a:endParaRPr lang="en-GB" dirty="0" smtClean="0"/>
          </a:p>
          <a:p>
            <a:r>
              <a:rPr lang="en-GB" dirty="0" err="1" smtClean="0"/>
              <a:t>Ispravka</a:t>
            </a:r>
            <a:r>
              <a:rPr lang="en-GB" dirty="0" smtClean="0"/>
              <a:t> bug-ova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aplikaciji</a:t>
            </a:r>
            <a:endParaRPr lang="en-GB" dirty="0" smtClean="0"/>
          </a:p>
          <a:p>
            <a:r>
              <a:rPr lang="en-GB" dirty="0" err="1" smtClean="0"/>
              <a:t>Pisanje</a:t>
            </a:r>
            <a:r>
              <a:rPr lang="en-GB" dirty="0" smtClean="0"/>
              <a:t> </a:t>
            </a:r>
            <a:r>
              <a:rPr lang="en-GB" dirty="0" err="1" smtClean="0"/>
              <a:t>testova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komponente</a:t>
            </a:r>
            <a:endParaRPr lang="en-GB" dirty="0" smtClean="0"/>
          </a:p>
          <a:p>
            <a:endParaRPr lang="en-GB" dirty="0" smtClean="0"/>
          </a:p>
          <a:p>
            <a:endParaRPr lang="bs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3" y="3006488"/>
            <a:ext cx="5160753" cy="27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8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>
                <a:solidFill>
                  <a:schemeClr val="tx1"/>
                </a:solidFill>
              </a:rPr>
              <a:t>Problemi</a:t>
            </a:r>
            <a:endParaRPr lang="bs-Latn-BA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Upoznavanje sa novim tehnologijama</a:t>
            </a:r>
          </a:p>
          <a:p>
            <a:r>
              <a:rPr lang="bs-Latn-BA" dirty="0" smtClean="0"/>
              <a:t>Ne pridržavanje principa korištenih agilnih metoda</a:t>
            </a:r>
            <a:endParaRPr lang="en-GB" dirty="0" smtClean="0"/>
          </a:p>
          <a:p>
            <a:r>
              <a:rPr lang="en-GB" dirty="0" err="1" smtClean="0"/>
              <a:t>Nepoznavanje</a:t>
            </a:r>
            <a:r>
              <a:rPr lang="en-GB" dirty="0" smtClean="0"/>
              <a:t> </a:t>
            </a:r>
            <a:r>
              <a:rPr lang="en-GB" dirty="0" err="1" smtClean="0"/>
              <a:t>nove</a:t>
            </a:r>
            <a:r>
              <a:rPr lang="en-GB" dirty="0" smtClean="0"/>
              <a:t> </a:t>
            </a:r>
            <a:r>
              <a:rPr lang="en-GB" dirty="0" err="1" smtClean="0"/>
              <a:t>tehnologije</a:t>
            </a:r>
            <a:endParaRPr lang="en-GB" dirty="0" smtClean="0"/>
          </a:p>
          <a:p>
            <a:r>
              <a:rPr lang="en-GB" dirty="0" smtClean="0"/>
              <a:t>Rad u </a:t>
            </a:r>
            <a:r>
              <a:rPr lang="en-GB" dirty="0" err="1" smtClean="0"/>
              <a:t>timu</a:t>
            </a:r>
            <a:r>
              <a:rPr lang="en-GB" dirty="0" smtClean="0"/>
              <a:t> </a:t>
            </a:r>
            <a:r>
              <a:rPr lang="en-GB" dirty="0" err="1" smtClean="0"/>
              <a:t>sa</a:t>
            </a:r>
            <a:r>
              <a:rPr lang="en-GB" dirty="0" smtClean="0"/>
              <a:t> </a:t>
            </a:r>
            <a:r>
              <a:rPr lang="en-GB" dirty="0" err="1" smtClean="0"/>
              <a:t>velikim</a:t>
            </a:r>
            <a:r>
              <a:rPr lang="en-GB" dirty="0" smtClean="0"/>
              <a:t> </a:t>
            </a:r>
            <a:r>
              <a:rPr lang="en-GB" dirty="0" err="1" smtClean="0"/>
              <a:t>brojem</a:t>
            </a:r>
            <a:r>
              <a:rPr lang="en-GB" dirty="0" smtClean="0"/>
              <a:t> </a:t>
            </a:r>
            <a:r>
              <a:rPr lang="en-GB" dirty="0" err="1" smtClean="0"/>
              <a:t>članova</a:t>
            </a:r>
            <a:r>
              <a:rPr lang="en-GB" dirty="0" smtClean="0"/>
              <a:t> </a:t>
            </a:r>
            <a:r>
              <a:rPr lang="en-GB" dirty="0" err="1" smtClean="0"/>
              <a:t>projekta</a:t>
            </a:r>
            <a:endParaRPr lang="bs-Latn-BA" dirty="0" smtClean="0"/>
          </a:p>
          <a:p>
            <a:r>
              <a:rPr lang="bs-Latn-BA" dirty="0" smtClean="0"/>
              <a:t>Vanjski faktori </a:t>
            </a:r>
          </a:p>
          <a:p>
            <a:pPr lvl="1"/>
            <a:r>
              <a:rPr lang="bs-Latn-BA" dirty="0" smtClean="0"/>
              <a:t>Odsustvo </a:t>
            </a:r>
            <a:r>
              <a:rPr lang="en-GB" dirty="0" smtClean="0"/>
              <a:t>č</a:t>
            </a:r>
            <a:r>
              <a:rPr lang="bs-Latn-BA" dirty="0" smtClean="0"/>
              <a:t>lanova tima</a:t>
            </a:r>
          </a:p>
          <a:p>
            <a:pPr lvl="1"/>
            <a:r>
              <a:rPr lang="bs-Latn-BA" dirty="0" smtClean="0"/>
              <a:t>Projekti i druge obaveze</a:t>
            </a:r>
            <a:endParaRPr lang="en-GB" smtClean="0"/>
          </a:p>
          <a:p>
            <a:pPr lvl="1"/>
            <a:endParaRPr lang="bs-Latn-BA" dirty="0" smtClean="0"/>
          </a:p>
        </p:txBody>
      </p:sp>
    </p:spTree>
    <p:extLst>
      <p:ext uri="{BB962C8B-B14F-4D97-AF65-F5344CB8AC3E}">
        <p14:creationId xmlns:p14="http://schemas.microsoft.com/office/powerpoint/2010/main" val="81592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190</TotalTime>
  <Words>288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NSI – Tim Delta</vt:lpstr>
      <vt:lpstr>Sadržaj prezentacije</vt:lpstr>
      <vt:lpstr>Cilj i svrha</vt:lpstr>
      <vt:lpstr>Izrada projekta</vt:lpstr>
      <vt:lpstr>Funkcionalnosti</vt:lpstr>
      <vt:lpstr>Sprint 1</vt:lpstr>
      <vt:lpstr>Sprint 3</vt:lpstr>
      <vt:lpstr>Sprint 5</vt:lpstr>
      <vt:lpstr>Problemi</vt:lpstr>
      <vt:lpstr>Demo aplikacije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NSI – Tim Delta</dc:title>
  <dc:creator>edosQX</dc:creator>
  <cp:lastModifiedBy>Mesud Klisura</cp:lastModifiedBy>
  <cp:revision>21</cp:revision>
  <dcterms:created xsi:type="dcterms:W3CDTF">2018-01-14T13:58:01Z</dcterms:created>
  <dcterms:modified xsi:type="dcterms:W3CDTF">2018-01-17T06:54:02Z</dcterms:modified>
</cp:coreProperties>
</file>