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73" r:id="rId16"/>
    <p:sldId id="274" r:id="rId17"/>
    <p:sldId id="275" r:id="rId18"/>
    <p:sldId id="276" r:id="rId19"/>
    <p:sldId id="277" r:id="rId20"/>
    <p:sldId id="271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689"/>
    <p:restoredTop sz="94599"/>
  </p:normalViewPr>
  <p:slideViewPr>
    <p:cSldViewPr snapToGrid="0" snapToObjects="1">
      <p:cViewPr>
        <p:scale>
          <a:sx n="123" d="100"/>
          <a:sy n="12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CA3A-B47E-DB47-BB3D-4EE50C362468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2943538D-EF99-484D-8E26-83739EC93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63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CA3A-B47E-DB47-BB3D-4EE50C362468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538D-EF99-484D-8E26-83739EC93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0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CA3A-B47E-DB47-BB3D-4EE50C362468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538D-EF99-484D-8E26-83739EC93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6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CA3A-B47E-DB47-BB3D-4EE50C362468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538D-EF99-484D-8E26-83739EC93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0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4D09CA3A-B47E-DB47-BB3D-4EE50C362468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943538D-EF99-484D-8E26-83739EC93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4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CA3A-B47E-DB47-BB3D-4EE50C362468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538D-EF99-484D-8E26-83739EC93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CA3A-B47E-DB47-BB3D-4EE50C362468}" type="datetimeFigureOut">
              <a:rPr lang="en-US" smtClean="0"/>
              <a:t>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538D-EF99-484D-8E26-83739EC938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CA3A-B47E-DB47-BB3D-4EE50C362468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538D-EF99-484D-8E26-83739EC9389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0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CA3A-B47E-DB47-BB3D-4EE50C362468}" type="datetimeFigureOut">
              <a:rPr lang="en-US" smtClean="0"/>
              <a:t>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538D-EF99-484D-8E26-83739EC93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50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CA3A-B47E-DB47-BB3D-4EE50C362468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538D-EF99-484D-8E26-83739EC93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0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D09CA3A-B47E-DB47-BB3D-4EE50C362468}" type="datetimeFigureOut">
              <a:rPr lang="en-US" smtClean="0"/>
              <a:t>1/12/17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538D-EF99-484D-8E26-83739EC93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6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4D09CA3A-B47E-DB47-BB3D-4EE50C362468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943538D-EF99-484D-8E26-83739EC93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0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1303279"/>
            <a:ext cx="9966960" cy="3035808"/>
          </a:xfrm>
        </p:spPr>
        <p:txBody>
          <a:bodyPr/>
          <a:lstStyle/>
          <a:p>
            <a:r>
              <a:rPr lang="en-US" dirty="0" smtClean="0"/>
              <a:t>e-</a:t>
            </a:r>
            <a:r>
              <a:rPr lang="en-US" dirty="0" err="1" smtClean="0"/>
              <a:t>Biblioteka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(</a:t>
            </a:r>
            <a:r>
              <a:rPr lang="en-US" sz="4000" dirty="0" err="1" smtClean="0"/>
              <a:t>Napredni</a:t>
            </a:r>
            <a:r>
              <a:rPr lang="en-US" sz="4000" dirty="0" smtClean="0"/>
              <a:t> </a:t>
            </a:r>
            <a:r>
              <a:rPr lang="en-US" sz="4000" dirty="0" err="1" smtClean="0"/>
              <a:t>softver</a:t>
            </a:r>
            <a:r>
              <a:rPr lang="en-US" sz="4000" dirty="0" smtClean="0"/>
              <a:t> </a:t>
            </a:r>
            <a:r>
              <a:rPr lang="en-US" sz="4000" dirty="0" err="1" smtClean="0"/>
              <a:t>inžinjering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4339087"/>
            <a:ext cx="5357004" cy="264785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Članovi</a:t>
            </a:r>
            <a:r>
              <a:rPr lang="en-US" dirty="0" smtClean="0"/>
              <a:t> </a:t>
            </a:r>
            <a:r>
              <a:rPr lang="en-US" dirty="0" err="1" smtClean="0"/>
              <a:t>tima</a:t>
            </a:r>
            <a:r>
              <a:rPr lang="en-US" dirty="0" smtClean="0"/>
              <a:t>:</a:t>
            </a:r>
          </a:p>
          <a:p>
            <a:pPr marL="342900" indent="-342900">
              <a:buFont typeface="Arial" charset="0"/>
              <a:buChar char="•"/>
            </a:pPr>
            <a:r>
              <a:rPr lang="bs-Latn-BA" sz="1600" dirty="0" smtClean="0"/>
              <a:t>Arnela Tumbul</a:t>
            </a:r>
            <a:endParaRPr lang="bs-Latn-BA" sz="1600" dirty="0"/>
          </a:p>
          <a:p>
            <a:pPr marL="342900" indent="-342900">
              <a:buFont typeface="Arial" charset="0"/>
              <a:buChar char="•"/>
            </a:pPr>
            <a:r>
              <a:rPr lang="bs-Latn-BA" sz="1600" dirty="0" smtClean="0"/>
              <a:t>Emina Šarić</a:t>
            </a:r>
          </a:p>
          <a:p>
            <a:pPr marL="342900" indent="-342900">
              <a:buFont typeface="Arial" charset="0"/>
              <a:buChar char="•"/>
            </a:pPr>
            <a:r>
              <a:rPr lang="bs-Latn-BA" sz="1600" dirty="0" smtClean="0"/>
              <a:t>Almir Harba</a:t>
            </a:r>
          </a:p>
          <a:p>
            <a:pPr marL="342900" indent="-342900">
              <a:buFont typeface="Arial" charset="0"/>
              <a:buChar char="•"/>
            </a:pPr>
            <a:r>
              <a:rPr lang="bs-Latn-BA" sz="1600" dirty="0" smtClean="0"/>
              <a:t>Nurif Dedagić</a:t>
            </a:r>
          </a:p>
          <a:p>
            <a:pPr marL="342900" indent="-342900">
              <a:buFont typeface="Arial" charset="0"/>
              <a:buChar char="•"/>
            </a:pPr>
            <a:r>
              <a:rPr lang="bs-Latn-BA" sz="1600" dirty="0" smtClean="0"/>
              <a:t>Ilma Kurtović</a:t>
            </a:r>
          </a:p>
          <a:p>
            <a:pPr marL="342900" indent="-342900">
              <a:buFont typeface="Arial" charset="0"/>
              <a:buChar char="•"/>
            </a:pPr>
            <a:r>
              <a:rPr lang="bs-Latn-BA" sz="1600" dirty="0" smtClean="0"/>
              <a:t>Amina Kadrispahić</a:t>
            </a:r>
          </a:p>
          <a:p>
            <a:pPr marL="342900" indent="-342900">
              <a:buFont typeface="Arial" charset="0"/>
              <a:buChar char="•"/>
            </a:pPr>
            <a:r>
              <a:rPr lang="bs-Latn-BA" sz="1600" dirty="0" smtClean="0"/>
              <a:t>Alen Sefer</a:t>
            </a:r>
          </a:p>
        </p:txBody>
      </p:sp>
    </p:spTree>
    <p:extLst>
      <p:ext uri="{BB962C8B-B14F-4D97-AF65-F5344CB8AC3E}">
        <p14:creationId xmlns:p14="http://schemas.microsoft.com/office/powerpoint/2010/main" val="4159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Revizija</a:t>
            </a:r>
            <a:r>
              <a:rPr lang="en-US" dirty="0" smtClean="0"/>
              <a:t> </a:t>
            </a:r>
            <a:r>
              <a:rPr lang="en-US" dirty="0" err="1" smtClean="0"/>
              <a:t>sprinta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473952" cy="4050792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err="1" smtClean="0"/>
              <a:t>Vršena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kraju</a:t>
            </a:r>
            <a:r>
              <a:rPr lang="en-US" sz="2800" dirty="0" smtClean="0"/>
              <a:t> </a:t>
            </a:r>
            <a:r>
              <a:rPr lang="en-US" sz="2800" dirty="0" err="1" smtClean="0"/>
              <a:t>svakog</a:t>
            </a:r>
            <a:r>
              <a:rPr lang="en-US" sz="2800" dirty="0" smtClean="0"/>
              <a:t> </a:t>
            </a:r>
            <a:r>
              <a:rPr lang="en-US" sz="2800" dirty="0" err="1" smtClean="0"/>
              <a:t>sprinta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Tim je </a:t>
            </a:r>
            <a:r>
              <a:rPr lang="en-US" sz="2800" dirty="0" err="1" smtClean="0"/>
              <a:t>asistentu</a:t>
            </a:r>
            <a:r>
              <a:rPr lang="en-US" sz="2800" dirty="0" smtClean="0"/>
              <a:t> </a:t>
            </a:r>
            <a:r>
              <a:rPr lang="en-US" sz="2800" dirty="0" err="1" smtClean="0"/>
              <a:t>prezentirao</a:t>
            </a:r>
            <a:r>
              <a:rPr lang="en-US" sz="2800" dirty="0" smtClean="0"/>
              <a:t> </a:t>
            </a:r>
            <a:r>
              <a:rPr lang="en-US" sz="2800" dirty="0" err="1" smtClean="0"/>
              <a:t>šta</a:t>
            </a:r>
            <a:r>
              <a:rPr lang="en-US" sz="2800" dirty="0" smtClean="0"/>
              <a:t> je </a:t>
            </a:r>
            <a:r>
              <a:rPr lang="en-US" sz="2800" dirty="0" err="1" smtClean="0"/>
              <a:t>napravio</a:t>
            </a:r>
            <a:r>
              <a:rPr lang="en-US" sz="2800" dirty="0" smtClean="0"/>
              <a:t> </a:t>
            </a:r>
            <a:r>
              <a:rPr lang="en-US" sz="2800" dirty="0" err="1" smtClean="0"/>
              <a:t>tokom</a:t>
            </a:r>
            <a:r>
              <a:rPr lang="en-US" sz="2800" dirty="0" smtClean="0"/>
              <a:t> </a:t>
            </a:r>
            <a:r>
              <a:rPr lang="en-US" sz="2800" dirty="0" err="1" smtClean="0"/>
              <a:t>sprinta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7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Korisničke</a:t>
            </a:r>
            <a:r>
              <a:rPr lang="en-US" dirty="0" smtClean="0"/>
              <a:t> </a:t>
            </a:r>
            <a:r>
              <a:rPr lang="en-US" dirty="0" err="1" smtClean="0"/>
              <a:t>priče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Na </a:t>
            </a:r>
            <a:r>
              <a:rPr lang="en-US" sz="2800" dirty="0" err="1" smtClean="0"/>
              <a:t>samom</a:t>
            </a:r>
            <a:r>
              <a:rPr lang="en-US" sz="2800" dirty="0" smtClean="0"/>
              <a:t> </a:t>
            </a:r>
            <a:r>
              <a:rPr lang="en-US" sz="2800" dirty="0" err="1" smtClean="0"/>
              <a:t>početku</a:t>
            </a:r>
            <a:r>
              <a:rPr lang="en-US" sz="2800" dirty="0" smtClean="0"/>
              <a:t> </a:t>
            </a:r>
            <a:r>
              <a:rPr lang="en-US" sz="2800" dirty="0" err="1" smtClean="0"/>
              <a:t>projekta</a:t>
            </a:r>
            <a:r>
              <a:rPr lang="en-US" sz="2800" dirty="0" smtClean="0"/>
              <a:t> </a:t>
            </a:r>
            <a:r>
              <a:rPr lang="en-US" sz="2800" dirty="0" err="1" smtClean="0"/>
              <a:t>definisane</a:t>
            </a:r>
            <a:r>
              <a:rPr lang="en-US" sz="2800" dirty="0" smtClean="0"/>
              <a:t> </a:t>
            </a:r>
            <a:r>
              <a:rPr lang="en-US" sz="2800" dirty="0" err="1" smtClean="0"/>
              <a:t>korisničke</a:t>
            </a:r>
            <a:r>
              <a:rPr lang="en-US" sz="2800" dirty="0" smtClean="0"/>
              <a:t> </a:t>
            </a:r>
            <a:r>
              <a:rPr lang="en-US" sz="2800" dirty="0" err="1" smtClean="0"/>
              <a:t>priče</a:t>
            </a:r>
            <a:endParaRPr lang="en-US" sz="2800" dirty="0" smtClean="0"/>
          </a:p>
          <a:p>
            <a:r>
              <a:rPr lang="en-US" sz="2800" dirty="0" err="1" smtClean="0"/>
              <a:t>Nastojalo</a:t>
            </a:r>
            <a:r>
              <a:rPr lang="en-US" sz="2800" dirty="0" smtClean="0"/>
              <a:t> se da </a:t>
            </a:r>
            <a:r>
              <a:rPr lang="en-US" sz="2800" dirty="0" err="1" smtClean="0"/>
              <a:t>priče</a:t>
            </a:r>
            <a:r>
              <a:rPr lang="en-US" sz="2800" dirty="0" smtClean="0"/>
              <a:t> </a:t>
            </a:r>
            <a:r>
              <a:rPr lang="en-US" sz="2800" dirty="0" err="1" smtClean="0"/>
              <a:t>budu</a:t>
            </a:r>
            <a:r>
              <a:rPr lang="en-US" sz="2800" dirty="0" smtClean="0"/>
              <a:t> </a:t>
            </a:r>
            <a:r>
              <a:rPr lang="en-US" sz="2800" dirty="0" err="1" smtClean="0"/>
              <a:t>kratke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razumljive</a:t>
            </a:r>
            <a:endParaRPr lang="en-US" sz="2800" dirty="0" smtClean="0"/>
          </a:p>
          <a:p>
            <a:r>
              <a:rPr lang="en-US" sz="2800" dirty="0" err="1" smtClean="0"/>
              <a:t>Cijeli</a:t>
            </a:r>
            <a:r>
              <a:rPr lang="en-US" sz="2800" dirty="0" smtClean="0"/>
              <a:t> </a:t>
            </a:r>
            <a:r>
              <a:rPr lang="en-US" sz="2800" dirty="0" err="1" smtClean="0"/>
              <a:t>tim</a:t>
            </a:r>
            <a:r>
              <a:rPr lang="en-US" sz="2800" dirty="0" smtClean="0"/>
              <a:t> je </a:t>
            </a:r>
            <a:r>
              <a:rPr lang="en-US" sz="2800" dirty="0" err="1" smtClean="0"/>
              <a:t>učestvovao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kreiranju</a:t>
            </a:r>
            <a:r>
              <a:rPr lang="en-US" sz="2800" dirty="0" smtClean="0"/>
              <a:t> </a:t>
            </a:r>
            <a:r>
              <a:rPr lang="en-US" sz="2800" dirty="0" err="1" smtClean="0"/>
              <a:t>istih</a:t>
            </a:r>
            <a:endParaRPr lang="en-US" sz="2800" dirty="0" smtClean="0"/>
          </a:p>
          <a:p>
            <a:r>
              <a:rPr lang="en-US" sz="2800" dirty="0" err="1" smtClean="0"/>
              <a:t>Definisani</a:t>
            </a:r>
            <a:r>
              <a:rPr lang="en-US" sz="2800" dirty="0" smtClean="0"/>
              <a:t> </a:t>
            </a:r>
            <a:r>
              <a:rPr lang="en-US" sz="2800" dirty="0" err="1" smtClean="0"/>
              <a:t>prioriteti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2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8050089" cy="4050792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err="1" smtClean="0"/>
              <a:t>Zahtjevi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Sve</a:t>
            </a:r>
            <a:r>
              <a:rPr lang="en-US" sz="2800" dirty="0" smtClean="0"/>
              <a:t> </a:t>
            </a:r>
            <a:r>
              <a:rPr lang="en-US" sz="2800" dirty="0" err="1" smtClean="0"/>
              <a:t>što</a:t>
            </a:r>
            <a:r>
              <a:rPr lang="en-US" sz="2800" dirty="0" smtClean="0"/>
              <a:t> se </a:t>
            </a:r>
            <a:r>
              <a:rPr lang="en-US" sz="2800" dirty="0" err="1" smtClean="0"/>
              <a:t>nije</a:t>
            </a:r>
            <a:r>
              <a:rPr lang="en-US" sz="2800" dirty="0" smtClean="0"/>
              <a:t> </a:t>
            </a:r>
            <a:r>
              <a:rPr lang="en-US" sz="2800" dirty="0" err="1" smtClean="0"/>
              <a:t>uspjelo</a:t>
            </a:r>
            <a:r>
              <a:rPr lang="en-US" sz="2800" dirty="0" smtClean="0"/>
              <a:t> </a:t>
            </a:r>
            <a:r>
              <a:rPr lang="en-US" sz="2800" dirty="0" err="1" smtClean="0"/>
              <a:t>završiti</a:t>
            </a:r>
            <a:r>
              <a:rPr lang="en-US" sz="2800" dirty="0" smtClean="0"/>
              <a:t> u </a:t>
            </a:r>
            <a:r>
              <a:rPr lang="en-US" sz="2800" dirty="0" err="1" smtClean="0"/>
              <a:t>prethodnom</a:t>
            </a:r>
            <a:r>
              <a:rPr lang="en-US" sz="2800" dirty="0" smtClean="0"/>
              <a:t> </a:t>
            </a:r>
            <a:r>
              <a:rPr lang="en-US" sz="2800" dirty="0" err="1" smtClean="0"/>
              <a:t>sprintu</a:t>
            </a:r>
            <a:r>
              <a:rPr lang="en-US" sz="2800" dirty="0" smtClean="0"/>
              <a:t> je </a:t>
            </a:r>
            <a:r>
              <a:rPr lang="en-US" sz="2800" dirty="0" err="1" smtClean="0"/>
              <a:t>ponovo</a:t>
            </a:r>
            <a:r>
              <a:rPr lang="en-US" sz="2800" dirty="0" smtClean="0"/>
              <a:t> </a:t>
            </a:r>
            <a:r>
              <a:rPr lang="en-US" sz="2800" dirty="0" err="1" smtClean="0"/>
              <a:t>vraćeno</a:t>
            </a:r>
            <a:r>
              <a:rPr lang="en-US" sz="2800" dirty="0" smtClean="0"/>
              <a:t> u Product Backlog </a:t>
            </a:r>
            <a:r>
              <a:rPr lang="en-US" sz="2800" dirty="0" err="1" smtClean="0"/>
              <a:t>te</a:t>
            </a:r>
            <a:r>
              <a:rPr lang="en-US" sz="2800" dirty="0" smtClean="0"/>
              <a:t> je </a:t>
            </a:r>
            <a:r>
              <a:rPr lang="en-US" sz="2800" dirty="0" err="1" smtClean="0"/>
              <a:t>izvršena</a:t>
            </a:r>
            <a:r>
              <a:rPr lang="en-US" sz="2800" dirty="0" smtClean="0"/>
              <a:t> </a:t>
            </a:r>
            <a:r>
              <a:rPr lang="en-US" sz="2800" dirty="0" err="1" smtClean="0"/>
              <a:t>reprioritetizacija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04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sz="2800" dirty="0" err="1" smtClean="0"/>
              <a:t>Odabir</a:t>
            </a:r>
            <a:r>
              <a:rPr lang="en-US" sz="2800" dirty="0" smtClean="0"/>
              <a:t> </a:t>
            </a:r>
            <a:r>
              <a:rPr lang="en-US" sz="2800" dirty="0" err="1" smtClean="0"/>
              <a:t>jednog</a:t>
            </a:r>
            <a:r>
              <a:rPr lang="en-US" sz="2800" dirty="0" smtClean="0"/>
              <a:t> </a:t>
            </a:r>
            <a:r>
              <a:rPr lang="en-US" sz="2800" dirty="0" err="1" smtClean="0"/>
              <a:t>zahtjeva</a:t>
            </a:r>
            <a:r>
              <a:rPr lang="en-US" sz="2800" dirty="0" smtClean="0"/>
              <a:t> </a:t>
            </a:r>
            <a:r>
              <a:rPr lang="en-US" sz="2800" dirty="0" err="1" smtClean="0"/>
              <a:t>iz</a:t>
            </a:r>
            <a:r>
              <a:rPr lang="en-US" sz="2800" dirty="0" smtClean="0"/>
              <a:t> Product Backlog-a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podijeli</a:t>
            </a:r>
            <a:r>
              <a:rPr lang="en-US" sz="2800" dirty="0" smtClean="0"/>
              <a:t> se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više</a:t>
            </a:r>
            <a:r>
              <a:rPr lang="en-US" sz="2800" dirty="0" smtClean="0"/>
              <a:t> </a:t>
            </a:r>
            <a:r>
              <a:rPr lang="en-US" sz="2800" dirty="0" err="1" smtClean="0"/>
              <a:t>dijelova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r>
              <a:rPr lang="en-US" sz="2800" dirty="0" err="1" smtClean="0"/>
              <a:t>zadataka</a:t>
            </a:r>
            <a:endParaRPr lang="en-US" sz="2800" dirty="0" smtClean="0"/>
          </a:p>
          <a:p>
            <a:r>
              <a:rPr lang="en-US" sz="2800" dirty="0" err="1" smtClean="0"/>
              <a:t>Za</a:t>
            </a:r>
            <a:r>
              <a:rPr lang="en-US" sz="2800" dirty="0" smtClean="0"/>
              <a:t> </a:t>
            </a:r>
            <a:r>
              <a:rPr lang="en-US" sz="2800" dirty="0" err="1" smtClean="0"/>
              <a:t>svaki</a:t>
            </a:r>
            <a:r>
              <a:rPr lang="en-US" sz="2800" dirty="0" smtClean="0"/>
              <a:t> se </a:t>
            </a:r>
            <a:r>
              <a:rPr lang="en-US" sz="2800" dirty="0" err="1" smtClean="0"/>
              <a:t>definiše</a:t>
            </a:r>
            <a:r>
              <a:rPr lang="en-US" sz="2800" dirty="0" smtClean="0"/>
              <a:t> </a:t>
            </a:r>
            <a:r>
              <a:rPr lang="en-US" sz="2800" dirty="0" err="1" smtClean="0"/>
              <a:t>procjena</a:t>
            </a:r>
            <a:r>
              <a:rPr lang="en-US" sz="2800" dirty="0" smtClean="0"/>
              <a:t> </a:t>
            </a:r>
            <a:r>
              <a:rPr lang="en-US" sz="2800" dirty="0" err="1" smtClean="0"/>
              <a:t>vremena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r>
              <a:rPr lang="en-US" sz="2800" dirty="0" err="1" smtClean="0"/>
              <a:t>kada</a:t>
            </a:r>
            <a:r>
              <a:rPr lang="en-US" sz="2800" dirty="0" smtClean="0"/>
              <a:t> </a:t>
            </a:r>
            <a:r>
              <a:rPr lang="en-US" sz="2800" dirty="0" err="1" smtClean="0"/>
              <a:t>nismo</a:t>
            </a:r>
            <a:r>
              <a:rPr lang="en-US" sz="2800" dirty="0" smtClean="0"/>
              <a:t> </a:t>
            </a:r>
            <a:r>
              <a:rPr lang="en-US" sz="2800" dirty="0" err="1" smtClean="0"/>
              <a:t>bili</a:t>
            </a:r>
            <a:r>
              <a:rPr lang="en-US" sz="2800" dirty="0" smtClean="0"/>
              <a:t> </a:t>
            </a:r>
            <a:r>
              <a:rPr lang="en-US" sz="2800" dirty="0" err="1" smtClean="0"/>
              <a:t>sigurni</a:t>
            </a:r>
            <a:r>
              <a:rPr lang="en-US" sz="2800" dirty="0" smtClean="0"/>
              <a:t> u </a:t>
            </a:r>
            <a:r>
              <a:rPr lang="en-US" sz="2800" dirty="0" err="1" smtClean="0"/>
              <a:t>procjenu</a:t>
            </a:r>
            <a:r>
              <a:rPr lang="en-US" sz="2800" dirty="0" smtClean="0"/>
              <a:t> </a:t>
            </a:r>
            <a:r>
              <a:rPr lang="en-US" sz="2800" dirty="0" err="1" smtClean="0"/>
              <a:t>obično</a:t>
            </a:r>
            <a:r>
              <a:rPr lang="en-US" sz="2800" dirty="0" smtClean="0"/>
              <a:t> </a:t>
            </a:r>
            <a:r>
              <a:rPr lang="en-US" sz="2800" dirty="0" err="1" smtClean="0"/>
              <a:t>smo</a:t>
            </a:r>
            <a:r>
              <a:rPr lang="en-US" sz="2800" dirty="0" smtClean="0"/>
              <a:t> </a:t>
            </a:r>
            <a:r>
              <a:rPr lang="en-US" sz="2800" dirty="0" err="1" smtClean="0"/>
              <a:t>uzimali</a:t>
            </a:r>
            <a:r>
              <a:rPr lang="en-US" sz="2800" dirty="0" smtClean="0"/>
              <a:t> </a:t>
            </a:r>
            <a:r>
              <a:rPr lang="en-US" sz="2800" dirty="0" err="1" smtClean="0"/>
              <a:t>više</a:t>
            </a:r>
            <a:r>
              <a:rPr lang="en-US" sz="2800" dirty="0" smtClean="0"/>
              <a:t> </a:t>
            </a:r>
            <a:r>
              <a:rPr lang="en-US" sz="2800" dirty="0" err="1" smtClean="0"/>
              <a:t>vremena</a:t>
            </a:r>
            <a:r>
              <a:rPr lang="en-US" sz="2800" dirty="0" smtClean="0"/>
              <a:t> </a:t>
            </a:r>
            <a:r>
              <a:rPr lang="en-US" sz="2800" dirty="0" err="1" smtClean="0"/>
              <a:t>nego</a:t>
            </a:r>
            <a:r>
              <a:rPr lang="en-US" sz="2800" dirty="0" smtClean="0"/>
              <a:t> </a:t>
            </a:r>
            <a:r>
              <a:rPr lang="en-US" sz="2800" dirty="0" err="1" smtClean="0"/>
              <a:t>što</a:t>
            </a:r>
            <a:r>
              <a:rPr lang="en-US" sz="2800" dirty="0" smtClean="0"/>
              <a:t> </a:t>
            </a:r>
            <a:r>
              <a:rPr lang="en-US" sz="2800" dirty="0" err="1" smtClean="0"/>
              <a:t>smo</a:t>
            </a:r>
            <a:r>
              <a:rPr lang="en-US" sz="2800" dirty="0" smtClean="0"/>
              <a:t> </a:t>
            </a:r>
            <a:r>
              <a:rPr lang="en-US" sz="2800" dirty="0" err="1" smtClean="0"/>
              <a:t>smatrali</a:t>
            </a:r>
            <a:r>
              <a:rPr lang="en-US" sz="2800" dirty="0" smtClean="0"/>
              <a:t> da je </a:t>
            </a:r>
            <a:r>
              <a:rPr lang="en-US" sz="2800" dirty="0" err="1" smtClean="0"/>
              <a:t>potrebno</a:t>
            </a:r>
            <a:endParaRPr lang="en-US" sz="2800" dirty="0" smtClean="0"/>
          </a:p>
          <a:p>
            <a:r>
              <a:rPr lang="en-US" sz="2800" dirty="0" err="1" smtClean="0"/>
              <a:t>Za</a:t>
            </a:r>
            <a:r>
              <a:rPr lang="en-US" sz="2800" dirty="0" smtClean="0"/>
              <a:t> </a:t>
            </a:r>
            <a:r>
              <a:rPr lang="en-US" sz="2800" dirty="0" err="1" smtClean="0"/>
              <a:t>svaki</a:t>
            </a:r>
            <a:r>
              <a:rPr lang="en-US" sz="2800" dirty="0" smtClean="0"/>
              <a:t> </a:t>
            </a:r>
            <a:r>
              <a:rPr lang="en-US" sz="2800" dirty="0" err="1" smtClean="0"/>
              <a:t>zadatak</a:t>
            </a:r>
            <a:r>
              <a:rPr lang="en-US" sz="2800" dirty="0" smtClean="0"/>
              <a:t> </a:t>
            </a:r>
            <a:r>
              <a:rPr lang="en-US" sz="2800" dirty="0" err="1" smtClean="0"/>
              <a:t>definisan</a:t>
            </a:r>
            <a:r>
              <a:rPr lang="en-US" sz="2800" dirty="0" smtClean="0"/>
              <a:t> je </a:t>
            </a:r>
            <a:r>
              <a:rPr lang="en-US" sz="2800" dirty="0" err="1" smtClean="0"/>
              <a:t>opis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r>
              <a:rPr lang="en-US" sz="2800" dirty="0" err="1" smtClean="0"/>
              <a:t>tako</a:t>
            </a:r>
            <a:r>
              <a:rPr lang="en-US" sz="2800" dirty="0" smtClean="0"/>
              <a:t> da </a:t>
            </a:r>
            <a:r>
              <a:rPr lang="en-US" sz="2800" dirty="0" err="1" smtClean="0"/>
              <a:t>svi</a:t>
            </a:r>
            <a:r>
              <a:rPr lang="en-US" sz="2800" dirty="0" smtClean="0"/>
              <a:t> </a:t>
            </a:r>
            <a:r>
              <a:rPr lang="en-US" sz="2800" dirty="0" err="1" smtClean="0"/>
              <a:t>znaju</a:t>
            </a:r>
            <a:r>
              <a:rPr lang="en-US" sz="2800" dirty="0" smtClean="0"/>
              <a:t> </a:t>
            </a:r>
            <a:r>
              <a:rPr lang="en-US" sz="2800" dirty="0" err="1" smtClean="0"/>
              <a:t>šta</a:t>
            </a:r>
            <a:r>
              <a:rPr lang="en-US" sz="2800" dirty="0" smtClean="0"/>
              <a:t> </a:t>
            </a:r>
            <a:r>
              <a:rPr lang="en-US" sz="2800" dirty="0" err="1" smtClean="0"/>
              <a:t>treba</a:t>
            </a:r>
            <a:r>
              <a:rPr lang="en-US" sz="2800" dirty="0" smtClean="0"/>
              <a:t> </a:t>
            </a:r>
            <a:r>
              <a:rPr lang="en-US" sz="2800" dirty="0" err="1" smtClean="0"/>
              <a:t>uraditi</a:t>
            </a:r>
            <a:r>
              <a:rPr lang="en-US" sz="2800" dirty="0" smtClean="0"/>
              <a:t> u </a:t>
            </a:r>
            <a:r>
              <a:rPr lang="en-US" sz="2800" dirty="0" err="1" smtClean="0"/>
              <a:t>zadatku</a:t>
            </a:r>
            <a:endParaRPr lang="en-US" sz="2800" dirty="0" smtClean="0"/>
          </a:p>
          <a:p>
            <a:r>
              <a:rPr lang="en-US" sz="2800" dirty="0" err="1" smtClean="0"/>
              <a:t>Zadatke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samom</a:t>
            </a:r>
            <a:r>
              <a:rPr lang="en-US" sz="2800" dirty="0" smtClean="0"/>
              <a:t> </a:t>
            </a:r>
            <a:r>
              <a:rPr lang="en-US" sz="2800" dirty="0" err="1" smtClean="0"/>
              <a:t>početku</a:t>
            </a:r>
            <a:r>
              <a:rPr lang="en-US" sz="2800" dirty="0" smtClean="0"/>
              <a:t> </a:t>
            </a:r>
            <a:r>
              <a:rPr lang="en-US" sz="2800" dirty="0" err="1" smtClean="0"/>
              <a:t>sprinta</a:t>
            </a:r>
            <a:r>
              <a:rPr lang="en-US" sz="2800" dirty="0" smtClean="0"/>
              <a:t> je </a:t>
            </a:r>
            <a:r>
              <a:rPr lang="en-US" sz="2800" dirty="0" err="1" smtClean="0"/>
              <a:t>kreirao</a:t>
            </a:r>
            <a:r>
              <a:rPr lang="en-US" sz="2800" dirty="0" smtClean="0"/>
              <a:t> Scrum master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741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Burndown </a:t>
            </a:r>
            <a:r>
              <a:rPr lang="en-US" dirty="0" err="1"/>
              <a:t>grafik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9" y="695754"/>
            <a:ext cx="9746673" cy="5476446"/>
          </a:xfrm>
        </p:spPr>
      </p:pic>
    </p:spTree>
    <p:extLst>
      <p:ext uri="{BB962C8B-B14F-4D97-AF65-F5344CB8AC3E}">
        <p14:creationId xmlns:p14="http://schemas.microsoft.com/office/powerpoint/2010/main" val="87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65" y="706582"/>
            <a:ext cx="9684326" cy="56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0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46809"/>
            <a:ext cx="9736282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990" y="405246"/>
            <a:ext cx="9777846" cy="625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3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razvoj</a:t>
            </a:r>
            <a:r>
              <a:rPr lang="en-US" dirty="0" smtClean="0"/>
              <a:t> </a:t>
            </a:r>
            <a:r>
              <a:rPr lang="en-US" dirty="0" err="1" smtClean="0"/>
              <a:t>proizvoda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7628984" cy="405079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</a:t>
            </a:r>
            <a:r>
              <a:rPr lang="en-US" sz="2800" dirty="0" err="1" smtClean="0"/>
              <a:t>Bolja</a:t>
            </a:r>
            <a:r>
              <a:rPr lang="en-US" sz="2800" dirty="0" smtClean="0"/>
              <a:t> </a:t>
            </a:r>
            <a:r>
              <a:rPr lang="en-US" sz="2800" dirty="0" err="1" smtClean="0"/>
              <a:t>organizacija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Veća</a:t>
            </a:r>
            <a:r>
              <a:rPr lang="en-US" sz="2800" dirty="0" smtClean="0"/>
              <a:t> </a:t>
            </a:r>
            <a:r>
              <a:rPr lang="en-US" sz="2800" dirty="0" err="1" smtClean="0"/>
              <a:t>produktivnost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Svi</a:t>
            </a:r>
            <a:r>
              <a:rPr lang="en-US" sz="2800" dirty="0" smtClean="0"/>
              <a:t> </a:t>
            </a:r>
            <a:r>
              <a:rPr lang="en-US" sz="2800" dirty="0" err="1" smtClean="0"/>
              <a:t>željeni</a:t>
            </a:r>
            <a:r>
              <a:rPr lang="en-US" sz="2800" dirty="0" smtClean="0"/>
              <a:t> </a:t>
            </a:r>
            <a:r>
              <a:rPr lang="en-US" sz="2800" dirty="0" err="1" smtClean="0"/>
              <a:t>dokumenti</a:t>
            </a:r>
            <a:r>
              <a:rPr lang="en-US" sz="2800" dirty="0" smtClean="0"/>
              <a:t> </a:t>
            </a:r>
            <a:r>
              <a:rPr lang="en-US" sz="2800" dirty="0" err="1" smtClean="0"/>
              <a:t>lako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direktno</a:t>
            </a:r>
            <a:r>
              <a:rPr lang="en-US" sz="2800" dirty="0" smtClean="0"/>
              <a:t> </a:t>
            </a:r>
            <a:r>
              <a:rPr lang="en-US" sz="2800" dirty="0" err="1" smtClean="0"/>
              <a:t>dostupni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91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Problemi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9400032" cy="4050792"/>
          </a:xfrm>
        </p:spPr>
        <p:txBody>
          <a:bodyPr/>
          <a:lstStyle/>
          <a:p>
            <a:r>
              <a:rPr lang="bs-Latn-BA" sz="2800" dirty="0" smtClean="0"/>
              <a:t> Vođenje projekta</a:t>
            </a:r>
            <a:r>
              <a:rPr lang="bs-Latn-BA" dirty="0" smtClean="0"/>
              <a:t/>
            </a:r>
            <a:br>
              <a:rPr lang="bs-Latn-BA" dirty="0" smtClean="0"/>
            </a:br>
            <a:endParaRPr lang="bs-Latn-BA" dirty="0" smtClean="0"/>
          </a:p>
          <a:p>
            <a:pPr lvl="1"/>
            <a:r>
              <a:rPr lang="bs-Latn-BA" dirty="0" smtClean="0"/>
              <a:t>Slaba organizacija na samom početku projekta</a:t>
            </a:r>
          </a:p>
          <a:p>
            <a:pPr lvl="1"/>
            <a:r>
              <a:rPr lang="bs-Latn-BA" dirty="0" smtClean="0"/>
              <a:t>Slabo definisani user stories</a:t>
            </a:r>
          </a:p>
          <a:p>
            <a:r>
              <a:rPr lang="bs-Latn-BA" sz="2800" dirty="0" smtClean="0"/>
              <a:t> Nerealni ciljevi</a:t>
            </a:r>
            <a:r>
              <a:rPr lang="bs-Latn-BA" dirty="0" smtClean="0"/>
              <a:t/>
            </a:r>
            <a:br>
              <a:rPr lang="bs-Latn-BA" dirty="0" smtClean="0"/>
            </a:br>
            <a:endParaRPr lang="bs-Latn-BA" dirty="0" smtClean="0"/>
          </a:p>
          <a:p>
            <a:pPr lvl="1"/>
            <a:r>
              <a:rPr lang="bs-Latn-BA" dirty="0" smtClean="0"/>
              <a:t>Kao </a:t>
            </a:r>
            <a:r>
              <a:rPr lang="bs-Latn-BA" dirty="0"/>
              <a:t>neiskusni softver developeri, često nismo u početku adekvatno </a:t>
            </a:r>
            <a:r>
              <a:rPr lang="bs-Latn-BA" dirty="0" smtClean="0"/>
              <a:t>predvidjeli </a:t>
            </a:r>
            <a:r>
              <a:rPr lang="bs-Latn-BA" dirty="0"/>
              <a:t>vrijeme potrebno za implementaciju svakog od modula u </a:t>
            </a:r>
            <a:r>
              <a:rPr lang="bs-Latn-BA" dirty="0" smtClean="0"/>
              <a:t>izradi softvera. Kao rezultat </a:t>
            </a:r>
            <a:r>
              <a:rPr lang="bs-Latn-BA" dirty="0"/>
              <a:t>dobijali smo nagomilan nedovršen </a:t>
            </a:r>
            <a:r>
              <a:rPr lang="bs-Latn-BA" dirty="0" smtClean="0"/>
              <a:t>posao </a:t>
            </a:r>
            <a:r>
              <a:rPr lang="bs-Latn-BA" dirty="0"/>
              <a:t>i kašnjenje u odnosu na interno dogovorene </a:t>
            </a:r>
            <a:r>
              <a:rPr lang="bs-Latn-BA" dirty="0" smtClean="0"/>
              <a:t>rokove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9549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44682"/>
            <a:ext cx="9337468" cy="4050792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Trajanje</a:t>
            </a:r>
            <a:r>
              <a:rPr lang="en-US" sz="2400" dirty="0" smtClean="0"/>
              <a:t> </a:t>
            </a:r>
            <a:r>
              <a:rPr lang="en-US" sz="2400" dirty="0" err="1" smtClean="0"/>
              <a:t>projekta</a:t>
            </a:r>
            <a:r>
              <a:rPr lang="en-US" sz="2400" dirty="0" smtClean="0"/>
              <a:t> 3 </a:t>
            </a:r>
            <a:r>
              <a:rPr lang="en-US" sz="2400" dirty="0" err="1" smtClean="0"/>
              <a:t>mjeseca</a:t>
            </a:r>
            <a:r>
              <a:rPr lang="en-US" sz="2400" dirty="0" smtClean="0"/>
              <a:t>, </a:t>
            </a:r>
            <a:r>
              <a:rPr lang="en-US" sz="2400" dirty="0" err="1" smtClean="0"/>
              <a:t>odnosno</a:t>
            </a:r>
            <a:r>
              <a:rPr lang="en-US" sz="2400" dirty="0" smtClean="0"/>
              <a:t> 5 </a:t>
            </a:r>
            <a:r>
              <a:rPr lang="en-US" sz="2400" dirty="0" err="1" smtClean="0"/>
              <a:t>sprintova</a:t>
            </a:r>
            <a:r>
              <a:rPr lang="en-US" sz="2400" dirty="0" smtClean="0"/>
              <a:t> </a:t>
            </a:r>
            <a:r>
              <a:rPr lang="en-US" sz="2400" dirty="0" err="1" smtClean="0"/>
              <a:t>po</a:t>
            </a:r>
            <a:r>
              <a:rPr lang="en-US" sz="2400" dirty="0" smtClean="0"/>
              <a:t> </a:t>
            </a:r>
            <a:r>
              <a:rPr lang="en-US" sz="2400" dirty="0" err="1" smtClean="0"/>
              <a:t>dvije</a:t>
            </a:r>
            <a:r>
              <a:rPr lang="en-US" sz="2400" dirty="0" smtClean="0"/>
              <a:t> </a:t>
            </a:r>
            <a:r>
              <a:rPr lang="en-US" sz="2400" dirty="0" err="1" smtClean="0"/>
              <a:t>sedmice</a:t>
            </a:r>
            <a:r>
              <a:rPr lang="en-US" sz="2400" dirty="0" smtClean="0"/>
              <a:t>,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čiju</a:t>
            </a:r>
            <a:r>
              <a:rPr lang="en-US" sz="2400" dirty="0" smtClean="0"/>
              <a:t> je </a:t>
            </a:r>
            <a:r>
              <a:rPr lang="en-US" sz="2400" dirty="0" err="1" smtClean="0"/>
              <a:t>izvedbu</a:t>
            </a:r>
            <a:r>
              <a:rPr lang="en-US" sz="2400" dirty="0" smtClean="0"/>
              <a:t> </a:t>
            </a:r>
            <a:r>
              <a:rPr lang="en-US" sz="2400" dirty="0" err="1" smtClean="0"/>
              <a:t>korištena</a:t>
            </a:r>
            <a:r>
              <a:rPr lang="en-US" sz="2400" dirty="0" smtClean="0"/>
              <a:t> Scrum </a:t>
            </a:r>
            <a:r>
              <a:rPr lang="en-US" sz="2400" dirty="0" err="1" smtClean="0"/>
              <a:t>metoda</a:t>
            </a:r>
            <a:r>
              <a:rPr lang="en-US" sz="2400" dirty="0" smtClean="0"/>
              <a:t>. </a:t>
            </a:r>
            <a:r>
              <a:rPr lang="en-US" sz="2400" dirty="0" err="1" smtClean="0"/>
              <a:t>Redovnim</a:t>
            </a:r>
            <a:r>
              <a:rPr lang="en-US" sz="2400" dirty="0" smtClean="0"/>
              <a:t> </a:t>
            </a:r>
            <a:r>
              <a:rPr lang="en-US" sz="2400" dirty="0" err="1" smtClean="0"/>
              <a:t>ažuriranjem</a:t>
            </a:r>
            <a:r>
              <a:rPr lang="en-US" sz="2400" dirty="0" smtClean="0"/>
              <a:t> burndown </a:t>
            </a:r>
            <a:r>
              <a:rPr lang="en-US" sz="2400" dirty="0" err="1" smtClean="0"/>
              <a:t>dijagrama</a:t>
            </a:r>
            <a:r>
              <a:rPr lang="en-US" sz="2400" dirty="0" smtClean="0"/>
              <a:t> </a:t>
            </a:r>
            <a:r>
              <a:rPr lang="en-US" sz="2400" dirty="0" err="1" smtClean="0"/>
              <a:t>mogli</a:t>
            </a:r>
            <a:r>
              <a:rPr lang="en-US" sz="2400" dirty="0" smtClean="0"/>
              <a:t> </a:t>
            </a:r>
            <a:r>
              <a:rPr lang="en-US" sz="2400" dirty="0" err="1" smtClean="0"/>
              <a:t>smo</a:t>
            </a:r>
            <a:r>
              <a:rPr lang="en-US" sz="2400" dirty="0" smtClean="0"/>
              <a:t> </a:t>
            </a:r>
            <a:r>
              <a:rPr lang="en-US" sz="2400" dirty="0" err="1" smtClean="0"/>
              <a:t>uvidjeti</a:t>
            </a:r>
            <a:r>
              <a:rPr lang="en-US" sz="2400" dirty="0" smtClean="0"/>
              <a:t> </a:t>
            </a:r>
            <a:r>
              <a:rPr lang="en-US" sz="2400" dirty="0" err="1" smtClean="0"/>
              <a:t>greške</a:t>
            </a:r>
            <a:r>
              <a:rPr lang="en-US" sz="2400" dirty="0" smtClean="0"/>
              <a:t> u </a:t>
            </a:r>
            <a:r>
              <a:rPr lang="en-US" sz="2400" dirty="0" err="1" smtClean="0"/>
              <a:t>procjeni</a:t>
            </a:r>
            <a:r>
              <a:rPr lang="en-US" sz="2400" dirty="0" smtClean="0"/>
              <a:t> </a:t>
            </a:r>
            <a:r>
              <a:rPr lang="en-US" sz="2400" dirty="0" err="1" smtClean="0"/>
              <a:t>tokom</a:t>
            </a:r>
            <a:r>
              <a:rPr lang="en-US" sz="2400" dirty="0" smtClean="0"/>
              <a:t> </a:t>
            </a:r>
            <a:r>
              <a:rPr lang="en-US" sz="2400" dirty="0" err="1" smtClean="0"/>
              <a:t>trajanja</a:t>
            </a:r>
            <a:r>
              <a:rPr lang="en-US" sz="2400" dirty="0" smtClean="0"/>
              <a:t> </a:t>
            </a:r>
            <a:r>
              <a:rPr lang="en-US" sz="2400" dirty="0" err="1" smtClean="0"/>
              <a:t>sprinta</a:t>
            </a:r>
            <a:r>
              <a:rPr lang="en-US" sz="2400" dirty="0" smtClean="0"/>
              <a:t>, </a:t>
            </a:r>
            <a:r>
              <a:rPr lang="en-US" sz="2400" dirty="0" err="1" smtClean="0"/>
              <a:t>kao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sposobnosti</a:t>
            </a:r>
            <a:r>
              <a:rPr lang="en-US" sz="2400" dirty="0" smtClean="0"/>
              <a:t> </a:t>
            </a:r>
            <a:r>
              <a:rPr lang="en-US" sz="2400" dirty="0" err="1" smtClean="0"/>
              <a:t>tima</a:t>
            </a:r>
            <a:r>
              <a:rPr lang="en-US" sz="2400" dirty="0" smtClean="0"/>
              <a:t> </a:t>
            </a:r>
            <a:r>
              <a:rPr lang="en-US" sz="2400" dirty="0" err="1" smtClean="0"/>
              <a:t>po</a:t>
            </a:r>
            <a:r>
              <a:rPr lang="en-US" sz="2400" dirty="0" smtClean="0"/>
              <a:t> </a:t>
            </a:r>
            <a:r>
              <a:rPr lang="en-US" sz="2400" dirty="0" err="1" smtClean="0"/>
              <a:t>pitanju</a:t>
            </a:r>
            <a:r>
              <a:rPr lang="en-US" sz="2400" dirty="0" smtClean="0"/>
              <a:t> </a:t>
            </a:r>
            <a:r>
              <a:rPr lang="en-US" sz="2400" dirty="0" err="1" smtClean="0"/>
              <a:t>izvršenja</a:t>
            </a:r>
            <a:r>
              <a:rPr lang="en-US" sz="2400" dirty="0" smtClean="0"/>
              <a:t> </a:t>
            </a:r>
            <a:r>
              <a:rPr lang="en-US" sz="2400" dirty="0" err="1" smtClean="0"/>
              <a:t>zadataka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Procjena</a:t>
            </a:r>
            <a:r>
              <a:rPr lang="en-US" sz="2400" dirty="0" smtClean="0"/>
              <a:t> </a:t>
            </a:r>
            <a:r>
              <a:rPr lang="en-US" sz="2400" dirty="0" err="1" smtClean="0"/>
              <a:t>po</a:t>
            </a:r>
            <a:r>
              <a:rPr lang="en-US" sz="2400" dirty="0" smtClean="0"/>
              <a:t> </a:t>
            </a:r>
            <a:r>
              <a:rPr lang="en-US" sz="2400" dirty="0" err="1" smtClean="0"/>
              <a:t>pojedinačnim</a:t>
            </a:r>
            <a:r>
              <a:rPr lang="en-US" sz="2400" dirty="0" smtClean="0"/>
              <a:t> </a:t>
            </a:r>
            <a:r>
              <a:rPr lang="en-US" sz="2400" dirty="0" err="1" smtClean="0"/>
              <a:t>sprintovima</a:t>
            </a:r>
            <a:r>
              <a:rPr lang="en-US" sz="2400" dirty="0" smtClean="0"/>
              <a:t> </a:t>
            </a:r>
            <a:r>
              <a:rPr lang="en-US" sz="2400" dirty="0" err="1" smtClean="0"/>
              <a:t>nije</a:t>
            </a:r>
            <a:r>
              <a:rPr lang="en-US" sz="2400" dirty="0" smtClean="0"/>
              <a:t> u</a:t>
            </a:r>
            <a:r>
              <a:rPr lang="bs-Latn-BA" sz="2400" dirty="0" smtClean="0"/>
              <a:t>v</a:t>
            </a:r>
            <a:r>
              <a:rPr lang="en-US" sz="2400" dirty="0" err="1" smtClean="0"/>
              <a:t>ijek</a:t>
            </a:r>
            <a:r>
              <a:rPr lang="en-US" sz="2400" dirty="0" smtClean="0"/>
              <a:t> </a:t>
            </a:r>
            <a:r>
              <a:rPr lang="en-US" sz="2400" dirty="0" err="1" smtClean="0"/>
              <a:t>bila</a:t>
            </a:r>
            <a:r>
              <a:rPr lang="en-US" sz="2400" dirty="0" smtClean="0"/>
              <a:t> </a:t>
            </a:r>
            <a:r>
              <a:rPr lang="en-US" sz="2400" dirty="0" err="1" smtClean="0"/>
              <a:t>tačna</a:t>
            </a:r>
            <a:r>
              <a:rPr lang="en-US" sz="2400" dirty="0" smtClean="0"/>
              <a:t>, </a:t>
            </a:r>
            <a:r>
              <a:rPr lang="en-US" sz="2400" dirty="0" err="1" smtClean="0"/>
              <a:t>ali</a:t>
            </a:r>
            <a:r>
              <a:rPr lang="en-US" sz="2400" dirty="0" smtClean="0"/>
              <a:t> se </a:t>
            </a:r>
            <a:r>
              <a:rPr lang="en-US" sz="2400" dirty="0" err="1" smtClean="0"/>
              <a:t>poboljšavala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Na </a:t>
            </a:r>
            <a:r>
              <a:rPr lang="en-US" sz="2400" dirty="0" err="1"/>
              <a:t>samom</a:t>
            </a:r>
            <a:r>
              <a:rPr lang="en-US" sz="2400" dirty="0"/>
              <a:t> </a:t>
            </a:r>
            <a:r>
              <a:rPr lang="en-US" sz="2400" dirty="0" err="1"/>
              <a:t>početku</a:t>
            </a:r>
            <a:r>
              <a:rPr lang="en-US" sz="2400" dirty="0"/>
              <a:t> </a:t>
            </a:r>
            <a:r>
              <a:rPr lang="en-US" sz="2400" dirty="0" err="1"/>
              <a:t>svakog</a:t>
            </a:r>
            <a:r>
              <a:rPr lang="en-US" sz="2400" dirty="0"/>
              <a:t> </a:t>
            </a:r>
            <a:r>
              <a:rPr lang="en-US" sz="2400" dirty="0" err="1"/>
              <a:t>sprinta</a:t>
            </a:r>
            <a:r>
              <a:rPr lang="en-US" sz="2400" dirty="0"/>
              <a:t> bi se </a:t>
            </a:r>
            <a:r>
              <a:rPr lang="en-US" sz="2400" dirty="0" err="1"/>
              <a:t>izvršila</a:t>
            </a:r>
            <a:r>
              <a:rPr lang="en-US" sz="2400" dirty="0"/>
              <a:t> </a:t>
            </a:r>
            <a:r>
              <a:rPr lang="en-US" sz="2400" dirty="0" err="1"/>
              <a:t>podjela</a:t>
            </a:r>
            <a:r>
              <a:rPr lang="en-US" sz="2400" dirty="0"/>
              <a:t> </a:t>
            </a:r>
            <a:r>
              <a:rPr lang="en-US" sz="2400" dirty="0" err="1"/>
              <a:t>zadataka</a:t>
            </a:r>
            <a:r>
              <a:rPr lang="en-US" sz="2400" dirty="0"/>
              <a:t>, </a:t>
            </a:r>
            <a:r>
              <a:rPr lang="en-US" sz="2400" dirty="0" err="1"/>
              <a:t>čije</a:t>
            </a:r>
            <a:r>
              <a:rPr lang="en-US" sz="2400" dirty="0"/>
              <a:t> bi se </a:t>
            </a:r>
            <a:r>
              <a:rPr lang="en-US" sz="2400" dirty="0" err="1"/>
              <a:t>izvršavanje</a:t>
            </a:r>
            <a:r>
              <a:rPr lang="en-US" sz="2400" dirty="0"/>
              <a:t> </a:t>
            </a:r>
            <a:r>
              <a:rPr lang="en-US" sz="2400" dirty="0" err="1"/>
              <a:t>pratilo</a:t>
            </a:r>
            <a:r>
              <a:rPr lang="en-US" sz="2400" dirty="0"/>
              <a:t> </a:t>
            </a:r>
            <a:r>
              <a:rPr lang="en-US" sz="2400" dirty="0" err="1"/>
              <a:t>preko</a:t>
            </a:r>
            <a:r>
              <a:rPr lang="en-US" sz="2400" dirty="0"/>
              <a:t> </a:t>
            </a:r>
            <a:r>
              <a:rPr lang="en-US" sz="2400" dirty="0" err="1"/>
              <a:t>dijagrama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dnevnim</a:t>
            </a:r>
            <a:r>
              <a:rPr lang="en-US" sz="2400" dirty="0"/>
              <a:t> </a:t>
            </a:r>
            <a:r>
              <a:rPr lang="en-US" sz="2400" dirty="0" err="1"/>
              <a:t>sastancima</a:t>
            </a:r>
            <a:r>
              <a:rPr lang="en-US" sz="2400" dirty="0"/>
              <a:t>, </a:t>
            </a:r>
            <a:r>
              <a:rPr lang="en-US" sz="2400" dirty="0" err="1"/>
              <a:t>kako</a:t>
            </a:r>
            <a:r>
              <a:rPr lang="en-US" sz="2400" dirty="0"/>
              <a:t> bi se </a:t>
            </a:r>
            <a:r>
              <a:rPr lang="en-US" sz="2400" dirty="0" err="1"/>
              <a:t>uvijelo</a:t>
            </a:r>
            <a:r>
              <a:rPr lang="en-US" sz="2400" dirty="0"/>
              <a:t> da li je </a:t>
            </a:r>
            <a:r>
              <a:rPr lang="en-US" sz="2400" dirty="0" err="1"/>
              <a:t>sve</a:t>
            </a:r>
            <a:r>
              <a:rPr lang="en-US" sz="2400" dirty="0"/>
              <a:t> u </a:t>
            </a:r>
            <a:r>
              <a:rPr lang="en-US" sz="2400" dirty="0" err="1"/>
              <a:t>redu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kako</a:t>
            </a:r>
            <a:r>
              <a:rPr lang="en-US" sz="2400" dirty="0"/>
              <a:t> bi se </a:t>
            </a:r>
            <a:r>
              <a:rPr lang="en-US" sz="2400" dirty="0" err="1"/>
              <a:t>eventualno</a:t>
            </a:r>
            <a:r>
              <a:rPr lang="en-US" sz="2400" dirty="0"/>
              <a:t> </a:t>
            </a:r>
            <a:r>
              <a:rPr lang="en-US" sz="2400" dirty="0" err="1"/>
              <a:t>razmjenile</a:t>
            </a:r>
            <a:r>
              <a:rPr lang="en-US" sz="2400" dirty="0"/>
              <a:t> </a:t>
            </a:r>
            <a:r>
              <a:rPr lang="en-US" sz="2400" dirty="0" err="1"/>
              <a:t>neke</a:t>
            </a:r>
            <a:r>
              <a:rPr lang="en-US" sz="2400" dirty="0"/>
              <a:t> </a:t>
            </a:r>
            <a:r>
              <a:rPr lang="en-US" sz="2400" dirty="0" err="1"/>
              <a:t>nove</a:t>
            </a:r>
            <a:r>
              <a:rPr lang="en-US" sz="2400" dirty="0"/>
              <a:t> </a:t>
            </a:r>
            <a:r>
              <a:rPr lang="en-US" sz="2400" dirty="0" err="1"/>
              <a:t>ideje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err="1" smtClean="0"/>
              <a:t>Zaostajanje</a:t>
            </a:r>
            <a:r>
              <a:rPr lang="en-US" sz="2400" dirty="0" smtClean="0"/>
              <a:t> u </a:t>
            </a:r>
            <a:r>
              <a:rPr lang="en-US" sz="2400" dirty="0" err="1" smtClean="0"/>
              <a:t>jednom</a:t>
            </a:r>
            <a:r>
              <a:rPr lang="en-US" sz="2400" dirty="0" smtClean="0"/>
              <a:t> od </a:t>
            </a:r>
            <a:r>
              <a:rPr lang="en-US" sz="2400" dirty="0" err="1" smtClean="0"/>
              <a:t>sprintova</a:t>
            </a:r>
            <a:r>
              <a:rPr lang="en-US" sz="2400" dirty="0" smtClean="0"/>
              <a:t> se </a:t>
            </a:r>
            <a:r>
              <a:rPr lang="en-US" sz="2400" dirty="0" err="1" smtClean="0"/>
              <a:t>nadoknađivalo</a:t>
            </a:r>
            <a:r>
              <a:rPr lang="en-US" sz="2400" dirty="0" smtClean="0"/>
              <a:t> u </a:t>
            </a:r>
            <a:r>
              <a:rPr lang="en-US" sz="2400" dirty="0" err="1" smtClean="0"/>
              <a:t>narednim</a:t>
            </a:r>
            <a:r>
              <a:rPr lang="en-US" sz="2400" dirty="0" smtClean="0"/>
              <a:t> </a:t>
            </a:r>
            <a:r>
              <a:rPr lang="en-US" sz="2400" dirty="0" err="1" smtClean="0"/>
              <a:t>sprintovima</a:t>
            </a:r>
            <a:r>
              <a:rPr lang="en-US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4716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proizvoda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Svi</a:t>
            </a:r>
            <a:r>
              <a:rPr lang="en-US" sz="2800" dirty="0" smtClean="0"/>
              <a:t> </a:t>
            </a:r>
            <a:r>
              <a:rPr lang="en-US" sz="2800" dirty="0" err="1" smtClean="0"/>
              <a:t>dokumenti</a:t>
            </a:r>
            <a:r>
              <a:rPr lang="en-US" sz="2800" dirty="0" smtClean="0"/>
              <a:t> </a:t>
            </a:r>
            <a:r>
              <a:rPr lang="en-US" sz="2800" dirty="0" err="1" smtClean="0"/>
              <a:t>nalaze</a:t>
            </a:r>
            <a:r>
              <a:rPr lang="en-US" sz="2800" dirty="0" smtClean="0"/>
              <a:t> se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jednom</a:t>
            </a:r>
            <a:r>
              <a:rPr lang="en-US" sz="2800" dirty="0" smtClean="0"/>
              <a:t> </a:t>
            </a:r>
            <a:r>
              <a:rPr lang="en-US" sz="2800" dirty="0" err="1" smtClean="0"/>
              <a:t>mjestu</a:t>
            </a:r>
            <a:endParaRPr lang="en-US" sz="2800" dirty="0" smtClean="0"/>
          </a:p>
          <a:p>
            <a:r>
              <a:rPr lang="en-US" sz="2800" dirty="0" err="1" smtClean="0"/>
              <a:t>Omogućeno</a:t>
            </a:r>
            <a:r>
              <a:rPr lang="en-US" sz="2800" dirty="0" smtClean="0"/>
              <a:t> </a:t>
            </a:r>
            <a:r>
              <a:rPr lang="en-US" sz="2800" dirty="0" err="1" smtClean="0"/>
              <a:t>pretraživanje</a:t>
            </a:r>
            <a:r>
              <a:rPr lang="en-US" sz="2800" dirty="0" smtClean="0"/>
              <a:t> </a:t>
            </a:r>
            <a:r>
              <a:rPr lang="en-US" sz="2800" dirty="0" err="1" smtClean="0"/>
              <a:t>dokumenata</a:t>
            </a:r>
            <a:endParaRPr lang="en-US" sz="2800" dirty="0" smtClean="0"/>
          </a:p>
          <a:p>
            <a:r>
              <a:rPr lang="en-US" sz="2800" dirty="0" err="1" smtClean="0"/>
              <a:t>Omogućeno</a:t>
            </a:r>
            <a:r>
              <a:rPr lang="en-US" sz="2800" dirty="0" smtClean="0"/>
              <a:t> </a:t>
            </a:r>
            <a:r>
              <a:rPr lang="en-US" sz="2800" dirty="0" err="1" smtClean="0"/>
              <a:t>dodavanje</a:t>
            </a:r>
            <a:r>
              <a:rPr lang="en-US" sz="2800" dirty="0" smtClean="0"/>
              <a:t> </a:t>
            </a:r>
            <a:r>
              <a:rPr lang="en-US" sz="2800" dirty="0" err="1" smtClean="0"/>
              <a:t>editovanje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brisanje</a:t>
            </a:r>
            <a:r>
              <a:rPr lang="en-US" sz="2800" dirty="0" smtClean="0"/>
              <a:t> PDF-a, </a:t>
            </a:r>
            <a:r>
              <a:rPr lang="en-US" sz="2800" dirty="0" err="1" smtClean="0"/>
              <a:t>slike</a:t>
            </a:r>
            <a:r>
              <a:rPr lang="en-US" sz="2800" dirty="0" smtClean="0"/>
              <a:t>, audio </a:t>
            </a:r>
            <a:r>
              <a:rPr lang="en-US" sz="2800" dirty="0" err="1" smtClean="0"/>
              <a:t>ili</a:t>
            </a:r>
            <a:r>
              <a:rPr lang="en-US" sz="2800" dirty="0" smtClean="0"/>
              <a:t> video </a:t>
            </a:r>
            <a:r>
              <a:rPr lang="en-US" sz="2800" dirty="0" err="1" smtClean="0"/>
              <a:t>fileova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Omogućeno</a:t>
            </a:r>
            <a:r>
              <a:rPr lang="en-US" sz="2800" dirty="0" smtClean="0"/>
              <a:t> </a:t>
            </a:r>
            <a:r>
              <a:rPr lang="en-US" sz="2800" dirty="0" err="1" smtClean="0"/>
              <a:t>dodavanje</a:t>
            </a:r>
            <a:r>
              <a:rPr lang="en-US" sz="2800" dirty="0" smtClean="0"/>
              <a:t> </a:t>
            </a:r>
            <a:r>
              <a:rPr lang="en-US" sz="2800" dirty="0" err="1" smtClean="0"/>
              <a:t>fileova</a:t>
            </a:r>
            <a:r>
              <a:rPr lang="en-US" sz="2800" dirty="0" smtClean="0"/>
              <a:t> u </a:t>
            </a:r>
            <a:r>
              <a:rPr lang="en-US" sz="2800" dirty="0" err="1" smtClean="0"/>
              <a:t>kolekcije</a:t>
            </a:r>
            <a:r>
              <a:rPr lang="en-US" sz="2800" dirty="0" smtClean="0"/>
              <a:t>, </a:t>
            </a:r>
            <a:r>
              <a:rPr lang="en-US" sz="2800" dirty="0" err="1" smtClean="0"/>
              <a:t>prilaganje</a:t>
            </a:r>
            <a:r>
              <a:rPr lang="en-US" sz="2800" dirty="0" smtClean="0"/>
              <a:t> </a:t>
            </a:r>
            <a:r>
              <a:rPr lang="en-US" sz="2800" dirty="0" err="1" smtClean="0"/>
              <a:t>dokumenata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eksport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31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Korisnici</a:t>
            </a:r>
            <a:r>
              <a:rPr lang="en-US" dirty="0" smtClean="0"/>
              <a:t> / </a:t>
            </a:r>
            <a:r>
              <a:rPr lang="en-US" dirty="0" err="1" smtClean="0"/>
              <a:t>zainteresirane</a:t>
            </a:r>
            <a:r>
              <a:rPr lang="en-US" dirty="0" smtClean="0"/>
              <a:t> </a:t>
            </a:r>
            <a:r>
              <a:rPr lang="en-US" dirty="0" err="1" smtClean="0"/>
              <a:t>strane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Administrator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Ostali</a:t>
            </a:r>
            <a:r>
              <a:rPr lang="en-US" sz="2800" dirty="0" smtClean="0"/>
              <a:t> </a:t>
            </a:r>
            <a:r>
              <a:rPr lang="en-US" sz="2800" dirty="0" err="1" smtClean="0"/>
              <a:t>korisnici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endParaRPr lang="en-US" sz="2800" dirty="0" smtClean="0"/>
          </a:p>
          <a:p>
            <a:pPr lvl="1"/>
            <a:r>
              <a:rPr lang="en-US" sz="2400" dirty="0" err="1" smtClean="0"/>
              <a:t>Učenici</a:t>
            </a:r>
            <a:r>
              <a:rPr lang="en-US" sz="2400" dirty="0" smtClean="0"/>
              <a:t> </a:t>
            </a:r>
            <a:r>
              <a:rPr lang="en-US" sz="2400" dirty="0" err="1" smtClean="0"/>
              <a:t>osnovnih</a:t>
            </a:r>
            <a:r>
              <a:rPr lang="en-US" sz="2400" dirty="0" smtClean="0"/>
              <a:t> / </a:t>
            </a:r>
            <a:r>
              <a:rPr lang="en-US" sz="2400" dirty="0" err="1" smtClean="0"/>
              <a:t>srednjih</a:t>
            </a:r>
            <a:r>
              <a:rPr lang="en-US" sz="2400" dirty="0" smtClean="0"/>
              <a:t> </a:t>
            </a:r>
            <a:r>
              <a:rPr lang="en-US" sz="2400" dirty="0" err="1" smtClean="0"/>
              <a:t>škola</a:t>
            </a:r>
            <a:endParaRPr lang="en-US" sz="2400" dirty="0" smtClean="0"/>
          </a:p>
          <a:p>
            <a:pPr lvl="1"/>
            <a:r>
              <a:rPr lang="en-US" sz="2400" dirty="0" err="1" smtClean="0"/>
              <a:t>Studenti</a:t>
            </a:r>
            <a:endParaRPr lang="en-US" sz="2400" dirty="0" smtClean="0"/>
          </a:p>
          <a:p>
            <a:pPr lvl="1"/>
            <a:r>
              <a:rPr lang="en-US" sz="2400" dirty="0" err="1" smtClean="0"/>
              <a:t>Profesori</a:t>
            </a:r>
            <a:endParaRPr lang="en-US" sz="2400" dirty="0" smtClean="0"/>
          </a:p>
          <a:p>
            <a:pPr lvl="1"/>
            <a:r>
              <a:rPr lang="en-US" sz="2400" dirty="0" err="1" smtClean="0"/>
              <a:t>Poslovni</a:t>
            </a:r>
            <a:r>
              <a:rPr lang="en-US" sz="2400" dirty="0" smtClean="0"/>
              <a:t> </a:t>
            </a:r>
            <a:r>
              <a:rPr lang="en-US" sz="2400" dirty="0" err="1" smtClean="0"/>
              <a:t>korisnici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258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Interaktivna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inkrementalna</a:t>
            </a:r>
            <a:r>
              <a:rPr lang="en-US" sz="2800" dirty="0" smtClean="0"/>
              <a:t> </a:t>
            </a:r>
            <a:r>
              <a:rPr lang="en-US" sz="2800" dirty="0" err="1" smtClean="0"/>
              <a:t>agilna</a:t>
            </a:r>
            <a:r>
              <a:rPr lang="en-US" sz="2800" dirty="0" smtClean="0"/>
              <a:t> </a:t>
            </a:r>
            <a:r>
              <a:rPr lang="en-US" sz="2800" dirty="0" err="1" smtClean="0"/>
              <a:t>metoda</a:t>
            </a:r>
            <a:endParaRPr lang="en-US" sz="2800" dirty="0" smtClean="0"/>
          </a:p>
          <a:p>
            <a:r>
              <a:rPr lang="en-US" sz="2800" dirty="0" smtClean="0"/>
              <a:t>Framework u </a:t>
            </a:r>
            <a:r>
              <a:rPr lang="en-US" sz="2800" dirty="0" err="1" smtClean="0"/>
              <a:t>kojem</a:t>
            </a:r>
            <a:r>
              <a:rPr lang="en-US" sz="2800" dirty="0" smtClean="0"/>
              <a:t> </a:t>
            </a:r>
            <a:r>
              <a:rPr lang="en-US" sz="2800" dirty="0" err="1" smtClean="0"/>
              <a:t>su</a:t>
            </a:r>
            <a:r>
              <a:rPr lang="en-US" sz="2800" dirty="0" smtClean="0"/>
              <a:t> </a:t>
            </a:r>
            <a:r>
              <a:rPr lang="en-US" sz="2800" dirty="0" err="1" smtClean="0"/>
              <a:t>uključeni</a:t>
            </a:r>
            <a:r>
              <a:rPr lang="en-US" sz="2800" dirty="0" smtClean="0"/>
              <a:t> </a:t>
            </a:r>
            <a:r>
              <a:rPr lang="en-US" sz="2800" dirty="0" err="1" smtClean="0"/>
              <a:t>različiti</a:t>
            </a:r>
            <a:r>
              <a:rPr lang="en-US" sz="2800" dirty="0" smtClean="0"/>
              <a:t> </a:t>
            </a:r>
            <a:r>
              <a:rPr lang="en-US" sz="2800" dirty="0" err="1" smtClean="0"/>
              <a:t>procesi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tehnike</a:t>
            </a:r>
            <a:endParaRPr lang="en-US" sz="2800" dirty="0" smtClean="0"/>
          </a:p>
          <a:p>
            <a:r>
              <a:rPr lang="en-US" sz="2800" dirty="0" err="1" smtClean="0"/>
              <a:t>Kupac</a:t>
            </a:r>
            <a:r>
              <a:rPr lang="en-US" sz="2800" dirty="0" smtClean="0"/>
              <a:t> je </a:t>
            </a:r>
            <a:r>
              <a:rPr lang="en-US" sz="2800" dirty="0" err="1" smtClean="0"/>
              <a:t>uključen</a:t>
            </a:r>
            <a:r>
              <a:rPr lang="en-US" sz="2800" dirty="0" smtClean="0"/>
              <a:t> </a:t>
            </a:r>
            <a:r>
              <a:rPr lang="en-US" sz="2800" dirty="0" err="1" smtClean="0"/>
              <a:t>za</a:t>
            </a:r>
            <a:r>
              <a:rPr lang="en-US" sz="2800" dirty="0" smtClean="0"/>
              <a:t> </a:t>
            </a:r>
            <a:r>
              <a:rPr lang="en-US" sz="2800" dirty="0" err="1" smtClean="0"/>
              <a:t>vrijeme</a:t>
            </a:r>
            <a:r>
              <a:rPr lang="en-US" sz="2800" dirty="0" smtClean="0"/>
              <a:t> </a:t>
            </a:r>
            <a:r>
              <a:rPr lang="en-US" sz="2800" dirty="0" err="1" smtClean="0"/>
              <a:t>realizacije</a:t>
            </a:r>
            <a:r>
              <a:rPr lang="en-US" sz="2800" dirty="0" smtClean="0"/>
              <a:t> </a:t>
            </a:r>
            <a:r>
              <a:rPr lang="en-US" sz="2800" dirty="0" err="1" smtClean="0"/>
              <a:t>proizvoda</a:t>
            </a:r>
            <a:endParaRPr lang="en-US" sz="2800" dirty="0" smtClean="0"/>
          </a:p>
          <a:p>
            <a:r>
              <a:rPr lang="en-US" sz="2800" dirty="0" err="1" smtClean="0"/>
              <a:t>Formiranje</a:t>
            </a:r>
            <a:r>
              <a:rPr lang="en-US" sz="2800" dirty="0" smtClean="0"/>
              <a:t> Product Backlog-a</a:t>
            </a:r>
          </a:p>
          <a:p>
            <a:r>
              <a:rPr lang="en-US" sz="2800" dirty="0" err="1" smtClean="0"/>
              <a:t>Održavanje</a:t>
            </a:r>
            <a:r>
              <a:rPr lang="en-US" sz="2800" dirty="0" smtClean="0"/>
              <a:t> </a:t>
            </a:r>
            <a:r>
              <a:rPr lang="en-US" sz="2800" dirty="0" err="1" smtClean="0"/>
              <a:t>dnevnih</a:t>
            </a:r>
            <a:r>
              <a:rPr lang="en-US" sz="2800" dirty="0" smtClean="0"/>
              <a:t> </a:t>
            </a:r>
            <a:r>
              <a:rPr lang="en-US" sz="2800" dirty="0" err="1" smtClean="0"/>
              <a:t>sastanaka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ažuriranje</a:t>
            </a:r>
            <a:r>
              <a:rPr lang="en-US" sz="2800" dirty="0" smtClean="0"/>
              <a:t> Tasks </a:t>
            </a:r>
            <a:r>
              <a:rPr lang="en-US" sz="2800" dirty="0"/>
              <a:t>B</a:t>
            </a:r>
            <a:r>
              <a:rPr lang="en-US" sz="2800" dirty="0" smtClean="0"/>
              <a:t>acklog-a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8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 </a:t>
            </a:r>
            <a:r>
              <a:rPr lang="en-US" sz="2800" dirty="0" err="1" smtClean="0"/>
              <a:t>Osnovni</a:t>
            </a:r>
            <a:r>
              <a:rPr lang="en-US" sz="2800" dirty="0" smtClean="0"/>
              <a:t> element Scram-a</a:t>
            </a:r>
          </a:p>
          <a:p>
            <a:r>
              <a:rPr lang="en-US" sz="2800" dirty="0" smtClean="0"/>
              <a:t> Pet </a:t>
            </a:r>
            <a:r>
              <a:rPr lang="en-US" sz="2800" dirty="0" err="1" smtClean="0"/>
              <a:t>sprintova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Jedan</a:t>
            </a:r>
            <a:r>
              <a:rPr lang="en-US" sz="2800" dirty="0" smtClean="0"/>
              <a:t> sprint: </a:t>
            </a:r>
            <a:r>
              <a:rPr lang="en-US" sz="2800" dirty="0" err="1" smtClean="0"/>
              <a:t>dvije</a:t>
            </a:r>
            <a:r>
              <a:rPr lang="en-US" sz="2800" dirty="0" smtClean="0"/>
              <a:t> </a:t>
            </a:r>
            <a:r>
              <a:rPr lang="en-US" sz="2800" dirty="0" err="1" smtClean="0"/>
              <a:t>sedmice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Planiranje</a:t>
            </a:r>
            <a:r>
              <a:rPr lang="en-US" sz="2800" dirty="0" smtClean="0"/>
              <a:t> </a:t>
            </a:r>
            <a:r>
              <a:rPr lang="en-US" sz="2800" dirty="0" err="1" smtClean="0"/>
              <a:t>sprinta</a:t>
            </a:r>
            <a:r>
              <a:rPr lang="en-US" sz="2800" dirty="0" smtClean="0"/>
              <a:t>:</a:t>
            </a:r>
          </a:p>
          <a:p>
            <a:pPr lvl="2"/>
            <a:r>
              <a:rPr lang="en-US" sz="2200" dirty="0" smtClean="0"/>
              <a:t> </a:t>
            </a:r>
            <a:r>
              <a:rPr lang="en-US" sz="2200" dirty="0" err="1" smtClean="0"/>
              <a:t>Prije</a:t>
            </a:r>
            <a:r>
              <a:rPr lang="en-US" sz="2200" dirty="0" smtClean="0"/>
              <a:t> </a:t>
            </a:r>
            <a:r>
              <a:rPr lang="en-US" sz="2200" dirty="0" err="1" smtClean="0"/>
              <a:t>početka</a:t>
            </a:r>
            <a:r>
              <a:rPr lang="en-US" sz="2200" dirty="0" smtClean="0"/>
              <a:t> </a:t>
            </a:r>
            <a:r>
              <a:rPr lang="en-US" sz="2200" dirty="0" err="1" smtClean="0"/>
              <a:t>svakog</a:t>
            </a:r>
            <a:r>
              <a:rPr lang="en-US" sz="2200" dirty="0" smtClean="0"/>
              <a:t> </a:t>
            </a:r>
            <a:r>
              <a:rPr lang="en-US" sz="2200" dirty="0" err="1" smtClean="0"/>
              <a:t>sprinta</a:t>
            </a:r>
            <a:endParaRPr lang="en-US" sz="2200" dirty="0" smtClean="0"/>
          </a:p>
          <a:p>
            <a:pPr lvl="2"/>
            <a:r>
              <a:rPr lang="en-US" sz="2200" dirty="0" smtClean="0"/>
              <a:t> </a:t>
            </a:r>
            <a:r>
              <a:rPr lang="en-US" sz="2200" dirty="0" err="1" smtClean="0"/>
              <a:t>Prisustvo</a:t>
            </a:r>
            <a:r>
              <a:rPr lang="en-US" sz="2200" dirty="0" smtClean="0"/>
              <a:t> </a:t>
            </a:r>
            <a:r>
              <a:rPr lang="en-US" sz="2200" dirty="0" err="1" smtClean="0"/>
              <a:t>razvojnog</a:t>
            </a:r>
            <a:r>
              <a:rPr lang="en-US" sz="2200" dirty="0" smtClean="0"/>
              <a:t> </a:t>
            </a:r>
            <a:r>
              <a:rPr lang="en-US" sz="2200" dirty="0" err="1" smtClean="0"/>
              <a:t>tima</a:t>
            </a:r>
            <a:r>
              <a:rPr lang="en-US" sz="2200" dirty="0" smtClean="0"/>
              <a:t> </a:t>
            </a:r>
            <a:r>
              <a:rPr lang="en-US" sz="2200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 err="1" smtClean="0"/>
              <a:t>vlasnika</a:t>
            </a:r>
            <a:r>
              <a:rPr lang="en-US" sz="2200" dirty="0" smtClean="0"/>
              <a:t> </a:t>
            </a:r>
            <a:r>
              <a:rPr lang="en-US" sz="2200" dirty="0" err="1" smtClean="0"/>
              <a:t>proizvoda</a:t>
            </a:r>
            <a:endParaRPr lang="en-US" sz="2200" dirty="0" smtClean="0"/>
          </a:p>
          <a:p>
            <a:pPr>
              <a:buFont typeface="Wingdings" charset="2"/>
              <a:buChar char="§"/>
            </a:pPr>
            <a:r>
              <a:rPr lang="en-US" sz="2800" dirty="0" smtClean="0"/>
              <a:t> </a:t>
            </a:r>
            <a:r>
              <a:rPr lang="en-US" sz="2800" dirty="0" err="1" smtClean="0"/>
              <a:t>Osnovni</a:t>
            </a:r>
            <a:r>
              <a:rPr lang="en-US" sz="2800" dirty="0" smtClean="0"/>
              <a:t> </a:t>
            </a:r>
            <a:r>
              <a:rPr lang="en-US" sz="2800" dirty="0" err="1" smtClean="0"/>
              <a:t>cilj</a:t>
            </a:r>
            <a:r>
              <a:rPr lang="en-US" sz="2800" dirty="0" smtClean="0"/>
              <a:t>: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kraju</a:t>
            </a:r>
            <a:r>
              <a:rPr lang="en-US" sz="2800" dirty="0" smtClean="0"/>
              <a:t> </a:t>
            </a:r>
            <a:r>
              <a:rPr lang="en-US" sz="2800" dirty="0" err="1" smtClean="0"/>
              <a:t>svakog</a:t>
            </a:r>
            <a:r>
              <a:rPr lang="en-US" sz="2800" dirty="0" smtClean="0"/>
              <a:t> </a:t>
            </a:r>
            <a:r>
              <a:rPr lang="en-US" sz="2800" dirty="0" err="1" smtClean="0"/>
              <a:t>sprinta</a:t>
            </a:r>
            <a:r>
              <a:rPr lang="en-US" sz="2800" dirty="0" smtClean="0"/>
              <a:t> </a:t>
            </a:r>
            <a:r>
              <a:rPr lang="en-US" sz="2800" dirty="0" err="1" smtClean="0"/>
              <a:t>postoji</a:t>
            </a:r>
            <a:r>
              <a:rPr lang="en-US" sz="2800" dirty="0" smtClean="0"/>
              <a:t> nova   </a:t>
            </a:r>
            <a:r>
              <a:rPr lang="en-US" sz="2800" dirty="0" err="1" smtClean="0"/>
              <a:t>testirana</a:t>
            </a:r>
            <a:r>
              <a:rPr lang="en-US" sz="2800" dirty="0" smtClean="0"/>
              <a:t> </a:t>
            </a:r>
            <a:r>
              <a:rPr lang="en-US" sz="2800" dirty="0" err="1" smtClean="0"/>
              <a:t>verzija</a:t>
            </a:r>
            <a:r>
              <a:rPr lang="en-US" sz="2800" dirty="0" smtClean="0"/>
              <a:t> </a:t>
            </a:r>
            <a:r>
              <a:rPr lang="en-US" sz="2800" dirty="0" err="1" smtClean="0"/>
              <a:t>proizvoda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01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Uloge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Razvojni</a:t>
            </a:r>
            <a:r>
              <a:rPr lang="en-US" sz="2800" dirty="0" smtClean="0"/>
              <a:t> </a:t>
            </a:r>
            <a:r>
              <a:rPr lang="en-US" sz="2800" dirty="0" err="1" smtClean="0"/>
              <a:t>tim</a:t>
            </a:r>
            <a:endParaRPr lang="en-US" sz="2800" dirty="0" smtClean="0"/>
          </a:p>
          <a:p>
            <a:pPr lvl="1"/>
            <a:r>
              <a:rPr lang="en-US" dirty="0" err="1" smtClean="0"/>
              <a:t>Timski</a:t>
            </a:r>
            <a:r>
              <a:rPr lang="en-US" dirty="0" smtClean="0"/>
              <a:t> rad</a:t>
            </a:r>
          </a:p>
          <a:p>
            <a:pPr lvl="1"/>
            <a:r>
              <a:rPr lang="en-US" dirty="0" err="1" smtClean="0"/>
              <a:t>Svi</a:t>
            </a:r>
            <a:r>
              <a:rPr lang="en-US" dirty="0" smtClean="0"/>
              <a:t> </a:t>
            </a:r>
            <a:r>
              <a:rPr lang="en-US" dirty="0" err="1" smtClean="0"/>
              <a:t>članovi</a:t>
            </a:r>
            <a:r>
              <a:rPr lang="en-US" dirty="0" smtClean="0"/>
              <a:t> </a:t>
            </a:r>
            <a:r>
              <a:rPr lang="en-US" dirty="0" err="1" smtClean="0"/>
              <a:t>tima</a:t>
            </a:r>
            <a:r>
              <a:rPr lang="en-US" dirty="0" smtClean="0"/>
              <a:t> </a:t>
            </a:r>
            <a:r>
              <a:rPr lang="en-US" dirty="0" err="1" smtClean="0"/>
              <a:t>učestvuju</a:t>
            </a:r>
            <a:r>
              <a:rPr lang="en-US" dirty="0" smtClean="0"/>
              <a:t> u </a:t>
            </a:r>
            <a:r>
              <a:rPr lang="en-US" dirty="0" err="1" smtClean="0"/>
              <a:t>procjeni</a:t>
            </a:r>
            <a:endParaRPr lang="en-US" dirty="0" smtClean="0"/>
          </a:p>
          <a:p>
            <a:pPr lvl="1"/>
            <a:r>
              <a:rPr lang="en-US" dirty="0" err="1" smtClean="0"/>
              <a:t>Vrši</a:t>
            </a:r>
            <a:r>
              <a:rPr lang="en-US" dirty="0" smtClean="0"/>
              <a:t> se </a:t>
            </a:r>
            <a:r>
              <a:rPr lang="en-US" dirty="0" err="1" smtClean="0"/>
              <a:t>dogovor</a:t>
            </a:r>
            <a:r>
              <a:rPr lang="en-US" dirty="0" smtClean="0"/>
              <a:t> </a:t>
            </a:r>
            <a:r>
              <a:rPr lang="en-US" dirty="0" err="1" smtClean="0"/>
              <a:t>članova</a:t>
            </a:r>
            <a:r>
              <a:rPr lang="en-US" dirty="0" smtClean="0"/>
              <a:t> </a:t>
            </a:r>
            <a:r>
              <a:rPr lang="en-US" dirty="0" err="1" smtClean="0"/>
              <a:t>tima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će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task </a:t>
            </a:r>
            <a:r>
              <a:rPr lang="en-US" dirty="0" err="1" smtClean="0"/>
              <a:t>raditi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2800" dirty="0" err="1" smtClean="0"/>
              <a:t>Vlasnik</a:t>
            </a:r>
            <a:r>
              <a:rPr lang="en-US" sz="2800" dirty="0" smtClean="0"/>
              <a:t> </a:t>
            </a:r>
            <a:r>
              <a:rPr lang="en-US" sz="2800" dirty="0" err="1" smtClean="0"/>
              <a:t>proizvoda</a:t>
            </a:r>
            <a:endParaRPr lang="en-US" sz="2800" dirty="0" smtClean="0"/>
          </a:p>
          <a:p>
            <a:r>
              <a:rPr lang="en-US" sz="2800" dirty="0" smtClean="0"/>
              <a:t>Scrum Master</a:t>
            </a:r>
          </a:p>
          <a:p>
            <a:pPr lvl="1"/>
            <a:r>
              <a:rPr lang="en-US" dirty="0" err="1" smtClean="0"/>
              <a:t>Održavanje</a:t>
            </a:r>
            <a:r>
              <a:rPr lang="en-US" dirty="0" smtClean="0"/>
              <a:t> </a:t>
            </a:r>
            <a:r>
              <a:rPr lang="en-US" dirty="0" err="1" smtClean="0"/>
              <a:t>dnevnih</a:t>
            </a:r>
            <a:r>
              <a:rPr lang="en-US" dirty="0" smtClean="0"/>
              <a:t> </a:t>
            </a:r>
            <a:r>
              <a:rPr lang="en-US" dirty="0" err="1" smtClean="0"/>
              <a:t>sastanaka</a:t>
            </a:r>
            <a:endParaRPr lang="en-US" dirty="0" smtClean="0"/>
          </a:p>
          <a:p>
            <a:pPr lvl="1"/>
            <a:r>
              <a:rPr lang="en-US" dirty="0" err="1" smtClean="0"/>
              <a:t>Vođenje</a:t>
            </a:r>
            <a:r>
              <a:rPr lang="en-US" dirty="0" smtClean="0"/>
              <a:t> </a:t>
            </a:r>
            <a:r>
              <a:rPr lang="en-US" dirty="0" err="1" smtClean="0"/>
              <a:t>računa</a:t>
            </a:r>
            <a:r>
              <a:rPr lang="en-US" dirty="0" smtClean="0"/>
              <a:t> o tome da je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produktivan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funkcionalan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7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Planiranje</a:t>
            </a:r>
            <a:r>
              <a:rPr lang="en-US" dirty="0" smtClean="0"/>
              <a:t> </a:t>
            </a:r>
            <a:r>
              <a:rPr lang="en-US" dirty="0" err="1" smtClean="0"/>
              <a:t>sprinta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Vršeno</a:t>
            </a:r>
            <a:r>
              <a:rPr lang="en-US" sz="2800" dirty="0" smtClean="0"/>
              <a:t> </a:t>
            </a:r>
            <a:r>
              <a:rPr lang="en-US" sz="2800" dirty="0" err="1" smtClean="0"/>
              <a:t>prije</a:t>
            </a:r>
            <a:r>
              <a:rPr lang="en-US" sz="2800" dirty="0" smtClean="0"/>
              <a:t> </a:t>
            </a:r>
            <a:r>
              <a:rPr lang="en-US" sz="2800" dirty="0" err="1" smtClean="0"/>
              <a:t>početka</a:t>
            </a:r>
            <a:r>
              <a:rPr lang="en-US" sz="2800" dirty="0" smtClean="0"/>
              <a:t> </a:t>
            </a:r>
            <a:r>
              <a:rPr lang="en-US" sz="2800" dirty="0" err="1" smtClean="0"/>
              <a:t>svakog</a:t>
            </a:r>
            <a:r>
              <a:rPr lang="en-US" sz="2800" dirty="0" smtClean="0"/>
              <a:t> sprint-a</a:t>
            </a:r>
          </a:p>
          <a:p>
            <a:r>
              <a:rPr lang="en-US" sz="2800" dirty="0" err="1" smtClean="0"/>
              <a:t>Prisustvo</a:t>
            </a:r>
            <a:r>
              <a:rPr lang="en-US" sz="2800" dirty="0" smtClean="0"/>
              <a:t> </a:t>
            </a:r>
            <a:r>
              <a:rPr lang="en-US" sz="2800" dirty="0" err="1" smtClean="0"/>
              <a:t>razvojnog</a:t>
            </a:r>
            <a:r>
              <a:rPr lang="en-US" sz="2800" dirty="0" smtClean="0"/>
              <a:t> </a:t>
            </a:r>
            <a:r>
              <a:rPr lang="en-US" sz="2800" dirty="0" err="1" smtClean="0"/>
              <a:t>tima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vlasnika</a:t>
            </a:r>
            <a:r>
              <a:rPr lang="en-US" sz="2800" dirty="0" smtClean="0"/>
              <a:t> </a:t>
            </a:r>
            <a:r>
              <a:rPr lang="en-US" sz="2800" dirty="0" err="1" smtClean="0"/>
              <a:t>proizvoda</a:t>
            </a:r>
            <a:endParaRPr lang="en-US" sz="2800" dirty="0" smtClean="0"/>
          </a:p>
          <a:p>
            <a:r>
              <a:rPr lang="en-US" sz="2800" dirty="0" err="1" smtClean="0"/>
              <a:t>Funkcionalnosti</a:t>
            </a:r>
            <a:r>
              <a:rPr lang="en-US" sz="2800" dirty="0" smtClean="0"/>
              <a:t> </a:t>
            </a:r>
            <a:r>
              <a:rPr lang="en-US" sz="2800" dirty="0" err="1" smtClean="0"/>
              <a:t>koje</a:t>
            </a:r>
            <a:r>
              <a:rPr lang="en-US" sz="2800" dirty="0" smtClean="0"/>
              <a:t> </a:t>
            </a:r>
            <a:r>
              <a:rPr lang="en-US" sz="2800" dirty="0" err="1" smtClean="0"/>
              <a:t>će</a:t>
            </a:r>
            <a:r>
              <a:rPr lang="en-US" sz="2800" dirty="0" smtClean="0"/>
              <a:t> </a:t>
            </a:r>
            <a:r>
              <a:rPr lang="en-US" sz="2800" dirty="0" err="1" smtClean="0"/>
              <a:t>biti</a:t>
            </a:r>
            <a:r>
              <a:rPr lang="en-US" sz="2800" dirty="0" smtClean="0"/>
              <a:t> </a:t>
            </a:r>
            <a:r>
              <a:rPr lang="en-US" sz="2800" dirty="0" err="1" smtClean="0"/>
              <a:t>uključene</a:t>
            </a:r>
            <a:r>
              <a:rPr lang="en-US" sz="2800" dirty="0" smtClean="0"/>
              <a:t> u sprint</a:t>
            </a:r>
          </a:p>
          <a:p>
            <a:r>
              <a:rPr lang="en-US" sz="2800" dirty="0" err="1" smtClean="0"/>
              <a:t>Dnevni</a:t>
            </a:r>
            <a:r>
              <a:rPr lang="en-US" sz="2800" dirty="0" smtClean="0"/>
              <a:t> </a:t>
            </a:r>
            <a:r>
              <a:rPr lang="en-US" sz="2800" dirty="0" err="1" smtClean="0"/>
              <a:t>sastanci</a:t>
            </a:r>
            <a:r>
              <a:rPr lang="en-US" sz="2800" dirty="0" smtClean="0"/>
              <a:t> </a:t>
            </a:r>
            <a:r>
              <a:rPr lang="en-US" sz="2800" dirty="0" err="1" smtClean="0"/>
              <a:t>kojima</a:t>
            </a:r>
            <a:r>
              <a:rPr lang="en-US" sz="2800" dirty="0" smtClean="0"/>
              <a:t> </a:t>
            </a:r>
            <a:r>
              <a:rPr lang="en-US" sz="2800" dirty="0" err="1" smtClean="0"/>
              <a:t>su</a:t>
            </a:r>
            <a:r>
              <a:rPr lang="en-US" sz="2800" dirty="0" smtClean="0"/>
              <a:t> </a:t>
            </a:r>
            <a:r>
              <a:rPr lang="en-US" sz="2800" dirty="0" err="1" smtClean="0"/>
              <a:t>prisustvovali</a:t>
            </a:r>
            <a:r>
              <a:rPr lang="en-US" sz="2800" dirty="0" smtClean="0"/>
              <a:t> </a:t>
            </a:r>
            <a:r>
              <a:rPr lang="en-US" sz="2800" dirty="0" err="1" smtClean="0"/>
              <a:t>pojedini</a:t>
            </a:r>
            <a:r>
              <a:rPr lang="en-US" sz="2800" dirty="0" smtClean="0"/>
              <a:t> </a:t>
            </a:r>
            <a:r>
              <a:rPr lang="en-US" sz="2800" dirty="0" err="1" smtClean="0"/>
              <a:t>članovi</a:t>
            </a:r>
            <a:r>
              <a:rPr lang="en-US" sz="2800" dirty="0" smtClean="0"/>
              <a:t> </a:t>
            </a:r>
            <a:r>
              <a:rPr lang="en-US" sz="2800" dirty="0" err="1" smtClean="0"/>
              <a:t>tima</a:t>
            </a:r>
            <a:r>
              <a:rPr lang="en-US" sz="2800" dirty="0" smtClean="0"/>
              <a:t> (</a:t>
            </a:r>
            <a:r>
              <a:rPr lang="en-US" sz="2800" dirty="0" err="1" smtClean="0"/>
              <a:t>najčešće</a:t>
            </a:r>
            <a:r>
              <a:rPr lang="en-US" sz="2800" dirty="0" smtClean="0"/>
              <a:t> online)</a:t>
            </a:r>
          </a:p>
          <a:p>
            <a:r>
              <a:rPr lang="en-US" sz="2800" dirty="0" err="1" smtClean="0"/>
              <a:t>Uključivanje</a:t>
            </a:r>
            <a:r>
              <a:rPr lang="en-US" sz="2800" dirty="0" smtClean="0"/>
              <a:t> </a:t>
            </a:r>
            <a:r>
              <a:rPr lang="en-US" sz="2800" dirty="0" err="1" smtClean="0"/>
              <a:t>korisničke</a:t>
            </a:r>
            <a:r>
              <a:rPr lang="en-US" sz="2800" dirty="0" smtClean="0"/>
              <a:t> </a:t>
            </a:r>
            <a:r>
              <a:rPr lang="en-US" sz="2800" dirty="0" err="1" smtClean="0"/>
              <a:t>priče</a:t>
            </a:r>
            <a:r>
              <a:rPr lang="en-US" sz="2800" dirty="0" smtClean="0"/>
              <a:t> u sprint </a:t>
            </a:r>
          </a:p>
          <a:p>
            <a:r>
              <a:rPr lang="en-US" sz="2800" dirty="0" err="1" smtClean="0"/>
              <a:t>Izrada</a:t>
            </a:r>
            <a:r>
              <a:rPr lang="en-US" sz="2800" dirty="0" smtClean="0"/>
              <a:t> Sprint Backlog-a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82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Dnevni</a:t>
            </a:r>
            <a:r>
              <a:rPr lang="en-US" dirty="0" smtClean="0"/>
              <a:t> </a:t>
            </a:r>
            <a:r>
              <a:rPr lang="en-US" dirty="0" err="1" smtClean="0"/>
              <a:t>sastanci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Uglavnom</a:t>
            </a:r>
            <a:r>
              <a:rPr lang="en-US" sz="2800" dirty="0" smtClean="0"/>
              <a:t> </a:t>
            </a:r>
            <a:r>
              <a:rPr lang="en-US" sz="2800" dirty="0" err="1" smtClean="0"/>
              <a:t>održavani</a:t>
            </a:r>
            <a:r>
              <a:rPr lang="en-US" sz="2800" dirty="0" smtClean="0"/>
              <a:t> online </a:t>
            </a:r>
            <a:r>
              <a:rPr lang="en-US" sz="2800" dirty="0" err="1" smtClean="0"/>
              <a:t>preko</a:t>
            </a:r>
            <a:r>
              <a:rPr lang="en-US" sz="2800" dirty="0" smtClean="0"/>
              <a:t> </a:t>
            </a:r>
            <a:r>
              <a:rPr lang="en-US" sz="2800" dirty="0" err="1" smtClean="0"/>
              <a:t>društvenih</a:t>
            </a:r>
            <a:r>
              <a:rPr lang="en-US" sz="2800" dirty="0" smtClean="0"/>
              <a:t> </a:t>
            </a:r>
            <a:r>
              <a:rPr lang="en-US" sz="2800" dirty="0" err="1" smtClean="0"/>
              <a:t>mreža</a:t>
            </a:r>
            <a:r>
              <a:rPr lang="en-US" sz="2800" dirty="0" smtClean="0"/>
              <a:t> </a:t>
            </a:r>
            <a:r>
              <a:rPr lang="en-US" sz="2800" dirty="0" err="1" smtClean="0"/>
              <a:t>ili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fakultetu</a:t>
            </a:r>
            <a:endParaRPr lang="en-US" sz="2800" dirty="0" smtClean="0"/>
          </a:p>
          <a:p>
            <a:r>
              <a:rPr lang="en-US" sz="2800" dirty="0" err="1" smtClean="0"/>
              <a:t>Sastanci</a:t>
            </a:r>
            <a:r>
              <a:rPr lang="en-US" sz="2800" dirty="0" smtClean="0"/>
              <a:t> </a:t>
            </a:r>
            <a:r>
              <a:rPr lang="en-US" sz="2800" dirty="0" err="1" smtClean="0"/>
              <a:t>su</a:t>
            </a:r>
            <a:r>
              <a:rPr lang="en-US" sz="2800" dirty="0" smtClean="0"/>
              <a:t> </a:t>
            </a:r>
            <a:r>
              <a:rPr lang="en-US" sz="2800" dirty="0" err="1" smtClean="0"/>
              <a:t>bili</a:t>
            </a:r>
            <a:r>
              <a:rPr lang="en-US" sz="2800" dirty="0" smtClean="0"/>
              <a:t>:</a:t>
            </a:r>
          </a:p>
          <a:p>
            <a:pPr lvl="1"/>
            <a:r>
              <a:rPr lang="en-US" dirty="0" err="1" smtClean="0"/>
              <a:t>Usputni</a:t>
            </a:r>
            <a:endParaRPr lang="en-US" dirty="0" smtClean="0"/>
          </a:p>
          <a:p>
            <a:pPr lvl="1"/>
            <a:r>
              <a:rPr lang="en-US" dirty="0" err="1" smtClean="0"/>
              <a:t>Kratkotrajni</a:t>
            </a:r>
            <a:endParaRPr lang="en-US" dirty="0" smtClean="0"/>
          </a:p>
          <a:p>
            <a:pPr lvl="1"/>
            <a:r>
              <a:rPr lang="en-US" dirty="0" err="1" smtClean="0"/>
              <a:t>Nisu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uvijek</a:t>
            </a:r>
            <a:r>
              <a:rPr lang="en-US" dirty="0" smtClean="0"/>
              <a:t> </a:t>
            </a:r>
            <a:r>
              <a:rPr lang="en-US" dirty="0" err="1" smtClean="0"/>
              <a:t>prisustvovali</a:t>
            </a:r>
            <a:r>
              <a:rPr lang="en-US" dirty="0" smtClean="0"/>
              <a:t> </a:t>
            </a:r>
            <a:r>
              <a:rPr lang="en-US" dirty="0" err="1" smtClean="0"/>
              <a:t>svi</a:t>
            </a:r>
            <a:r>
              <a:rPr lang="en-US" dirty="0" smtClean="0"/>
              <a:t> </a:t>
            </a:r>
            <a:r>
              <a:rPr lang="en-US" dirty="0" err="1" smtClean="0"/>
              <a:t>članovi</a:t>
            </a:r>
            <a:r>
              <a:rPr lang="en-US" dirty="0" smtClean="0"/>
              <a:t> </a:t>
            </a:r>
            <a:r>
              <a:rPr lang="en-US" dirty="0" err="1" smtClean="0"/>
              <a:t>tima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75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765</TotalTime>
  <Words>481</Words>
  <Application>Microsoft Macintosh PowerPoint</Application>
  <PresentationFormat>Widescreen</PresentationFormat>
  <Paragraphs>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Bookman Old Style</vt:lpstr>
      <vt:lpstr>Calibri</vt:lpstr>
      <vt:lpstr>Century Gothic</vt:lpstr>
      <vt:lpstr>Mangal</vt:lpstr>
      <vt:lpstr>Rockwell Extra Bold</vt:lpstr>
      <vt:lpstr>Wingdings</vt:lpstr>
      <vt:lpstr>Arial</vt:lpstr>
      <vt:lpstr>Wood Type</vt:lpstr>
      <vt:lpstr>e-Biblioteka (Napredni softver inžinjering)</vt:lpstr>
      <vt:lpstr>Motiv za razvoj proizvoda</vt:lpstr>
      <vt:lpstr>Opis proizvoda</vt:lpstr>
      <vt:lpstr>Korisnici / zainteresirane strane</vt:lpstr>
      <vt:lpstr>Scrum</vt:lpstr>
      <vt:lpstr>Sprint</vt:lpstr>
      <vt:lpstr>Uloge</vt:lpstr>
      <vt:lpstr>Planiranje sprinta</vt:lpstr>
      <vt:lpstr>Dnevni sastanci</vt:lpstr>
      <vt:lpstr>Revizija sprinta</vt:lpstr>
      <vt:lpstr>Korisničke priče</vt:lpstr>
      <vt:lpstr>Product Backlog</vt:lpstr>
      <vt:lpstr>Sprint Backlog</vt:lpstr>
      <vt:lpstr>Burndown grafik</vt:lpstr>
      <vt:lpstr>PowerPoint Presentation</vt:lpstr>
      <vt:lpstr>PowerPoint Presentation</vt:lpstr>
      <vt:lpstr>PowerPoint Presentation</vt:lpstr>
      <vt:lpstr>PowerPoint Presentation</vt:lpstr>
      <vt:lpstr>Demo</vt:lpstr>
      <vt:lpstr>Problemi</vt:lpstr>
      <vt:lpstr>Zaključak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e-Biblioteka (Napredni softver inžinjering)</dc:title>
  <dc:creator>Microsoft Office User</dc:creator>
  <cp:lastModifiedBy>Microsoft Office User</cp:lastModifiedBy>
  <cp:revision>14</cp:revision>
  <dcterms:created xsi:type="dcterms:W3CDTF">2017-01-11T19:51:06Z</dcterms:created>
  <dcterms:modified xsi:type="dcterms:W3CDTF">2017-01-12T11:16:05Z</dcterms:modified>
</cp:coreProperties>
</file>