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7" r:id="rId5"/>
    <p:sldId id="272" r:id="rId6"/>
    <p:sldId id="268" r:id="rId7"/>
    <p:sldId id="267" r:id="rId8"/>
    <p:sldId id="269" r:id="rId9"/>
    <p:sldId id="293" r:id="rId10"/>
    <p:sldId id="280" r:id="rId11"/>
    <p:sldId id="261" r:id="rId12"/>
    <p:sldId id="262" r:id="rId13"/>
    <p:sldId id="281" r:id="rId14"/>
    <p:sldId id="282" r:id="rId15"/>
    <p:sldId id="283" r:id="rId16"/>
    <p:sldId id="285" r:id="rId17"/>
    <p:sldId id="286" r:id="rId18"/>
    <p:sldId id="288" r:id="rId19"/>
    <p:sldId id="289" r:id="rId20"/>
    <p:sldId id="291" r:id="rId21"/>
    <p:sldId id="292" r:id="rId22"/>
    <p:sldId id="294" r:id="rId23"/>
    <p:sldId id="277" r:id="rId24"/>
    <p:sldId id="278" r:id="rId25"/>
    <p:sldId id="279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>
      <p:cViewPr varScale="1">
        <p:scale>
          <a:sx n="76" d="100"/>
          <a:sy n="76" d="100"/>
        </p:scale>
        <p:origin x="498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02FC9-D572-449E-B81E-D9A347F80D2F}" type="doc">
      <dgm:prSet loTypeId="urn:microsoft.com/office/officeart/2005/8/layout/vProcess5" loCatId="process" qsTypeId="urn:microsoft.com/office/officeart/2005/8/quickstyle/3d1" qsCatId="3D" csTypeId="urn:microsoft.com/office/officeart/2005/8/colors/accent1_2" csCatId="accent1" phldr="1"/>
      <dgm:spPr/>
    </dgm:pt>
    <dgm:pt modelId="{52420D51-5C36-4565-BF87-14EBCDAD8319}">
      <dgm:prSet phldrT="[Text]"/>
      <dgm:spPr/>
      <dgm:t>
        <a:bodyPr/>
        <a:lstStyle/>
        <a:p>
          <a:r>
            <a:rPr lang="bs-Latn-BA" dirty="0" smtClean="0"/>
            <a:t>Šta i kome pravimo ?</a:t>
          </a:r>
          <a:endParaRPr lang="bs-Latn-BA" dirty="0"/>
        </a:p>
      </dgm:t>
    </dgm:pt>
    <dgm:pt modelId="{7521849B-5086-445A-8B02-97DD858693C2}" type="parTrans" cxnId="{0AE45B93-1582-48C5-A556-8BD8517994CE}">
      <dgm:prSet/>
      <dgm:spPr/>
      <dgm:t>
        <a:bodyPr/>
        <a:lstStyle/>
        <a:p>
          <a:endParaRPr lang="bs-Latn-BA"/>
        </a:p>
      </dgm:t>
    </dgm:pt>
    <dgm:pt modelId="{B944395B-18A9-4A92-A59D-4D4D5F5754CF}" type="sibTrans" cxnId="{0AE45B93-1582-48C5-A556-8BD8517994CE}">
      <dgm:prSet/>
      <dgm:spPr/>
      <dgm:t>
        <a:bodyPr/>
        <a:lstStyle/>
        <a:p>
          <a:endParaRPr lang="bs-Latn-BA"/>
        </a:p>
      </dgm:t>
    </dgm:pt>
    <dgm:pt modelId="{858145D2-246B-41C8-B5AE-3F904A08D0E4}">
      <dgm:prSet phldrT="[Text]"/>
      <dgm:spPr/>
      <dgm:t>
        <a:bodyPr/>
        <a:lstStyle/>
        <a:p>
          <a:r>
            <a:rPr lang="bs-Latn-BA" dirty="0" smtClean="0"/>
            <a:t>Ko će pravit ?</a:t>
          </a:r>
          <a:endParaRPr lang="bs-Latn-BA" dirty="0"/>
        </a:p>
      </dgm:t>
    </dgm:pt>
    <dgm:pt modelId="{1F9D1288-7423-4B1D-A4DB-79136F1154BC}" type="parTrans" cxnId="{2FED461B-2A53-4B75-8D71-DD125152191B}">
      <dgm:prSet/>
      <dgm:spPr/>
      <dgm:t>
        <a:bodyPr/>
        <a:lstStyle/>
        <a:p>
          <a:endParaRPr lang="bs-Latn-BA"/>
        </a:p>
      </dgm:t>
    </dgm:pt>
    <dgm:pt modelId="{34CF21C1-E7ED-410A-A8AB-D43C8CB10436}" type="sibTrans" cxnId="{2FED461B-2A53-4B75-8D71-DD125152191B}">
      <dgm:prSet/>
      <dgm:spPr/>
      <dgm:t>
        <a:bodyPr/>
        <a:lstStyle/>
        <a:p>
          <a:endParaRPr lang="bs-Latn-BA"/>
        </a:p>
      </dgm:t>
    </dgm:pt>
    <dgm:pt modelId="{82FB3276-F066-4F7D-8F50-D9AC45306DA3}">
      <dgm:prSet phldrT="[Text]"/>
      <dgm:spPr/>
      <dgm:t>
        <a:bodyPr/>
        <a:lstStyle/>
        <a:p>
          <a:r>
            <a:rPr lang="bs-Latn-BA" dirty="0" smtClean="0"/>
            <a:t>Kako ćemo pravit ?</a:t>
          </a:r>
          <a:endParaRPr lang="bs-Latn-BA" dirty="0"/>
        </a:p>
      </dgm:t>
    </dgm:pt>
    <dgm:pt modelId="{9DF05F33-1CF9-49C6-AE70-5879314B573A}" type="parTrans" cxnId="{18952A6B-C1E8-41D3-BDFD-87134A429511}">
      <dgm:prSet/>
      <dgm:spPr/>
      <dgm:t>
        <a:bodyPr/>
        <a:lstStyle/>
        <a:p>
          <a:endParaRPr lang="bs-Latn-BA"/>
        </a:p>
      </dgm:t>
    </dgm:pt>
    <dgm:pt modelId="{E480E2FF-4DEE-4815-B7CF-2A88BA3E5A68}" type="sibTrans" cxnId="{18952A6B-C1E8-41D3-BDFD-87134A429511}">
      <dgm:prSet/>
      <dgm:spPr/>
      <dgm:t>
        <a:bodyPr/>
        <a:lstStyle/>
        <a:p>
          <a:endParaRPr lang="bs-Latn-BA"/>
        </a:p>
      </dgm:t>
    </dgm:pt>
    <dgm:pt modelId="{6B9DC119-AA7C-40FE-B8A9-61EC1367E5F2}" type="pres">
      <dgm:prSet presAssocID="{0B302FC9-D572-449E-B81E-D9A347F80D2F}" presName="outerComposite" presStyleCnt="0">
        <dgm:presLayoutVars>
          <dgm:chMax val="5"/>
          <dgm:dir/>
          <dgm:resizeHandles val="exact"/>
        </dgm:presLayoutVars>
      </dgm:prSet>
      <dgm:spPr/>
    </dgm:pt>
    <dgm:pt modelId="{FF0653F6-C06E-45BE-BB23-D9486BE3C489}" type="pres">
      <dgm:prSet presAssocID="{0B302FC9-D572-449E-B81E-D9A347F80D2F}" presName="dummyMaxCanvas" presStyleCnt="0">
        <dgm:presLayoutVars/>
      </dgm:prSet>
      <dgm:spPr/>
    </dgm:pt>
    <dgm:pt modelId="{4FD21974-EDDF-4770-B5F9-09A27A131D12}" type="pres">
      <dgm:prSet presAssocID="{0B302FC9-D572-449E-B81E-D9A347F80D2F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2A391943-2657-42CF-8293-07583F164A05}" type="pres">
      <dgm:prSet presAssocID="{0B302FC9-D572-449E-B81E-D9A347F80D2F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06A85D6B-713F-4ED5-91F2-7D95393B8614}" type="pres">
      <dgm:prSet presAssocID="{0B302FC9-D572-449E-B81E-D9A347F80D2F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B774A015-96AE-4FFF-8EFF-00036B321AD2}" type="pres">
      <dgm:prSet presAssocID="{0B302FC9-D572-449E-B81E-D9A347F80D2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BCA85E91-73B1-43FB-8330-AE93515F4F49}" type="pres">
      <dgm:prSet presAssocID="{0B302FC9-D572-449E-B81E-D9A347F80D2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411F0857-F5CB-454A-ABFB-86E0884AC713}" type="pres">
      <dgm:prSet presAssocID="{0B302FC9-D572-449E-B81E-D9A347F80D2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170172F7-7F99-4C92-B77F-08BB3A0FA73A}" type="pres">
      <dgm:prSet presAssocID="{0B302FC9-D572-449E-B81E-D9A347F80D2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A5CF0E71-17CA-4914-AD55-2CD1A270AA16}" type="pres">
      <dgm:prSet presAssocID="{0B302FC9-D572-449E-B81E-D9A347F80D2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</dgm:ptLst>
  <dgm:cxnLst>
    <dgm:cxn modelId="{F27B67C7-5D73-42E6-9FE1-067D34B52C7A}" type="presOf" srcId="{34CF21C1-E7ED-410A-A8AB-D43C8CB10436}" destId="{BCA85E91-73B1-43FB-8330-AE93515F4F49}" srcOrd="0" destOrd="0" presId="urn:microsoft.com/office/officeart/2005/8/layout/vProcess5"/>
    <dgm:cxn modelId="{7B237EE7-42A4-4CA3-80FF-70BA209D3EF4}" type="presOf" srcId="{52420D51-5C36-4565-BF87-14EBCDAD8319}" destId="{4FD21974-EDDF-4770-B5F9-09A27A131D12}" srcOrd="0" destOrd="0" presId="urn:microsoft.com/office/officeart/2005/8/layout/vProcess5"/>
    <dgm:cxn modelId="{2C59331C-3E31-4C45-A886-F552F64CB9DB}" type="presOf" srcId="{82FB3276-F066-4F7D-8F50-D9AC45306DA3}" destId="{A5CF0E71-17CA-4914-AD55-2CD1A270AA16}" srcOrd="1" destOrd="0" presId="urn:microsoft.com/office/officeart/2005/8/layout/vProcess5"/>
    <dgm:cxn modelId="{D772B249-2928-4129-80BB-C1BED442A196}" type="presOf" srcId="{52420D51-5C36-4565-BF87-14EBCDAD8319}" destId="{411F0857-F5CB-454A-ABFB-86E0884AC713}" srcOrd="1" destOrd="0" presId="urn:microsoft.com/office/officeart/2005/8/layout/vProcess5"/>
    <dgm:cxn modelId="{EA992A44-C1EF-4116-A098-1A9576DFDF37}" type="presOf" srcId="{858145D2-246B-41C8-B5AE-3F904A08D0E4}" destId="{2A391943-2657-42CF-8293-07583F164A05}" srcOrd="0" destOrd="0" presId="urn:microsoft.com/office/officeart/2005/8/layout/vProcess5"/>
    <dgm:cxn modelId="{18952A6B-C1E8-41D3-BDFD-87134A429511}" srcId="{0B302FC9-D572-449E-B81E-D9A347F80D2F}" destId="{82FB3276-F066-4F7D-8F50-D9AC45306DA3}" srcOrd="2" destOrd="0" parTransId="{9DF05F33-1CF9-49C6-AE70-5879314B573A}" sibTransId="{E480E2FF-4DEE-4815-B7CF-2A88BA3E5A68}"/>
    <dgm:cxn modelId="{2A27C0CA-00E1-41AB-B687-55CEE6C9D1FC}" type="presOf" srcId="{858145D2-246B-41C8-B5AE-3F904A08D0E4}" destId="{170172F7-7F99-4C92-B77F-08BB3A0FA73A}" srcOrd="1" destOrd="0" presId="urn:microsoft.com/office/officeart/2005/8/layout/vProcess5"/>
    <dgm:cxn modelId="{2FED461B-2A53-4B75-8D71-DD125152191B}" srcId="{0B302FC9-D572-449E-B81E-D9A347F80D2F}" destId="{858145D2-246B-41C8-B5AE-3F904A08D0E4}" srcOrd="1" destOrd="0" parTransId="{1F9D1288-7423-4B1D-A4DB-79136F1154BC}" sibTransId="{34CF21C1-E7ED-410A-A8AB-D43C8CB10436}"/>
    <dgm:cxn modelId="{3DA50A58-5B26-43A5-9B85-458F5C73A502}" type="presOf" srcId="{82FB3276-F066-4F7D-8F50-D9AC45306DA3}" destId="{06A85D6B-713F-4ED5-91F2-7D95393B8614}" srcOrd="0" destOrd="0" presId="urn:microsoft.com/office/officeart/2005/8/layout/vProcess5"/>
    <dgm:cxn modelId="{88D448D9-D69D-42D2-A6AE-1D61010E3E8B}" type="presOf" srcId="{B944395B-18A9-4A92-A59D-4D4D5F5754CF}" destId="{B774A015-96AE-4FFF-8EFF-00036B321AD2}" srcOrd="0" destOrd="0" presId="urn:microsoft.com/office/officeart/2005/8/layout/vProcess5"/>
    <dgm:cxn modelId="{08B24792-F60F-456F-80A1-D1ADEAC00390}" type="presOf" srcId="{0B302FC9-D572-449E-B81E-D9A347F80D2F}" destId="{6B9DC119-AA7C-40FE-B8A9-61EC1367E5F2}" srcOrd="0" destOrd="0" presId="urn:microsoft.com/office/officeart/2005/8/layout/vProcess5"/>
    <dgm:cxn modelId="{0AE45B93-1582-48C5-A556-8BD8517994CE}" srcId="{0B302FC9-D572-449E-B81E-D9A347F80D2F}" destId="{52420D51-5C36-4565-BF87-14EBCDAD8319}" srcOrd="0" destOrd="0" parTransId="{7521849B-5086-445A-8B02-97DD858693C2}" sibTransId="{B944395B-18A9-4A92-A59D-4D4D5F5754CF}"/>
    <dgm:cxn modelId="{577FE092-922E-44E1-984F-58B575E045B7}" type="presParOf" srcId="{6B9DC119-AA7C-40FE-B8A9-61EC1367E5F2}" destId="{FF0653F6-C06E-45BE-BB23-D9486BE3C489}" srcOrd="0" destOrd="0" presId="urn:microsoft.com/office/officeart/2005/8/layout/vProcess5"/>
    <dgm:cxn modelId="{6D5DFFD9-2B4B-4FCC-B89B-AEC1505E5BB5}" type="presParOf" srcId="{6B9DC119-AA7C-40FE-B8A9-61EC1367E5F2}" destId="{4FD21974-EDDF-4770-B5F9-09A27A131D12}" srcOrd="1" destOrd="0" presId="urn:microsoft.com/office/officeart/2005/8/layout/vProcess5"/>
    <dgm:cxn modelId="{22453506-DB5C-458C-9B10-94B569F37C8F}" type="presParOf" srcId="{6B9DC119-AA7C-40FE-B8A9-61EC1367E5F2}" destId="{2A391943-2657-42CF-8293-07583F164A05}" srcOrd="2" destOrd="0" presId="urn:microsoft.com/office/officeart/2005/8/layout/vProcess5"/>
    <dgm:cxn modelId="{45822441-020A-423B-AA8D-8BF00451DB3C}" type="presParOf" srcId="{6B9DC119-AA7C-40FE-B8A9-61EC1367E5F2}" destId="{06A85D6B-713F-4ED5-91F2-7D95393B8614}" srcOrd="3" destOrd="0" presId="urn:microsoft.com/office/officeart/2005/8/layout/vProcess5"/>
    <dgm:cxn modelId="{C075C792-AD35-4C57-B56A-CA5978704A77}" type="presParOf" srcId="{6B9DC119-AA7C-40FE-B8A9-61EC1367E5F2}" destId="{B774A015-96AE-4FFF-8EFF-00036B321AD2}" srcOrd="4" destOrd="0" presId="urn:microsoft.com/office/officeart/2005/8/layout/vProcess5"/>
    <dgm:cxn modelId="{85316D77-68AA-4C1D-8890-20D58FBB0280}" type="presParOf" srcId="{6B9DC119-AA7C-40FE-B8A9-61EC1367E5F2}" destId="{BCA85E91-73B1-43FB-8330-AE93515F4F49}" srcOrd="5" destOrd="0" presId="urn:microsoft.com/office/officeart/2005/8/layout/vProcess5"/>
    <dgm:cxn modelId="{4327FDA1-D633-4123-B63B-F77F37EAEA79}" type="presParOf" srcId="{6B9DC119-AA7C-40FE-B8A9-61EC1367E5F2}" destId="{411F0857-F5CB-454A-ABFB-86E0884AC713}" srcOrd="6" destOrd="0" presId="urn:microsoft.com/office/officeart/2005/8/layout/vProcess5"/>
    <dgm:cxn modelId="{3ED4829C-7909-4511-BF5F-CFF7C1899562}" type="presParOf" srcId="{6B9DC119-AA7C-40FE-B8A9-61EC1367E5F2}" destId="{170172F7-7F99-4C92-B77F-08BB3A0FA73A}" srcOrd="7" destOrd="0" presId="urn:microsoft.com/office/officeart/2005/8/layout/vProcess5"/>
    <dgm:cxn modelId="{C25EC15E-15FE-4D12-8100-5C051A9732CB}" type="presParOf" srcId="{6B9DC119-AA7C-40FE-B8A9-61EC1367E5F2}" destId="{A5CF0E71-17CA-4914-AD55-2CD1A270AA1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4FC5B5-79D1-40CC-94B5-FD243E16CE0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bs-Latn-BA"/>
        </a:p>
      </dgm:t>
    </dgm:pt>
    <dgm:pt modelId="{C273C8EF-C6CB-4E99-B16E-B594A2FC4B51}">
      <dgm:prSet/>
      <dgm:spPr/>
      <dgm:t>
        <a:bodyPr/>
        <a:lstStyle/>
        <a:p>
          <a:pPr rtl="0"/>
          <a:r>
            <a:rPr lang="bs-Latn-BA" smtClean="0"/>
            <a:t>Zakazivanje/kreiranje sjednice</a:t>
          </a:r>
          <a:endParaRPr lang="bs-Latn-BA"/>
        </a:p>
      </dgm:t>
    </dgm:pt>
    <dgm:pt modelId="{1ED1CC42-F388-4987-8242-E01A68E1DC8F}" type="parTrans" cxnId="{88C8BE94-D2E8-4B65-A54E-3EFAB31F682A}">
      <dgm:prSet/>
      <dgm:spPr/>
      <dgm:t>
        <a:bodyPr/>
        <a:lstStyle/>
        <a:p>
          <a:endParaRPr lang="bs-Latn-BA"/>
        </a:p>
      </dgm:t>
    </dgm:pt>
    <dgm:pt modelId="{4C383E81-8DA0-405D-95F1-824588952E10}" type="sibTrans" cxnId="{88C8BE94-D2E8-4B65-A54E-3EFAB31F682A}">
      <dgm:prSet/>
      <dgm:spPr/>
      <dgm:t>
        <a:bodyPr/>
        <a:lstStyle/>
        <a:p>
          <a:endParaRPr lang="bs-Latn-BA"/>
        </a:p>
      </dgm:t>
    </dgm:pt>
    <dgm:pt modelId="{E7AFC516-E39B-477B-B5C6-A186BDE694B2}">
      <dgm:prSet/>
      <dgm:spPr/>
      <dgm:t>
        <a:bodyPr/>
        <a:lstStyle/>
        <a:p>
          <a:pPr rtl="0"/>
          <a:r>
            <a:rPr lang="bs-Latn-BA" smtClean="0"/>
            <a:t>Uređivanje sjednice (dnevni red, učesnici, prilozi)</a:t>
          </a:r>
          <a:endParaRPr lang="bs-Latn-BA"/>
        </a:p>
      </dgm:t>
    </dgm:pt>
    <dgm:pt modelId="{8FF3C81A-9EB4-44BF-AF90-80BC5BBDDE9D}" type="parTrans" cxnId="{70FB0921-075B-434C-B9E0-2E8A3884D57F}">
      <dgm:prSet/>
      <dgm:spPr/>
      <dgm:t>
        <a:bodyPr/>
        <a:lstStyle/>
        <a:p>
          <a:endParaRPr lang="bs-Latn-BA"/>
        </a:p>
      </dgm:t>
    </dgm:pt>
    <dgm:pt modelId="{4FBA0A94-CBE6-4C1C-8452-4033227E050B}" type="sibTrans" cxnId="{70FB0921-075B-434C-B9E0-2E8A3884D57F}">
      <dgm:prSet/>
      <dgm:spPr/>
      <dgm:t>
        <a:bodyPr/>
        <a:lstStyle/>
        <a:p>
          <a:endParaRPr lang="bs-Latn-BA"/>
        </a:p>
      </dgm:t>
    </dgm:pt>
    <dgm:pt modelId="{9F22D0E7-1666-4481-B2E1-13C8335445E9}">
      <dgm:prSet/>
      <dgm:spPr/>
      <dgm:t>
        <a:bodyPr/>
        <a:lstStyle/>
        <a:p>
          <a:pPr rtl="0"/>
          <a:r>
            <a:rPr lang="bs-Latn-BA" smtClean="0"/>
            <a:t>Vođenje sjednice (chat, glasanje)</a:t>
          </a:r>
          <a:endParaRPr lang="bs-Latn-BA"/>
        </a:p>
      </dgm:t>
    </dgm:pt>
    <dgm:pt modelId="{73785DD3-5A9C-4885-B8CE-0CFE5C63505D}" type="parTrans" cxnId="{D205AC1E-3277-4FD1-B69C-0D4D36619D73}">
      <dgm:prSet/>
      <dgm:spPr/>
      <dgm:t>
        <a:bodyPr/>
        <a:lstStyle/>
        <a:p>
          <a:endParaRPr lang="bs-Latn-BA"/>
        </a:p>
      </dgm:t>
    </dgm:pt>
    <dgm:pt modelId="{298026B3-FE23-4E12-A643-067CD2968ACD}" type="sibTrans" cxnId="{D205AC1E-3277-4FD1-B69C-0D4D36619D73}">
      <dgm:prSet/>
      <dgm:spPr/>
      <dgm:t>
        <a:bodyPr/>
        <a:lstStyle/>
        <a:p>
          <a:endParaRPr lang="bs-Latn-BA"/>
        </a:p>
      </dgm:t>
    </dgm:pt>
    <dgm:pt modelId="{0AC3104B-3EB7-4F50-B4B2-1078F1EC3F13}">
      <dgm:prSet/>
      <dgm:spPr/>
      <dgm:t>
        <a:bodyPr/>
        <a:lstStyle/>
        <a:p>
          <a:pPr rtl="0"/>
          <a:r>
            <a:rPr lang="bs-Latn-BA" dirty="0" smtClean="0"/>
            <a:t>Pregled detalja (Web prikaz detalja sa sjednice, generisanje pdf zapisnika)</a:t>
          </a:r>
          <a:endParaRPr lang="bs-Latn-BA" dirty="0"/>
        </a:p>
      </dgm:t>
    </dgm:pt>
    <dgm:pt modelId="{B3E524CF-455E-4484-8730-4B1E4FA78234}" type="parTrans" cxnId="{DEEE5970-59CD-4E2B-93E2-B5EF6E8B90D0}">
      <dgm:prSet/>
      <dgm:spPr/>
      <dgm:t>
        <a:bodyPr/>
        <a:lstStyle/>
        <a:p>
          <a:endParaRPr lang="bs-Latn-BA"/>
        </a:p>
      </dgm:t>
    </dgm:pt>
    <dgm:pt modelId="{5EC05D48-842C-4D34-A3FD-29F8BDE39B9A}" type="sibTrans" cxnId="{DEEE5970-59CD-4E2B-93E2-B5EF6E8B90D0}">
      <dgm:prSet/>
      <dgm:spPr/>
      <dgm:t>
        <a:bodyPr/>
        <a:lstStyle/>
        <a:p>
          <a:endParaRPr lang="bs-Latn-BA"/>
        </a:p>
      </dgm:t>
    </dgm:pt>
    <dgm:pt modelId="{373C78EE-CEEF-4D9B-BBFE-B3D19D26DAA9}">
      <dgm:prSet/>
      <dgm:spPr/>
      <dgm:t>
        <a:bodyPr/>
        <a:lstStyle/>
        <a:p>
          <a:pPr rtl="0"/>
          <a:r>
            <a:rPr lang="bs-Latn-BA" dirty="0" smtClean="0"/>
            <a:t>Upravljanje šifrarnicima pomoću GUI-a</a:t>
          </a:r>
          <a:endParaRPr lang="bs-Latn-BA" dirty="0"/>
        </a:p>
      </dgm:t>
    </dgm:pt>
    <dgm:pt modelId="{120AB554-BA14-46F2-9EB4-91A7F10FE901}" type="parTrans" cxnId="{03981A73-550C-4DED-80BE-45007F5CBC62}">
      <dgm:prSet/>
      <dgm:spPr/>
      <dgm:t>
        <a:bodyPr/>
        <a:lstStyle/>
        <a:p>
          <a:endParaRPr lang="bs-Latn-BA"/>
        </a:p>
      </dgm:t>
    </dgm:pt>
    <dgm:pt modelId="{E5AF5F4C-F9A9-4C81-87CF-E23B723093E4}" type="sibTrans" cxnId="{03981A73-550C-4DED-80BE-45007F5CBC62}">
      <dgm:prSet/>
      <dgm:spPr/>
      <dgm:t>
        <a:bodyPr/>
        <a:lstStyle/>
        <a:p>
          <a:endParaRPr lang="bs-Latn-BA"/>
        </a:p>
      </dgm:t>
    </dgm:pt>
    <dgm:pt modelId="{4AADD795-BD6E-486D-A523-876C1956E51C}" type="pres">
      <dgm:prSet presAssocID="{7F4FC5B5-79D1-40CC-94B5-FD243E16CE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bs-Latn-BA"/>
        </a:p>
      </dgm:t>
    </dgm:pt>
    <dgm:pt modelId="{400CCCAA-6A12-4826-80AD-85472D1C46D3}" type="pres">
      <dgm:prSet presAssocID="{C273C8EF-C6CB-4E99-B16E-B594A2FC4B51}" presName="linNode" presStyleCnt="0"/>
      <dgm:spPr/>
    </dgm:pt>
    <dgm:pt modelId="{57C51EB9-862A-4367-8A02-D9920256560F}" type="pres">
      <dgm:prSet presAssocID="{C273C8EF-C6CB-4E99-B16E-B594A2FC4B51}" presName="parentText" presStyleLbl="node1" presStyleIdx="0" presStyleCnt="5" custScaleX="226919">
        <dgm:presLayoutVars>
          <dgm:chMax val="1"/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AC59CD42-E20A-483E-BBEA-6247C11C12F5}" type="pres">
      <dgm:prSet presAssocID="{4C383E81-8DA0-405D-95F1-824588952E10}" presName="sp" presStyleCnt="0"/>
      <dgm:spPr/>
    </dgm:pt>
    <dgm:pt modelId="{616462A3-1CB5-44C3-AC2E-924129B3AF72}" type="pres">
      <dgm:prSet presAssocID="{E7AFC516-E39B-477B-B5C6-A186BDE694B2}" presName="linNode" presStyleCnt="0"/>
      <dgm:spPr/>
    </dgm:pt>
    <dgm:pt modelId="{096B0FBB-DB5D-485F-8743-919B8FF634E5}" type="pres">
      <dgm:prSet presAssocID="{E7AFC516-E39B-477B-B5C6-A186BDE694B2}" presName="parentText" presStyleLbl="node1" presStyleIdx="1" presStyleCnt="5" custScaleX="226919">
        <dgm:presLayoutVars>
          <dgm:chMax val="1"/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D1DBCAD8-EC1A-4BFD-B732-09285A68D3A3}" type="pres">
      <dgm:prSet presAssocID="{4FBA0A94-CBE6-4C1C-8452-4033227E050B}" presName="sp" presStyleCnt="0"/>
      <dgm:spPr/>
    </dgm:pt>
    <dgm:pt modelId="{87243F12-7C9B-4AED-A681-07DC63001713}" type="pres">
      <dgm:prSet presAssocID="{9F22D0E7-1666-4481-B2E1-13C8335445E9}" presName="linNode" presStyleCnt="0"/>
      <dgm:spPr/>
    </dgm:pt>
    <dgm:pt modelId="{436A44F1-949A-4BF9-BA27-D73B4EF75E95}" type="pres">
      <dgm:prSet presAssocID="{9F22D0E7-1666-4481-B2E1-13C8335445E9}" presName="parentText" presStyleLbl="node1" presStyleIdx="2" presStyleCnt="5" custScaleX="226919">
        <dgm:presLayoutVars>
          <dgm:chMax val="1"/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F8CE6FAE-AF26-4882-B442-594969B535F2}" type="pres">
      <dgm:prSet presAssocID="{298026B3-FE23-4E12-A643-067CD2968ACD}" presName="sp" presStyleCnt="0"/>
      <dgm:spPr/>
    </dgm:pt>
    <dgm:pt modelId="{F2AFC607-381F-413E-8D48-5F1CC6A489B9}" type="pres">
      <dgm:prSet presAssocID="{0AC3104B-3EB7-4F50-B4B2-1078F1EC3F13}" presName="linNode" presStyleCnt="0"/>
      <dgm:spPr/>
    </dgm:pt>
    <dgm:pt modelId="{331A7E67-876B-4D65-9544-453C7620530C}" type="pres">
      <dgm:prSet presAssocID="{0AC3104B-3EB7-4F50-B4B2-1078F1EC3F13}" presName="parentText" presStyleLbl="node1" presStyleIdx="3" presStyleCnt="5" custScaleX="226919">
        <dgm:presLayoutVars>
          <dgm:chMax val="1"/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D1B25A1F-7772-48BD-A21C-F33A9DCD877A}" type="pres">
      <dgm:prSet presAssocID="{5EC05D48-842C-4D34-A3FD-29F8BDE39B9A}" presName="sp" presStyleCnt="0"/>
      <dgm:spPr/>
    </dgm:pt>
    <dgm:pt modelId="{052A6C79-29A8-45C6-AAD0-369035ED0ADD}" type="pres">
      <dgm:prSet presAssocID="{373C78EE-CEEF-4D9B-BBFE-B3D19D26DAA9}" presName="linNode" presStyleCnt="0"/>
      <dgm:spPr/>
    </dgm:pt>
    <dgm:pt modelId="{7D6639DD-6B09-4236-A4AE-095F60A22AC2}" type="pres">
      <dgm:prSet presAssocID="{373C78EE-CEEF-4D9B-BBFE-B3D19D26DAA9}" presName="parentText" presStyleLbl="node1" presStyleIdx="4" presStyleCnt="5" custScaleX="226417">
        <dgm:presLayoutVars>
          <dgm:chMax val="1"/>
          <dgm:bulletEnabled val="1"/>
        </dgm:presLayoutVars>
      </dgm:prSet>
      <dgm:spPr/>
      <dgm:t>
        <a:bodyPr/>
        <a:lstStyle/>
        <a:p>
          <a:endParaRPr lang="bs-Latn-BA"/>
        </a:p>
      </dgm:t>
    </dgm:pt>
  </dgm:ptLst>
  <dgm:cxnLst>
    <dgm:cxn modelId="{03981A73-550C-4DED-80BE-45007F5CBC62}" srcId="{7F4FC5B5-79D1-40CC-94B5-FD243E16CE00}" destId="{373C78EE-CEEF-4D9B-BBFE-B3D19D26DAA9}" srcOrd="4" destOrd="0" parTransId="{120AB554-BA14-46F2-9EB4-91A7F10FE901}" sibTransId="{E5AF5F4C-F9A9-4C81-87CF-E23B723093E4}"/>
    <dgm:cxn modelId="{D205AC1E-3277-4FD1-B69C-0D4D36619D73}" srcId="{7F4FC5B5-79D1-40CC-94B5-FD243E16CE00}" destId="{9F22D0E7-1666-4481-B2E1-13C8335445E9}" srcOrd="2" destOrd="0" parTransId="{73785DD3-5A9C-4885-B8CE-0CFE5C63505D}" sibTransId="{298026B3-FE23-4E12-A643-067CD2968ACD}"/>
    <dgm:cxn modelId="{E505C99F-EA1D-4F75-9397-F78BB072BFE8}" type="presOf" srcId="{C273C8EF-C6CB-4E99-B16E-B594A2FC4B51}" destId="{57C51EB9-862A-4367-8A02-D9920256560F}" srcOrd="0" destOrd="0" presId="urn:microsoft.com/office/officeart/2005/8/layout/vList5"/>
    <dgm:cxn modelId="{DEEE5970-59CD-4E2B-93E2-B5EF6E8B90D0}" srcId="{7F4FC5B5-79D1-40CC-94B5-FD243E16CE00}" destId="{0AC3104B-3EB7-4F50-B4B2-1078F1EC3F13}" srcOrd="3" destOrd="0" parTransId="{B3E524CF-455E-4484-8730-4B1E4FA78234}" sibTransId="{5EC05D48-842C-4D34-A3FD-29F8BDE39B9A}"/>
    <dgm:cxn modelId="{4A747B32-D5F8-45F0-98A0-01157EE2F8C9}" type="presOf" srcId="{373C78EE-CEEF-4D9B-BBFE-B3D19D26DAA9}" destId="{7D6639DD-6B09-4236-A4AE-095F60A22AC2}" srcOrd="0" destOrd="0" presId="urn:microsoft.com/office/officeart/2005/8/layout/vList5"/>
    <dgm:cxn modelId="{850DB4E9-6EA8-46EA-A6D7-98626821039A}" type="presOf" srcId="{0AC3104B-3EB7-4F50-B4B2-1078F1EC3F13}" destId="{331A7E67-876B-4D65-9544-453C7620530C}" srcOrd="0" destOrd="0" presId="urn:microsoft.com/office/officeart/2005/8/layout/vList5"/>
    <dgm:cxn modelId="{21D8C4FC-EAB0-484A-9842-1B216F66496A}" type="presOf" srcId="{9F22D0E7-1666-4481-B2E1-13C8335445E9}" destId="{436A44F1-949A-4BF9-BA27-D73B4EF75E95}" srcOrd="0" destOrd="0" presId="urn:microsoft.com/office/officeart/2005/8/layout/vList5"/>
    <dgm:cxn modelId="{E4EEF76F-F43A-4057-90C1-C961108A3D88}" type="presOf" srcId="{7F4FC5B5-79D1-40CC-94B5-FD243E16CE00}" destId="{4AADD795-BD6E-486D-A523-876C1956E51C}" srcOrd="0" destOrd="0" presId="urn:microsoft.com/office/officeart/2005/8/layout/vList5"/>
    <dgm:cxn modelId="{F4E404DF-C7A5-4D10-B2C3-4D108F5C514D}" type="presOf" srcId="{E7AFC516-E39B-477B-B5C6-A186BDE694B2}" destId="{096B0FBB-DB5D-485F-8743-919B8FF634E5}" srcOrd="0" destOrd="0" presId="urn:microsoft.com/office/officeart/2005/8/layout/vList5"/>
    <dgm:cxn modelId="{70FB0921-075B-434C-B9E0-2E8A3884D57F}" srcId="{7F4FC5B5-79D1-40CC-94B5-FD243E16CE00}" destId="{E7AFC516-E39B-477B-B5C6-A186BDE694B2}" srcOrd="1" destOrd="0" parTransId="{8FF3C81A-9EB4-44BF-AF90-80BC5BBDDE9D}" sibTransId="{4FBA0A94-CBE6-4C1C-8452-4033227E050B}"/>
    <dgm:cxn modelId="{88C8BE94-D2E8-4B65-A54E-3EFAB31F682A}" srcId="{7F4FC5B5-79D1-40CC-94B5-FD243E16CE00}" destId="{C273C8EF-C6CB-4E99-B16E-B594A2FC4B51}" srcOrd="0" destOrd="0" parTransId="{1ED1CC42-F388-4987-8242-E01A68E1DC8F}" sibTransId="{4C383E81-8DA0-405D-95F1-824588952E10}"/>
    <dgm:cxn modelId="{405E579C-234D-4A05-A1A4-2927FDAF0C43}" type="presParOf" srcId="{4AADD795-BD6E-486D-A523-876C1956E51C}" destId="{400CCCAA-6A12-4826-80AD-85472D1C46D3}" srcOrd="0" destOrd="0" presId="urn:microsoft.com/office/officeart/2005/8/layout/vList5"/>
    <dgm:cxn modelId="{2486CDEE-8E5B-40FC-97F9-9474FCF4634B}" type="presParOf" srcId="{400CCCAA-6A12-4826-80AD-85472D1C46D3}" destId="{57C51EB9-862A-4367-8A02-D9920256560F}" srcOrd="0" destOrd="0" presId="urn:microsoft.com/office/officeart/2005/8/layout/vList5"/>
    <dgm:cxn modelId="{B5BE5D9E-45E4-4E3B-A55F-962A4BA1DF00}" type="presParOf" srcId="{4AADD795-BD6E-486D-A523-876C1956E51C}" destId="{AC59CD42-E20A-483E-BBEA-6247C11C12F5}" srcOrd="1" destOrd="0" presId="urn:microsoft.com/office/officeart/2005/8/layout/vList5"/>
    <dgm:cxn modelId="{1FE158E0-6FBA-484D-90A5-9225A6306E7D}" type="presParOf" srcId="{4AADD795-BD6E-486D-A523-876C1956E51C}" destId="{616462A3-1CB5-44C3-AC2E-924129B3AF72}" srcOrd="2" destOrd="0" presId="urn:microsoft.com/office/officeart/2005/8/layout/vList5"/>
    <dgm:cxn modelId="{B0D3D199-4E6B-44E5-B8B5-241E5A2B7586}" type="presParOf" srcId="{616462A3-1CB5-44C3-AC2E-924129B3AF72}" destId="{096B0FBB-DB5D-485F-8743-919B8FF634E5}" srcOrd="0" destOrd="0" presId="urn:microsoft.com/office/officeart/2005/8/layout/vList5"/>
    <dgm:cxn modelId="{7B4EBF1D-89EA-4E58-83AD-38BFDD4DF761}" type="presParOf" srcId="{4AADD795-BD6E-486D-A523-876C1956E51C}" destId="{D1DBCAD8-EC1A-4BFD-B732-09285A68D3A3}" srcOrd="3" destOrd="0" presId="urn:microsoft.com/office/officeart/2005/8/layout/vList5"/>
    <dgm:cxn modelId="{CB9DBF67-B8C3-4BC5-A224-81D6F4728A50}" type="presParOf" srcId="{4AADD795-BD6E-486D-A523-876C1956E51C}" destId="{87243F12-7C9B-4AED-A681-07DC63001713}" srcOrd="4" destOrd="0" presId="urn:microsoft.com/office/officeart/2005/8/layout/vList5"/>
    <dgm:cxn modelId="{95EBCED0-D732-467D-96B0-5B3574DF847A}" type="presParOf" srcId="{87243F12-7C9B-4AED-A681-07DC63001713}" destId="{436A44F1-949A-4BF9-BA27-D73B4EF75E95}" srcOrd="0" destOrd="0" presId="urn:microsoft.com/office/officeart/2005/8/layout/vList5"/>
    <dgm:cxn modelId="{7A7D8D8D-4FB8-46EA-A873-58238940E17D}" type="presParOf" srcId="{4AADD795-BD6E-486D-A523-876C1956E51C}" destId="{F8CE6FAE-AF26-4882-B442-594969B535F2}" srcOrd="5" destOrd="0" presId="urn:microsoft.com/office/officeart/2005/8/layout/vList5"/>
    <dgm:cxn modelId="{19620C53-5E8D-4F64-85E0-7942566A9B9D}" type="presParOf" srcId="{4AADD795-BD6E-486D-A523-876C1956E51C}" destId="{F2AFC607-381F-413E-8D48-5F1CC6A489B9}" srcOrd="6" destOrd="0" presId="urn:microsoft.com/office/officeart/2005/8/layout/vList5"/>
    <dgm:cxn modelId="{ECE8221A-6080-435F-9849-E8F25BDE0AEA}" type="presParOf" srcId="{F2AFC607-381F-413E-8D48-5F1CC6A489B9}" destId="{331A7E67-876B-4D65-9544-453C7620530C}" srcOrd="0" destOrd="0" presId="urn:microsoft.com/office/officeart/2005/8/layout/vList5"/>
    <dgm:cxn modelId="{8E76F730-D3B0-4080-A745-59F267498478}" type="presParOf" srcId="{4AADD795-BD6E-486D-A523-876C1956E51C}" destId="{D1B25A1F-7772-48BD-A21C-F33A9DCD877A}" srcOrd="7" destOrd="0" presId="urn:microsoft.com/office/officeart/2005/8/layout/vList5"/>
    <dgm:cxn modelId="{6601482C-B796-48D2-ACE2-B97D000C1E88}" type="presParOf" srcId="{4AADD795-BD6E-486D-A523-876C1956E51C}" destId="{052A6C79-29A8-45C6-AAD0-369035ED0ADD}" srcOrd="8" destOrd="0" presId="urn:microsoft.com/office/officeart/2005/8/layout/vList5"/>
    <dgm:cxn modelId="{B4CDB93C-FB5D-4C78-9FC0-CFA0F479086E}" type="presParOf" srcId="{052A6C79-29A8-45C6-AAD0-369035ED0ADD}" destId="{7D6639DD-6B09-4236-A4AE-095F60A22AC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693EA5-1220-47EE-ADC5-128A8A52A78C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s-Latn-BA"/>
        </a:p>
      </dgm:t>
    </dgm:pt>
    <dgm:pt modelId="{7F479B1E-DD1A-4667-8A9F-90DA519A543E}">
      <dgm:prSet phldrT="[Text]" custT="1"/>
      <dgm:spPr/>
      <dgm:t>
        <a:bodyPr/>
        <a:lstStyle/>
        <a:p>
          <a:r>
            <a:rPr lang="bs-Latn-BA" sz="1100" dirty="0" smtClean="0"/>
            <a:t>Hasović Aida </a:t>
          </a:r>
          <a:endParaRPr lang="bs-Latn-BA" sz="1100" dirty="0"/>
        </a:p>
      </dgm:t>
    </dgm:pt>
    <dgm:pt modelId="{EAAD61B7-E751-47A6-9F10-9699F8A1C761}" type="parTrans" cxnId="{16BAEC82-7042-46A4-9328-69CEB5C82225}">
      <dgm:prSet/>
      <dgm:spPr/>
      <dgm:t>
        <a:bodyPr/>
        <a:lstStyle/>
        <a:p>
          <a:endParaRPr lang="bs-Latn-BA" sz="1100"/>
        </a:p>
      </dgm:t>
    </dgm:pt>
    <dgm:pt modelId="{F6C9E560-6B3E-4809-B8A3-CCDB25330F06}" type="sibTrans" cxnId="{16BAEC82-7042-46A4-9328-69CEB5C82225}">
      <dgm:prSet/>
      <dgm:spPr/>
      <dgm:t>
        <a:bodyPr/>
        <a:lstStyle/>
        <a:p>
          <a:endParaRPr lang="bs-Latn-BA"/>
        </a:p>
      </dgm:t>
    </dgm:pt>
    <dgm:pt modelId="{097D8EB2-3CD3-4520-A63D-D9CAD28B8D4A}">
      <dgm:prSet phldrT="[Text]" custT="1"/>
      <dgm:spPr/>
      <dgm:t>
        <a:bodyPr/>
        <a:lstStyle/>
        <a:p>
          <a:r>
            <a:rPr lang="bs-Latn-BA" sz="1100" dirty="0" smtClean="0"/>
            <a:t>Team member</a:t>
          </a:r>
          <a:endParaRPr lang="bs-Latn-BA" sz="1100" dirty="0"/>
        </a:p>
      </dgm:t>
    </dgm:pt>
    <dgm:pt modelId="{A9D4BBAE-E0CD-4ECB-BDAB-1C6E9D3D7666}" type="parTrans" cxnId="{C21E3C58-49E8-4FC5-BF9D-9F9CC943171E}">
      <dgm:prSet/>
      <dgm:spPr/>
      <dgm:t>
        <a:bodyPr/>
        <a:lstStyle/>
        <a:p>
          <a:endParaRPr lang="bs-Latn-BA"/>
        </a:p>
      </dgm:t>
    </dgm:pt>
    <dgm:pt modelId="{7F56B448-3784-4900-849C-9677454B897A}" type="sibTrans" cxnId="{C21E3C58-49E8-4FC5-BF9D-9F9CC943171E}">
      <dgm:prSet/>
      <dgm:spPr/>
      <dgm:t>
        <a:bodyPr/>
        <a:lstStyle/>
        <a:p>
          <a:endParaRPr lang="bs-Latn-BA"/>
        </a:p>
      </dgm:t>
    </dgm:pt>
    <dgm:pt modelId="{854CF94A-2715-491C-A756-051F3B6BE753}">
      <dgm:prSet phldrT="[Text]" custT="1"/>
      <dgm:spPr/>
      <dgm:t>
        <a:bodyPr/>
        <a:lstStyle/>
        <a:p>
          <a:r>
            <a:rPr lang="bs-Latn-BA" sz="1100" dirty="0" smtClean="0"/>
            <a:t>Botulja Sumeja</a:t>
          </a:r>
          <a:endParaRPr lang="bs-Latn-BA" sz="1100" dirty="0"/>
        </a:p>
      </dgm:t>
    </dgm:pt>
    <dgm:pt modelId="{AEA93383-ABD0-43F6-8043-F4AF307BD1BC}" type="parTrans" cxnId="{70B7002C-F366-4E29-90B5-AE798934C6C2}">
      <dgm:prSet/>
      <dgm:spPr/>
      <dgm:t>
        <a:bodyPr/>
        <a:lstStyle/>
        <a:p>
          <a:endParaRPr lang="bs-Latn-BA" sz="1100"/>
        </a:p>
      </dgm:t>
    </dgm:pt>
    <dgm:pt modelId="{E9BB3BC8-B5D7-4710-A8CD-1793A29074D1}" type="sibTrans" cxnId="{70B7002C-F366-4E29-90B5-AE798934C6C2}">
      <dgm:prSet/>
      <dgm:spPr/>
      <dgm:t>
        <a:bodyPr/>
        <a:lstStyle/>
        <a:p>
          <a:endParaRPr lang="bs-Latn-BA"/>
        </a:p>
      </dgm:t>
    </dgm:pt>
    <dgm:pt modelId="{B0A2C69E-0719-4C17-9BDE-94026E06D81F}">
      <dgm:prSet phldrT="[Text]" custT="1"/>
      <dgm:spPr/>
      <dgm:t>
        <a:bodyPr/>
        <a:lstStyle/>
        <a:p>
          <a:r>
            <a:rPr lang="bs-Latn-BA" sz="900" dirty="0" smtClean="0"/>
            <a:t>Dautbegović</a:t>
          </a:r>
          <a:r>
            <a:rPr lang="bs-Latn-BA" sz="1100" dirty="0" smtClean="0"/>
            <a:t> Emrah</a:t>
          </a:r>
          <a:endParaRPr lang="bs-Latn-BA" sz="1100" dirty="0"/>
        </a:p>
      </dgm:t>
    </dgm:pt>
    <dgm:pt modelId="{BB3AE6F2-A943-466C-A9C2-8A2AE96A94B4}" type="parTrans" cxnId="{D5B073F5-BDFE-42E1-8E1F-890E93687555}">
      <dgm:prSet/>
      <dgm:spPr/>
      <dgm:t>
        <a:bodyPr/>
        <a:lstStyle/>
        <a:p>
          <a:endParaRPr lang="bs-Latn-BA" sz="1100"/>
        </a:p>
      </dgm:t>
    </dgm:pt>
    <dgm:pt modelId="{293CA4DB-B8C0-4655-9031-2A47E0DE4D0E}" type="sibTrans" cxnId="{D5B073F5-BDFE-42E1-8E1F-890E93687555}">
      <dgm:prSet/>
      <dgm:spPr/>
      <dgm:t>
        <a:bodyPr/>
        <a:lstStyle/>
        <a:p>
          <a:endParaRPr lang="bs-Latn-BA"/>
        </a:p>
      </dgm:t>
    </dgm:pt>
    <dgm:pt modelId="{89AB955F-3BBF-45DA-BB17-986107C34137}">
      <dgm:prSet phldrT="[Text]" custT="1"/>
      <dgm:spPr/>
      <dgm:t>
        <a:bodyPr/>
        <a:lstStyle/>
        <a:p>
          <a:r>
            <a:rPr lang="bs-Latn-BA" sz="1100" dirty="0" smtClean="0"/>
            <a:t>Granulo Aida</a:t>
          </a:r>
          <a:endParaRPr lang="bs-Latn-BA" sz="1100" dirty="0"/>
        </a:p>
      </dgm:t>
    </dgm:pt>
    <dgm:pt modelId="{FC998BB0-4316-4527-9D8A-910F0E91FB74}" type="parTrans" cxnId="{0A3514D9-2559-4FF5-A9C2-8B3805393B65}">
      <dgm:prSet/>
      <dgm:spPr/>
      <dgm:t>
        <a:bodyPr/>
        <a:lstStyle/>
        <a:p>
          <a:endParaRPr lang="bs-Latn-BA" sz="1100"/>
        </a:p>
      </dgm:t>
    </dgm:pt>
    <dgm:pt modelId="{329F86DB-0E22-4979-B1F0-240D09D594DE}" type="sibTrans" cxnId="{0A3514D9-2559-4FF5-A9C2-8B3805393B65}">
      <dgm:prSet/>
      <dgm:spPr/>
      <dgm:t>
        <a:bodyPr/>
        <a:lstStyle/>
        <a:p>
          <a:endParaRPr lang="bs-Latn-BA"/>
        </a:p>
      </dgm:t>
    </dgm:pt>
    <dgm:pt modelId="{A2AD981F-0D51-4508-B906-EEC7F3CAC677}">
      <dgm:prSet phldrT="[Text]" custT="1"/>
      <dgm:spPr/>
      <dgm:t>
        <a:bodyPr/>
        <a:lstStyle/>
        <a:p>
          <a:r>
            <a:rPr lang="bs-Latn-BA" sz="1100" dirty="0" smtClean="0"/>
            <a:t>Alić Dino</a:t>
          </a:r>
          <a:endParaRPr lang="bs-Latn-BA" sz="1100" dirty="0"/>
        </a:p>
      </dgm:t>
    </dgm:pt>
    <dgm:pt modelId="{2A898D77-8E35-4AD7-BDCB-AA221551A14E}" type="parTrans" cxnId="{F0E6B7D8-EBA3-459B-B642-12E3BA24167F}">
      <dgm:prSet/>
      <dgm:spPr/>
      <dgm:t>
        <a:bodyPr/>
        <a:lstStyle/>
        <a:p>
          <a:endParaRPr lang="bs-Latn-BA" sz="1100"/>
        </a:p>
      </dgm:t>
    </dgm:pt>
    <dgm:pt modelId="{9C30A6B6-76BB-49D5-8B0E-2669EDADCFAB}" type="sibTrans" cxnId="{F0E6B7D8-EBA3-459B-B642-12E3BA24167F}">
      <dgm:prSet/>
      <dgm:spPr/>
      <dgm:t>
        <a:bodyPr/>
        <a:lstStyle/>
        <a:p>
          <a:endParaRPr lang="bs-Latn-BA"/>
        </a:p>
      </dgm:t>
    </dgm:pt>
    <dgm:pt modelId="{72C28735-FE55-4146-9B8A-9FF578CC28E3}">
      <dgm:prSet phldrT="[Text]" custT="1"/>
      <dgm:spPr/>
      <dgm:t>
        <a:bodyPr/>
        <a:lstStyle/>
        <a:p>
          <a:r>
            <a:rPr lang="bs-Latn-BA" sz="1100" dirty="0" smtClean="0"/>
            <a:t>Product owner</a:t>
          </a:r>
          <a:endParaRPr lang="bs-Latn-BA" sz="1100" dirty="0"/>
        </a:p>
      </dgm:t>
    </dgm:pt>
    <dgm:pt modelId="{56F4E2B4-BA93-4F37-AF22-4FC0887C0BEE}" type="parTrans" cxnId="{30D927B4-BF38-4EB0-9A46-C310EC317B6F}">
      <dgm:prSet/>
      <dgm:spPr/>
      <dgm:t>
        <a:bodyPr/>
        <a:lstStyle/>
        <a:p>
          <a:endParaRPr lang="bs-Latn-BA"/>
        </a:p>
      </dgm:t>
    </dgm:pt>
    <dgm:pt modelId="{45A7A4A7-EAEE-4066-A9E4-98FC14502BAC}" type="sibTrans" cxnId="{30D927B4-BF38-4EB0-9A46-C310EC317B6F}">
      <dgm:prSet/>
      <dgm:spPr/>
      <dgm:t>
        <a:bodyPr/>
        <a:lstStyle/>
        <a:p>
          <a:endParaRPr lang="bs-Latn-BA"/>
        </a:p>
      </dgm:t>
    </dgm:pt>
    <dgm:pt modelId="{F6DFA088-30DF-4442-8C17-09EB962FE73C}">
      <dgm:prSet phldrT="[Text]" custT="1"/>
      <dgm:spPr/>
      <dgm:t>
        <a:bodyPr/>
        <a:lstStyle/>
        <a:p>
          <a:r>
            <a:rPr lang="bs-Latn-BA" sz="1100" dirty="0" smtClean="0"/>
            <a:t>Džafić Faris</a:t>
          </a:r>
          <a:endParaRPr lang="bs-Latn-BA" sz="1100" dirty="0"/>
        </a:p>
      </dgm:t>
    </dgm:pt>
    <dgm:pt modelId="{A7BFC122-EB6C-4D31-BFBA-51CD16A4750E}" type="parTrans" cxnId="{33F42645-7FB3-41BC-A959-746DCD063A2B}">
      <dgm:prSet/>
      <dgm:spPr/>
      <dgm:t>
        <a:bodyPr/>
        <a:lstStyle/>
        <a:p>
          <a:endParaRPr lang="bs-Latn-BA" sz="1100"/>
        </a:p>
      </dgm:t>
    </dgm:pt>
    <dgm:pt modelId="{EF2AEED0-1954-43E6-9603-1C77E0A08CCF}" type="sibTrans" cxnId="{33F42645-7FB3-41BC-A959-746DCD063A2B}">
      <dgm:prSet/>
      <dgm:spPr/>
      <dgm:t>
        <a:bodyPr/>
        <a:lstStyle/>
        <a:p>
          <a:endParaRPr lang="bs-Latn-BA"/>
        </a:p>
      </dgm:t>
    </dgm:pt>
    <dgm:pt modelId="{1D26DBA6-5C6A-4C52-B303-E568B83593CF}">
      <dgm:prSet phldrT="[Text]" custT="1"/>
      <dgm:spPr/>
      <dgm:t>
        <a:bodyPr/>
        <a:lstStyle/>
        <a:p>
          <a:r>
            <a:rPr lang="bs-Latn-BA" sz="1100" dirty="0" smtClean="0"/>
            <a:t>Scrum Master</a:t>
          </a:r>
          <a:endParaRPr lang="bs-Latn-BA" sz="1100" dirty="0"/>
        </a:p>
      </dgm:t>
    </dgm:pt>
    <dgm:pt modelId="{A0945D3E-8F4A-432E-8F18-D861871A39A9}" type="parTrans" cxnId="{7E63379D-6AA4-43C9-9867-B10BB3089867}">
      <dgm:prSet/>
      <dgm:spPr/>
      <dgm:t>
        <a:bodyPr/>
        <a:lstStyle/>
        <a:p>
          <a:endParaRPr lang="bs-Latn-BA"/>
        </a:p>
      </dgm:t>
    </dgm:pt>
    <dgm:pt modelId="{CEFD0789-0E5F-403D-95F1-4FA5D0DA8DFC}" type="sibTrans" cxnId="{7E63379D-6AA4-43C9-9867-B10BB3089867}">
      <dgm:prSet/>
      <dgm:spPr/>
      <dgm:t>
        <a:bodyPr/>
        <a:lstStyle/>
        <a:p>
          <a:endParaRPr lang="bs-Latn-BA"/>
        </a:p>
      </dgm:t>
    </dgm:pt>
    <dgm:pt modelId="{65D09F3D-2A7D-4EB0-A93C-81DDA2F80B02}">
      <dgm:prSet phldrT="[Text]" custT="1"/>
      <dgm:spPr/>
      <dgm:t>
        <a:bodyPr/>
        <a:lstStyle/>
        <a:p>
          <a:r>
            <a:rPr lang="bs-Latn-BA" sz="1100" smtClean="0"/>
            <a:t>Team member</a:t>
          </a:r>
          <a:endParaRPr lang="bs-Latn-BA" sz="1100" dirty="0"/>
        </a:p>
      </dgm:t>
    </dgm:pt>
    <dgm:pt modelId="{C83B441D-2001-487B-BD1F-FF073E8AB36B}" type="parTrans" cxnId="{C23DB494-B92B-4589-8068-06E7965E26D3}">
      <dgm:prSet/>
      <dgm:spPr/>
      <dgm:t>
        <a:bodyPr/>
        <a:lstStyle/>
        <a:p>
          <a:endParaRPr lang="bs-Latn-BA"/>
        </a:p>
      </dgm:t>
    </dgm:pt>
    <dgm:pt modelId="{D268B736-88FE-4D1D-95A4-97E7119A80F0}" type="sibTrans" cxnId="{C23DB494-B92B-4589-8068-06E7965E26D3}">
      <dgm:prSet/>
      <dgm:spPr/>
      <dgm:t>
        <a:bodyPr/>
        <a:lstStyle/>
        <a:p>
          <a:endParaRPr lang="bs-Latn-BA"/>
        </a:p>
      </dgm:t>
    </dgm:pt>
    <dgm:pt modelId="{15FFEF75-9EA3-4C1B-8889-288302601813}">
      <dgm:prSet phldrT="[Text]" custT="1"/>
      <dgm:spPr/>
      <dgm:t>
        <a:bodyPr/>
        <a:lstStyle/>
        <a:p>
          <a:r>
            <a:rPr lang="bs-Latn-BA" sz="1100" dirty="0" smtClean="0"/>
            <a:t>Team member</a:t>
          </a:r>
          <a:endParaRPr lang="bs-Latn-BA" sz="1100" dirty="0"/>
        </a:p>
      </dgm:t>
    </dgm:pt>
    <dgm:pt modelId="{D53BA55A-926A-47C1-8AA9-55FEFBD059F0}" type="parTrans" cxnId="{1342F86F-32E7-42B5-89D8-6E7044B8EDFD}">
      <dgm:prSet/>
      <dgm:spPr/>
      <dgm:t>
        <a:bodyPr/>
        <a:lstStyle/>
        <a:p>
          <a:endParaRPr lang="bs-Latn-BA"/>
        </a:p>
      </dgm:t>
    </dgm:pt>
    <dgm:pt modelId="{9B8A2B93-BAC7-4DA5-87E5-27FC064F9F65}" type="sibTrans" cxnId="{1342F86F-32E7-42B5-89D8-6E7044B8EDFD}">
      <dgm:prSet/>
      <dgm:spPr/>
      <dgm:t>
        <a:bodyPr/>
        <a:lstStyle/>
        <a:p>
          <a:endParaRPr lang="bs-Latn-BA"/>
        </a:p>
      </dgm:t>
    </dgm:pt>
    <dgm:pt modelId="{A713916B-CA6F-4759-BB3E-979A4198A5B4}">
      <dgm:prSet phldrT="[Text]" custT="1"/>
      <dgm:spPr/>
      <dgm:t>
        <a:bodyPr/>
        <a:lstStyle/>
        <a:p>
          <a:r>
            <a:rPr lang="bs-Latn-BA" sz="1100" smtClean="0"/>
            <a:t>Team member</a:t>
          </a:r>
          <a:endParaRPr lang="bs-Latn-BA" sz="1100" dirty="0"/>
        </a:p>
      </dgm:t>
    </dgm:pt>
    <dgm:pt modelId="{27E65864-6EBD-4AF3-B4C7-54B6628DDBDB}" type="parTrans" cxnId="{C019275C-43B0-4F7E-AF36-F989B30C7106}">
      <dgm:prSet/>
      <dgm:spPr/>
      <dgm:t>
        <a:bodyPr/>
        <a:lstStyle/>
        <a:p>
          <a:endParaRPr lang="bs-Latn-BA"/>
        </a:p>
      </dgm:t>
    </dgm:pt>
    <dgm:pt modelId="{0418B28B-B77C-4D21-81C2-DA42D70973C6}" type="sibTrans" cxnId="{C019275C-43B0-4F7E-AF36-F989B30C7106}">
      <dgm:prSet/>
      <dgm:spPr/>
      <dgm:t>
        <a:bodyPr/>
        <a:lstStyle/>
        <a:p>
          <a:endParaRPr lang="bs-Latn-BA"/>
        </a:p>
      </dgm:t>
    </dgm:pt>
    <dgm:pt modelId="{347D3D3B-3569-497C-92DC-F9509F035C39}" type="pres">
      <dgm:prSet presAssocID="{FF693EA5-1220-47EE-ADC5-128A8A52A78C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bs-Latn-BA"/>
        </a:p>
      </dgm:t>
    </dgm:pt>
    <dgm:pt modelId="{6F3A8013-3148-4008-AAB2-8FC638DDED65}" type="pres">
      <dgm:prSet presAssocID="{FF693EA5-1220-47EE-ADC5-128A8A52A78C}" presName="cycle" presStyleCnt="0"/>
      <dgm:spPr/>
    </dgm:pt>
    <dgm:pt modelId="{D7224FF1-6501-4356-B8C7-9510779B878B}" type="pres">
      <dgm:prSet presAssocID="{FF693EA5-1220-47EE-ADC5-128A8A52A78C}" presName="centerShape" presStyleCnt="0"/>
      <dgm:spPr/>
    </dgm:pt>
    <dgm:pt modelId="{14339950-D2C1-44A0-A8B9-0E80CC6248D0}" type="pres">
      <dgm:prSet presAssocID="{FF693EA5-1220-47EE-ADC5-128A8A52A78C}" presName="connSite" presStyleLbl="node1" presStyleIdx="0" presStyleCnt="7"/>
      <dgm:spPr/>
    </dgm:pt>
    <dgm:pt modelId="{51BE77FC-E78E-4072-B4EE-3010EC946263}" type="pres">
      <dgm:prSet presAssocID="{FF693EA5-1220-47EE-ADC5-128A8A52A78C}" presName="visible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bs-Latn-BA"/>
        </a:p>
      </dgm:t>
    </dgm:pt>
    <dgm:pt modelId="{135C4551-11FB-4A61-BC8F-864820CF7FCF}" type="pres">
      <dgm:prSet presAssocID="{EAAD61B7-E751-47A6-9F10-9699F8A1C761}" presName="Name25" presStyleLbl="parChTrans1D1" presStyleIdx="0" presStyleCnt="6"/>
      <dgm:spPr/>
      <dgm:t>
        <a:bodyPr/>
        <a:lstStyle/>
        <a:p>
          <a:endParaRPr lang="bs-Latn-BA"/>
        </a:p>
      </dgm:t>
    </dgm:pt>
    <dgm:pt modelId="{76019DF0-45C3-4A16-BF1C-2B1EBE1BACF3}" type="pres">
      <dgm:prSet presAssocID="{7F479B1E-DD1A-4667-8A9F-90DA519A543E}" presName="node" presStyleCnt="0"/>
      <dgm:spPr/>
    </dgm:pt>
    <dgm:pt modelId="{3E00B855-D21C-4133-B36F-56D05610A70B}" type="pres">
      <dgm:prSet presAssocID="{7F479B1E-DD1A-4667-8A9F-90DA519A543E}" presName="parentNode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BDD4BA51-92FE-4AC9-807F-138B2150977F}" type="pres">
      <dgm:prSet presAssocID="{7F479B1E-DD1A-4667-8A9F-90DA519A543E}" presName="child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D40BD906-C197-482C-BF4C-74D8E27AFE9F}" type="pres">
      <dgm:prSet presAssocID="{AEA93383-ABD0-43F6-8043-F4AF307BD1BC}" presName="Name25" presStyleLbl="parChTrans1D1" presStyleIdx="1" presStyleCnt="6"/>
      <dgm:spPr/>
      <dgm:t>
        <a:bodyPr/>
        <a:lstStyle/>
        <a:p>
          <a:endParaRPr lang="bs-Latn-BA"/>
        </a:p>
      </dgm:t>
    </dgm:pt>
    <dgm:pt modelId="{B1876E36-B360-435F-8A5E-53A631D4415F}" type="pres">
      <dgm:prSet presAssocID="{854CF94A-2715-491C-A756-051F3B6BE753}" presName="node" presStyleCnt="0"/>
      <dgm:spPr/>
    </dgm:pt>
    <dgm:pt modelId="{62EC820F-69C1-4E33-8E2F-E7731FEDCFC3}" type="pres">
      <dgm:prSet presAssocID="{854CF94A-2715-491C-A756-051F3B6BE753}" presName="parentNode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B5C2A031-00B8-437C-8ED6-5E9EAA99DC5C}" type="pres">
      <dgm:prSet presAssocID="{854CF94A-2715-491C-A756-051F3B6BE753}" presName="child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14DCB762-9D74-4739-BBFC-2CE057E396B8}" type="pres">
      <dgm:prSet presAssocID="{BB3AE6F2-A943-466C-A9C2-8A2AE96A94B4}" presName="Name25" presStyleLbl="parChTrans1D1" presStyleIdx="2" presStyleCnt="6"/>
      <dgm:spPr/>
      <dgm:t>
        <a:bodyPr/>
        <a:lstStyle/>
        <a:p>
          <a:endParaRPr lang="bs-Latn-BA"/>
        </a:p>
      </dgm:t>
    </dgm:pt>
    <dgm:pt modelId="{F850FF59-0DCC-446B-9448-B8F2443A3925}" type="pres">
      <dgm:prSet presAssocID="{B0A2C69E-0719-4C17-9BDE-94026E06D81F}" presName="node" presStyleCnt="0"/>
      <dgm:spPr/>
    </dgm:pt>
    <dgm:pt modelId="{4C8E819E-2E95-48D6-8209-24BBB0B5D2AD}" type="pres">
      <dgm:prSet presAssocID="{B0A2C69E-0719-4C17-9BDE-94026E06D81F}" presName="parentNode" presStyleLbl="node1" presStyleIdx="3" presStyleCnt="7" custScaleX="127153" custScaleY="120540" custLinFactNeighborX="3698" custLinFactNeighborY="-122">
        <dgm:presLayoutVars>
          <dgm:chMax val="1"/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ED07DCBF-E586-41D2-AEAB-E9424BB1E307}" type="pres">
      <dgm:prSet presAssocID="{B0A2C69E-0719-4C17-9BDE-94026E06D81F}" presName="child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D5A9DB66-8284-4D9C-9BA3-99F7EA0A8C47}" type="pres">
      <dgm:prSet presAssocID="{FC998BB0-4316-4527-9D8A-910F0E91FB74}" presName="Name25" presStyleLbl="parChTrans1D1" presStyleIdx="3" presStyleCnt="6"/>
      <dgm:spPr/>
      <dgm:t>
        <a:bodyPr/>
        <a:lstStyle/>
        <a:p>
          <a:endParaRPr lang="bs-Latn-BA"/>
        </a:p>
      </dgm:t>
    </dgm:pt>
    <dgm:pt modelId="{73B8016F-08EA-4489-A792-086B993FE720}" type="pres">
      <dgm:prSet presAssocID="{89AB955F-3BBF-45DA-BB17-986107C34137}" presName="node" presStyleCnt="0"/>
      <dgm:spPr/>
    </dgm:pt>
    <dgm:pt modelId="{37008519-FF7F-4740-A375-DE572449FCB0}" type="pres">
      <dgm:prSet presAssocID="{89AB955F-3BBF-45DA-BB17-986107C34137}" presName="parentNode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F4A7A958-710E-4A21-BB3D-1E14C660AF77}" type="pres">
      <dgm:prSet presAssocID="{89AB955F-3BBF-45DA-BB17-986107C34137}" presName="child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3E6F8BC8-8651-4868-904B-9B488408200C}" type="pres">
      <dgm:prSet presAssocID="{A7BFC122-EB6C-4D31-BFBA-51CD16A4750E}" presName="Name25" presStyleLbl="parChTrans1D1" presStyleIdx="4" presStyleCnt="6"/>
      <dgm:spPr/>
      <dgm:t>
        <a:bodyPr/>
        <a:lstStyle/>
        <a:p>
          <a:endParaRPr lang="bs-Latn-BA"/>
        </a:p>
      </dgm:t>
    </dgm:pt>
    <dgm:pt modelId="{3FDA4DDB-B1D8-458F-BE4F-B0BC1DDE4FFC}" type="pres">
      <dgm:prSet presAssocID="{F6DFA088-30DF-4442-8C17-09EB962FE73C}" presName="node" presStyleCnt="0"/>
      <dgm:spPr/>
    </dgm:pt>
    <dgm:pt modelId="{B2B6C653-6CFF-4A46-AD01-08D72ACC01E0}" type="pres">
      <dgm:prSet presAssocID="{F6DFA088-30DF-4442-8C17-09EB962FE73C}" presName="parentNode" presStyleLbl="node1" presStyleIdx="5" presStyleCnt="7" custLinFactX="-110165" custLinFactNeighborX="-200000" custLinFactNeighborY="24037">
        <dgm:presLayoutVars>
          <dgm:chMax val="1"/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4ACEB8D2-250F-48FA-9132-C7519E469750}" type="pres">
      <dgm:prSet presAssocID="{F6DFA088-30DF-4442-8C17-09EB962FE73C}" presName="child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D33857EE-E0D2-4185-B5BD-56A8A132B505}" type="pres">
      <dgm:prSet presAssocID="{2A898D77-8E35-4AD7-BDCB-AA221551A14E}" presName="Name25" presStyleLbl="parChTrans1D1" presStyleIdx="5" presStyleCnt="6"/>
      <dgm:spPr/>
      <dgm:t>
        <a:bodyPr/>
        <a:lstStyle/>
        <a:p>
          <a:endParaRPr lang="bs-Latn-BA"/>
        </a:p>
      </dgm:t>
    </dgm:pt>
    <dgm:pt modelId="{156F59C4-9141-44D6-A0E7-E66A48C96CD8}" type="pres">
      <dgm:prSet presAssocID="{A2AD981F-0D51-4508-B906-EEC7F3CAC677}" presName="node" presStyleCnt="0"/>
      <dgm:spPr/>
    </dgm:pt>
    <dgm:pt modelId="{035A4CCE-C449-4D64-90A5-F325DC7AA6F2}" type="pres">
      <dgm:prSet presAssocID="{A2AD981F-0D51-4508-B906-EEC7F3CAC677}" presName="parentNode" presStyleLbl="node1" presStyleIdx="6" presStyleCnt="7" custLinFactX="-200000" custLinFactY="-200000" custLinFactNeighborX="-270856" custLinFactNeighborY="-220043">
        <dgm:presLayoutVars>
          <dgm:chMax val="1"/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A1BE7857-5F71-423C-B496-FCB0D3438A36}" type="pres">
      <dgm:prSet presAssocID="{A2AD981F-0D51-4508-B906-EEC7F3CAC677}" presName="child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</dgm:ptLst>
  <dgm:cxnLst>
    <dgm:cxn modelId="{631F0EBA-CC03-4D70-B980-26A772F833A4}" type="presOf" srcId="{89AB955F-3BBF-45DA-BB17-986107C34137}" destId="{37008519-FF7F-4740-A375-DE572449FCB0}" srcOrd="0" destOrd="0" presId="urn:microsoft.com/office/officeart/2005/8/layout/radial2"/>
    <dgm:cxn modelId="{935AC2B3-BD37-46AC-9C7E-ABD637FC98D4}" type="presOf" srcId="{FC998BB0-4316-4527-9D8A-910F0E91FB74}" destId="{D5A9DB66-8284-4D9C-9BA3-99F7EA0A8C47}" srcOrd="0" destOrd="0" presId="urn:microsoft.com/office/officeart/2005/8/layout/radial2"/>
    <dgm:cxn modelId="{FC2093E4-1A55-4BB0-8B22-2B34E551144C}" type="presOf" srcId="{65D09F3D-2A7D-4EB0-A93C-81DDA2F80B02}" destId="{B5C2A031-00B8-437C-8ED6-5E9EAA99DC5C}" srcOrd="0" destOrd="0" presId="urn:microsoft.com/office/officeart/2005/8/layout/radial2"/>
    <dgm:cxn modelId="{E6E96258-D328-4FAC-A453-E8E58CA6D376}" type="presOf" srcId="{EAAD61B7-E751-47A6-9F10-9699F8A1C761}" destId="{135C4551-11FB-4A61-BC8F-864820CF7FCF}" srcOrd="0" destOrd="0" presId="urn:microsoft.com/office/officeart/2005/8/layout/radial2"/>
    <dgm:cxn modelId="{33F42645-7FB3-41BC-A959-746DCD063A2B}" srcId="{FF693EA5-1220-47EE-ADC5-128A8A52A78C}" destId="{F6DFA088-30DF-4442-8C17-09EB962FE73C}" srcOrd="4" destOrd="0" parTransId="{A7BFC122-EB6C-4D31-BFBA-51CD16A4750E}" sibTransId="{EF2AEED0-1954-43E6-9603-1C77E0A08CCF}"/>
    <dgm:cxn modelId="{952053BB-B3BD-4680-B1FE-DA4C3BAB8904}" type="presOf" srcId="{B0A2C69E-0719-4C17-9BDE-94026E06D81F}" destId="{4C8E819E-2E95-48D6-8209-24BBB0B5D2AD}" srcOrd="0" destOrd="0" presId="urn:microsoft.com/office/officeart/2005/8/layout/radial2"/>
    <dgm:cxn modelId="{089EFCEB-BA9D-48A7-8A22-24776F9DD830}" type="presOf" srcId="{BB3AE6F2-A943-466C-A9C2-8A2AE96A94B4}" destId="{14DCB762-9D74-4739-BBFC-2CE057E396B8}" srcOrd="0" destOrd="0" presId="urn:microsoft.com/office/officeart/2005/8/layout/radial2"/>
    <dgm:cxn modelId="{30D927B4-BF38-4EB0-9A46-C310EC317B6F}" srcId="{A2AD981F-0D51-4508-B906-EEC7F3CAC677}" destId="{72C28735-FE55-4146-9B8A-9FF578CC28E3}" srcOrd="0" destOrd="0" parTransId="{56F4E2B4-BA93-4F37-AF22-4FC0887C0BEE}" sibTransId="{45A7A4A7-EAEE-4066-A9E4-98FC14502BAC}"/>
    <dgm:cxn modelId="{1342F86F-32E7-42B5-89D8-6E7044B8EDFD}" srcId="{B0A2C69E-0719-4C17-9BDE-94026E06D81F}" destId="{15FFEF75-9EA3-4C1B-8889-288302601813}" srcOrd="0" destOrd="0" parTransId="{D53BA55A-926A-47C1-8AA9-55FEFBD059F0}" sibTransId="{9B8A2B93-BAC7-4DA5-87E5-27FC064F9F65}"/>
    <dgm:cxn modelId="{C019275C-43B0-4F7E-AF36-F989B30C7106}" srcId="{89AB955F-3BBF-45DA-BB17-986107C34137}" destId="{A713916B-CA6F-4759-BB3E-979A4198A5B4}" srcOrd="0" destOrd="0" parTransId="{27E65864-6EBD-4AF3-B4C7-54B6628DDBDB}" sibTransId="{0418B28B-B77C-4D21-81C2-DA42D70973C6}"/>
    <dgm:cxn modelId="{06468F46-F8A5-45BB-8A44-64033B5510C0}" type="presOf" srcId="{854CF94A-2715-491C-A756-051F3B6BE753}" destId="{62EC820F-69C1-4E33-8E2F-E7731FEDCFC3}" srcOrd="0" destOrd="0" presId="urn:microsoft.com/office/officeart/2005/8/layout/radial2"/>
    <dgm:cxn modelId="{16BAEC82-7042-46A4-9328-69CEB5C82225}" srcId="{FF693EA5-1220-47EE-ADC5-128A8A52A78C}" destId="{7F479B1E-DD1A-4667-8A9F-90DA519A543E}" srcOrd="0" destOrd="0" parTransId="{EAAD61B7-E751-47A6-9F10-9699F8A1C761}" sibTransId="{F6C9E560-6B3E-4809-B8A3-CCDB25330F06}"/>
    <dgm:cxn modelId="{F0E6B7D8-EBA3-459B-B642-12E3BA24167F}" srcId="{FF693EA5-1220-47EE-ADC5-128A8A52A78C}" destId="{A2AD981F-0D51-4508-B906-EEC7F3CAC677}" srcOrd="5" destOrd="0" parTransId="{2A898D77-8E35-4AD7-BDCB-AA221551A14E}" sibTransId="{9C30A6B6-76BB-49D5-8B0E-2669EDADCFAB}"/>
    <dgm:cxn modelId="{46A3969F-472F-42D8-8E93-74D88C8B4A46}" type="presOf" srcId="{A2AD981F-0D51-4508-B906-EEC7F3CAC677}" destId="{035A4CCE-C449-4D64-90A5-F325DC7AA6F2}" srcOrd="0" destOrd="0" presId="urn:microsoft.com/office/officeart/2005/8/layout/radial2"/>
    <dgm:cxn modelId="{724B7BBD-368F-413F-8B05-1413DBA09D08}" type="presOf" srcId="{2A898D77-8E35-4AD7-BDCB-AA221551A14E}" destId="{D33857EE-E0D2-4185-B5BD-56A8A132B505}" srcOrd="0" destOrd="0" presId="urn:microsoft.com/office/officeart/2005/8/layout/radial2"/>
    <dgm:cxn modelId="{70B7002C-F366-4E29-90B5-AE798934C6C2}" srcId="{FF693EA5-1220-47EE-ADC5-128A8A52A78C}" destId="{854CF94A-2715-491C-A756-051F3B6BE753}" srcOrd="1" destOrd="0" parTransId="{AEA93383-ABD0-43F6-8043-F4AF307BD1BC}" sibTransId="{E9BB3BC8-B5D7-4710-A8CD-1793A29074D1}"/>
    <dgm:cxn modelId="{C23DB494-B92B-4589-8068-06E7965E26D3}" srcId="{854CF94A-2715-491C-A756-051F3B6BE753}" destId="{65D09F3D-2A7D-4EB0-A93C-81DDA2F80B02}" srcOrd="0" destOrd="0" parTransId="{C83B441D-2001-487B-BD1F-FF073E8AB36B}" sibTransId="{D268B736-88FE-4D1D-95A4-97E7119A80F0}"/>
    <dgm:cxn modelId="{29032D9F-825E-47CA-B21F-B94C1E8CDDE6}" type="presOf" srcId="{FF693EA5-1220-47EE-ADC5-128A8A52A78C}" destId="{347D3D3B-3569-497C-92DC-F9509F035C39}" srcOrd="0" destOrd="0" presId="urn:microsoft.com/office/officeart/2005/8/layout/radial2"/>
    <dgm:cxn modelId="{32ED2582-5E1F-421E-BDCB-9826C0C66747}" type="presOf" srcId="{1D26DBA6-5C6A-4C52-B303-E568B83593CF}" destId="{4ACEB8D2-250F-48FA-9132-C7519E469750}" srcOrd="0" destOrd="0" presId="urn:microsoft.com/office/officeart/2005/8/layout/radial2"/>
    <dgm:cxn modelId="{2F52D0B9-4A16-46B5-A03D-4220E3277A2C}" type="presOf" srcId="{7F479B1E-DD1A-4667-8A9F-90DA519A543E}" destId="{3E00B855-D21C-4133-B36F-56D05610A70B}" srcOrd="0" destOrd="0" presId="urn:microsoft.com/office/officeart/2005/8/layout/radial2"/>
    <dgm:cxn modelId="{D5B073F5-BDFE-42E1-8E1F-890E93687555}" srcId="{FF693EA5-1220-47EE-ADC5-128A8A52A78C}" destId="{B0A2C69E-0719-4C17-9BDE-94026E06D81F}" srcOrd="2" destOrd="0" parTransId="{BB3AE6F2-A943-466C-A9C2-8A2AE96A94B4}" sibTransId="{293CA4DB-B8C0-4655-9031-2A47E0DE4D0E}"/>
    <dgm:cxn modelId="{847F6710-6A63-48E8-BA04-CF71B42A74C9}" type="presOf" srcId="{097D8EB2-3CD3-4520-A63D-D9CAD28B8D4A}" destId="{BDD4BA51-92FE-4AC9-807F-138B2150977F}" srcOrd="0" destOrd="0" presId="urn:microsoft.com/office/officeart/2005/8/layout/radial2"/>
    <dgm:cxn modelId="{340AD913-9B20-49B8-84B0-84451074346C}" type="presOf" srcId="{A7BFC122-EB6C-4D31-BFBA-51CD16A4750E}" destId="{3E6F8BC8-8651-4868-904B-9B488408200C}" srcOrd="0" destOrd="0" presId="urn:microsoft.com/office/officeart/2005/8/layout/radial2"/>
    <dgm:cxn modelId="{C9A3DD6B-0A03-4FD1-B4DB-1D9DAC3E24D2}" type="presOf" srcId="{15FFEF75-9EA3-4C1B-8889-288302601813}" destId="{ED07DCBF-E586-41D2-AEAB-E9424BB1E307}" srcOrd="0" destOrd="0" presId="urn:microsoft.com/office/officeart/2005/8/layout/radial2"/>
    <dgm:cxn modelId="{2F7EFB41-4714-40F0-8542-45A73B3A0CED}" type="presOf" srcId="{F6DFA088-30DF-4442-8C17-09EB962FE73C}" destId="{B2B6C653-6CFF-4A46-AD01-08D72ACC01E0}" srcOrd="0" destOrd="0" presId="urn:microsoft.com/office/officeart/2005/8/layout/radial2"/>
    <dgm:cxn modelId="{CC551BCD-6858-47D0-922C-DA53B725FEEB}" type="presOf" srcId="{72C28735-FE55-4146-9B8A-9FF578CC28E3}" destId="{A1BE7857-5F71-423C-B496-FCB0D3438A36}" srcOrd="0" destOrd="0" presId="urn:microsoft.com/office/officeart/2005/8/layout/radial2"/>
    <dgm:cxn modelId="{C21E3C58-49E8-4FC5-BF9D-9F9CC943171E}" srcId="{7F479B1E-DD1A-4667-8A9F-90DA519A543E}" destId="{097D8EB2-3CD3-4520-A63D-D9CAD28B8D4A}" srcOrd="0" destOrd="0" parTransId="{A9D4BBAE-E0CD-4ECB-BDAB-1C6E9D3D7666}" sibTransId="{7F56B448-3784-4900-849C-9677454B897A}"/>
    <dgm:cxn modelId="{25A02EB8-DBE4-4E61-99B2-69DE028FEDC6}" type="presOf" srcId="{A713916B-CA6F-4759-BB3E-979A4198A5B4}" destId="{F4A7A958-710E-4A21-BB3D-1E14C660AF77}" srcOrd="0" destOrd="0" presId="urn:microsoft.com/office/officeart/2005/8/layout/radial2"/>
    <dgm:cxn modelId="{0A3514D9-2559-4FF5-A9C2-8B3805393B65}" srcId="{FF693EA5-1220-47EE-ADC5-128A8A52A78C}" destId="{89AB955F-3BBF-45DA-BB17-986107C34137}" srcOrd="3" destOrd="0" parTransId="{FC998BB0-4316-4527-9D8A-910F0E91FB74}" sibTransId="{329F86DB-0E22-4979-B1F0-240D09D594DE}"/>
    <dgm:cxn modelId="{9F33FF49-73F4-4FDA-8401-1A6AD9A21745}" type="presOf" srcId="{AEA93383-ABD0-43F6-8043-F4AF307BD1BC}" destId="{D40BD906-C197-482C-BF4C-74D8E27AFE9F}" srcOrd="0" destOrd="0" presId="urn:microsoft.com/office/officeart/2005/8/layout/radial2"/>
    <dgm:cxn modelId="{7E63379D-6AA4-43C9-9867-B10BB3089867}" srcId="{F6DFA088-30DF-4442-8C17-09EB962FE73C}" destId="{1D26DBA6-5C6A-4C52-B303-E568B83593CF}" srcOrd="0" destOrd="0" parTransId="{A0945D3E-8F4A-432E-8F18-D861871A39A9}" sibTransId="{CEFD0789-0E5F-403D-95F1-4FA5D0DA8DFC}"/>
    <dgm:cxn modelId="{AD1A8B66-A499-4744-A446-8BE0AEEF1FD6}" type="presParOf" srcId="{347D3D3B-3569-497C-92DC-F9509F035C39}" destId="{6F3A8013-3148-4008-AAB2-8FC638DDED65}" srcOrd="0" destOrd="0" presId="urn:microsoft.com/office/officeart/2005/8/layout/radial2"/>
    <dgm:cxn modelId="{6772860F-BE5D-4386-BABE-98B37E6A3B82}" type="presParOf" srcId="{6F3A8013-3148-4008-AAB2-8FC638DDED65}" destId="{D7224FF1-6501-4356-B8C7-9510779B878B}" srcOrd="0" destOrd="0" presId="urn:microsoft.com/office/officeart/2005/8/layout/radial2"/>
    <dgm:cxn modelId="{ACBD3060-17B3-44CA-AEC2-D63FA9869062}" type="presParOf" srcId="{D7224FF1-6501-4356-B8C7-9510779B878B}" destId="{14339950-D2C1-44A0-A8B9-0E80CC6248D0}" srcOrd="0" destOrd="0" presId="urn:microsoft.com/office/officeart/2005/8/layout/radial2"/>
    <dgm:cxn modelId="{7254B536-8BE8-4D3B-B95C-DE3959C6B264}" type="presParOf" srcId="{D7224FF1-6501-4356-B8C7-9510779B878B}" destId="{51BE77FC-E78E-4072-B4EE-3010EC946263}" srcOrd="1" destOrd="0" presId="urn:microsoft.com/office/officeart/2005/8/layout/radial2"/>
    <dgm:cxn modelId="{48BC9545-A9B7-4F09-87A8-428E4C283647}" type="presParOf" srcId="{6F3A8013-3148-4008-AAB2-8FC638DDED65}" destId="{135C4551-11FB-4A61-BC8F-864820CF7FCF}" srcOrd="1" destOrd="0" presId="urn:microsoft.com/office/officeart/2005/8/layout/radial2"/>
    <dgm:cxn modelId="{B9AC8E40-95EF-4B9D-8878-C22861A3A31C}" type="presParOf" srcId="{6F3A8013-3148-4008-AAB2-8FC638DDED65}" destId="{76019DF0-45C3-4A16-BF1C-2B1EBE1BACF3}" srcOrd="2" destOrd="0" presId="urn:microsoft.com/office/officeart/2005/8/layout/radial2"/>
    <dgm:cxn modelId="{EE1E2ED1-EF67-4CE4-8C17-B76697ED4B31}" type="presParOf" srcId="{76019DF0-45C3-4A16-BF1C-2B1EBE1BACF3}" destId="{3E00B855-D21C-4133-B36F-56D05610A70B}" srcOrd="0" destOrd="0" presId="urn:microsoft.com/office/officeart/2005/8/layout/radial2"/>
    <dgm:cxn modelId="{7474CD7D-AE61-4711-BE04-85A0DFF74CD8}" type="presParOf" srcId="{76019DF0-45C3-4A16-BF1C-2B1EBE1BACF3}" destId="{BDD4BA51-92FE-4AC9-807F-138B2150977F}" srcOrd="1" destOrd="0" presId="urn:microsoft.com/office/officeart/2005/8/layout/radial2"/>
    <dgm:cxn modelId="{E5D34F81-61C4-4A5B-B585-F820CF835A6E}" type="presParOf" srcId="{6F3A8013-3148-4008-AAB2-8FC638DDED65}" destId="{D40BD906-C197-482C-BF4C-74D8E27AFE9F}" srcOrd="3" destOrd="0" presId="urn:microsoft.com/office/officeart/2005/8/layout/radial2"/>
    <dgm:cxn modelId="{9DEEA9CC-5F2E-4510-A768-E655190999D6}" type="presParOf" srcId="{6F3A8013-3148-4008-AAB2-8FC638DDED65}" destId="{B1876E36-B360-435F-8A5E-53A631D4415F}" srcOrd="4" destOrd="0" presId="urn:microsoft.com/office/officeart/2005/8/layout/radial2"/>
    <dgm:cxn modelId="{09CEC4B5-68AC-4D33-810A-BF2F9E087692}" type="presParOf" srcId="{B1876E36-B360-435F-8A5E-53A631D4415F}" destId="{62EC820F-69C1-4E33-8E2F-E7731FEDCFC3}" srcOrd="0" destOrd="0" presId="urn:microsoft.com/office/officeart/2005/8/layout/radial2"/>
    <dgm:cxn modelId="{76DB3C17-59E7-474D-A720-A2B329AA8274}" type="presParOf" srcId="{B1876E36-B360-435F-8A5E-53A631D4415F}" destId="{B5C2A031-00B8-437C-8ED6-5E9EAA99DC5C}" srcOrd="1" destOrd="0" presId="urn:microsoft.com/office/officeart/2005/8/layout/radial2"/>
    <dgm:cxn modelId="{45836143-C933-4BC4-A6BF-0B66E6333359}" type="presParOf" srcId="{6F3A8013-3148-4008-AAB2-8FC638DDED65}" destId="{14DCB762-9D74-4739-BBFC-2CE057E396B8}" srcOrd="5" destOrd="0" presId="urn:microsoft.com/office/officeart/2005/8/layout/radial2"/>
    <dgm:cxn modelId="{43B435AB-0D81-4D81-8D6D-2F4B0655FBB7}" type="presParOf" srcId="{6F3A8013-3148-4008-AAB2-8FC638DDED65}" destId="{F850FF59-0DCC-446B-9448-B8F2443A3925}" srcOrd="6" destOrd="0" presId="urn:microsoft.com/office/officeart/2005/8/layout/radial2"/>
    <dgm:cxn modelId="{3B580AA5-18D6-4E8C-8C24-138FD0DE11B4}" type="presParOf" srcId="{F850FF59-0DCC-446B-9448-B8F2443A3925}" destId="{4C8E819E-2E95-48D6-8209-24BBB0B5D2AD}" srcOrd="0" destOrd="0" presId="urn:microsoft.com/office/officeart/2005/8/layout/radial2"/>
    <dgm:cxn modelId="{1B5F2E8E-DB82-4F08-9CE0-3B273137698A}" type="presParOf" srcId="{F850FF59-0DCC-446B-9448-B8F2443A3925}" destId="{ED07DCBF-E586-41D2-AEAB-E9424BB1E307}" srcOrd="1" destOrd="0" presId="urn:microsoft.com/office/officeart/2005/8/layout/radial2"/>
    <dgm:cxn modelId="{316E22C3-18BB-4EB2-A10D-E9D54D538666}" type="presParOf" srcId="{6F3A8013-3148-4008-AAB2-8FC638DDED65}" destId="{D5A9DB66-8284-4D9C-9BA3-99F7EA0A8C47}" srcOrd="7" destOrd="0" presId="urn:microsoft.com/office/officeart/2005/8/layout/radial2"/>
    <dgm:cxn modelId="{E0E4D0CD-5A17-4380-9234-8238C70D7ED5}" type="presParOf" srcId="{6F3A8013-3148-4008-AAB2-8FC638DDED65}" destId="{73B8016F-08EA-4489-A792-086B993FE720}" srcOrd="8" destOrd="0" presId="urn:microsoft.com/office/officeart/2005/8/layout/radial2"/>
    <dgm:cxn modelId="{1B32016A-6CC9-480C-8C85-6AC171ADE18E}" type="presParOf" srcId="{73B8016F-08EA-4489-A792-086B993FE720}" destId="{37008519-FF7F-4740-A375-DE572449FCB0}" srcOrd="0" destOrd="0" presId="urn:microsoft.com/office/officeart/2005/8/layout/radial2"/>
    <dgm:cxn modelId="{F584A7E9-3F91-442B-8BD2-4B8A537255EA}" type="presParOf" srcId="{73B8016F-08EA-4489-A792-086B993FE720}" destId="{F4A7A958-710E-4A21-BB3D-1E14C660AF77}" srcOrd="1" destOrd="0" presId="urn:microsoft.com/office/officeart/2005/8/layout/radial2"/>
    <dgm:cxn modelId="{6CA654F9-3EA8-4318-A2A7-DAD29E206AB7}" type="presParOf" srcId="{6F3A8013-3148-4008-AAB2-8FC638DDED65}" destId="{3E6F8BC8-8651-4868-904B-9B488408200C}" srcOrd="9" destOrd="0" presId="urn:microsoft.com/office/officeart/2005/8/layout/radial2"/>
    <dgm:cxn modelId="{65AD967D-B277-464D-82F7-EE0098E0854E}" type="presParOf" srcId="{6F3A8013-3148-4008-AAB2-8FC638DDED65}" destId="{3FDA4DDB-B1D8-458F-BE4F-B0BC1DDE4FFC}" srcOrd="10" destOrd="0" presId="urn:microsoft.com/office/officeart/2005/8/layout/radial2"/>
    <dgm:cxn modelId="{2430ED05-278B-46F7-BB04-BD24C76C0309}" type="presParOf" srcId="{3FDA4DDB-B1D8-458F-BE4F-B0BC1DDE4FFC}" destId="{B2B6C653-6CFF-4A46-AD01-08D72ACC01E0}" srcOrd="0" destOrd="0" presId="urn:microsoft.com/office/officeart/2005/8/layout/radial2"/>
    <dgm:cxn modelId="{77F9EB84-6860-4D9A-A136-DFFD2257D8BF}" type="presParOf" srcId="{3FDA4DDB-B1D8-458F-BE4F-B0BC1DDE4FFC}" destId="{4ACEB8D2-250F-48FA-9132-C7519E469750}" srcOrd="1" destOrd="0" presId="urn:microsoft.com/office/officeart/2005/8/layout/radial2"/>
    <dgm:cxn modelId="{6A9BAAD4-2049-434E-AD45-AFECA51A86A0}" type="presParOf" srcId="{6F3A8013-3148-4008-AAB2-8FC638DDED65}" destId="{D33857EE-E0D2-4185-B5BD-56A8A132B505}" srcOrd="11" destOrd="0" presId="urn:microsoft.com/office/officeart/2005/8/layout/radial2"/>
    <dgm:cxn modelId="{352D3954-542B-48C9-A8A6-8BEBA9E64AB9}" type="presParOf" srcId="{6F3A8013-3148-4008-AAB2-8FC638DDED65}" destId="{156F59C4-9141-44D6-A0E7-E66A48C96CD8}" srcOrd="12" destOrd="0" presId="urn:microsoft.com/office/officeart/2005/8/layout/radial2"/>
    <dgm:cxn modelId="{BA33ECEF-6FAE-4862-86D4-C3D0ED7D7956}" type="presParOf" srcId="{156F59C4-9141-44D6-A0E7-E66A48C96CD8}" destId="{035A4CCE-C449-4D64-90A5-F325DC7AA6F2}" srcOrd="0" destOrd="0" presId="urn:microsoft.com/office/officeart/2005/8/layout/radial2"/>
    <dgm:cxn modelId="{BDC8D89F-45A5-4576-AD3F-9751BD4D9002}" type="presParOf" srcId="{156F59C4-9141-44D6-A0E7-E66A48C96CD8}" destId="{A1BE7857-5F71-423C-B496-FCB0D3438A3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0180E4-B82F-48CC-867B-3663B66A5379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s-Latn-BA"/>
        </a:p>
      </dgm:t>
    </dgm:pt>
    <dgm:pt modelId="{184FFAB4-D5E4-4E09-984B-DB22F2ECC92A}">
      <dgm:prSet phldrT="[Text]"/>
      <dgm:spPr/>
      <dgm:t>
        <a:bodyPr/>
        <a:lstStyle/>
        <a:p>
          <a:r>
            <a:rPr lang="bs-Latn-BA" dirty="0" smtClean="0"/>
            <a:t>Baza podataka</a:t>
          </a:r>
          <a:endParaRPr lang="bs-Latn-BA" dirty="0"/>
        </a:p>
      </dgm:t>
    </dgm:pt>
    <dgm:pt modelId="{EBBDDC06-7BCC-4F11-871E-42316CC9CE34}" type="parTrans" cxnId="{6CB404D6-B6B0-4B33-A90C-B619DB8C89FA}">
      <dgm:prSet/>
      <dgm:spPr/>
      <dgm:t>
        <a:bodyPr/>
        <a:lstStyle/>
        <a:p>
          <a:endParaRPr lang="bs-Latn-BA"/>
        </a:p>
      </dgm:t>
    </dgm:pt>
    <dgm:pt modelId="{613ECFC3-CDCA-431D-B241-DCBABA66375D}" type="sibTrans" cxnId="{6CB404D6-B6B0-4B33-A90C-B619DB8C89FA}">
      <dgm:prSet/>
      <dgm:spPr/>
      <dgm:t>
        <a:bodyPr/>
        <a:lstStyle/>
        <a:p>
          <a:endParaRPr lang="bs-Latn-BA"/>
        </a:p>
      </dgm:t>
    </dgm:pt>
    <dgm:pt modelId="{590129E4-579F-4357-B33A-8C8B98A3D654}">
      <dgm:prSet phldrT="[Text]"/>
      <dgm:spPr/>
      <dgm:t>
        <a:bodyPr/>
        <a:lstStyle/>
        <a:p>
          <a:r>
            <a:rPr lang="bs-Latn-BA" dirty="0" smtClean="0"/>
            <a:t>Oracle db</a:t>
          </a:r>
          <a:endParaRPr lang="bs-Latn-BA" dirty="0"/>
        </a:p>
      </dgm:t>
    </dgm:pt>
    <dgm:pt modelId="{402BCF36-C550-4FD1-9557-8AFED6975B07}" type="parTrans" cxnId="{20B5B435-E044-4402-9FBD-920B6DEEB638}">
      <dgm:prSet/>
      <dgm:spPr/>
      <dgm:t>
        <a:bodyPr/>
        <a:lstStyle/>
        <a:p>
          <a:endParaRPr lang="bs-Latn-BA"/>
        </a:p>
      </dgm:t>
    </dgm:pt>
    <dgm:pt modelId="{3F2E90A8-BA66-4FC5-8B5F-93E8AE227B28}" type="sibTrans" cxnId="{20B5B435-E044-4402-9FBD-920B6DEEB638}">
      <dgm:prSet/>
      <dgm:spPr/>
      <dgm:t>
        <a:bodyPr/>
        <a:lstStyle/>
        <a:p>
          <a:endParaRPr lang="bs-Latn-BA"/>
        </a:p>
      </dgm:t>
    </dgm:pt>
    <dgm:pt modelId="{0913197E-CF34-4E87-908D-59F5CA34CE19}">
      <dgm:prSet phldrT="[Text]"/>
      <dgm:spPr/>
      <dgm:t>
        <a:bodyPr/>
        <a:lstStyle/>
        <a:p>
          <a:r>
            <a:rPr lang="bs-Latn-BA" dirty="0" smtClean="0"/>
            <a:t>Rest Web servis</a:t>
          </a:r>
          <a:endParaRPr lang="bs-Latn-BA" dirty="0"/>
        </a:p>
      </dgm:t>
    </dgm:pt>
    <dgm:pt modelId="{131FFA9A-63C0-4992-9A87-1213DEC74043}" type="parTrans" cxnId="{492976EB-4E44-482B-A3B8-4A2BD4A7EBAA}">
      <dgm:prSet/>
      <dgm:spPr/>
      <dgm:t>
        <a:bodyPr/>
        <a:lstStyle/>
        <a:p>
          <a:endParaRPr lang="bs-Latn-BA"/>
        </a:p>
      </dgm:t>
    </dgm:pt>
    <dgm:pt modelId="{A6A4EBA3-692E-4B31-9E9A-2DB6ABA1FEEF}" type="sibTrans" cxnId="{492976EB-4E44-482B-A3B8-4A2BD4A7EBAA}">
      <dgm:prSet/>
      <dgm:spPr/>
      <dgm:t>
        <a:bodyPr/>
        <a:lstStyle/>
        <a:p>
          <a:endParaRPr lang="bs-Latn-BA"/>
        </a:p>
      </dgm:t>
    </dgm:pt>
    <dgm:pt modelId="{A95A6DD6-B02F-4F36-BA2C-06590A6654DF}">
      <dgm:prSet phldrT="[Text]"/>
      <dgm:spPr/>
      <dgm:t>
        <a:bodyPr/>
        <a:lstStyle/>
        <a:p>
          <a:r>
            <a:rPr lang="bs-Latn-BA" dirty="0" smtClean="0"/>
            <a:t>Java Spring Rest</a:t>
          </a:r>
          <a:endParaRPr lang="bs-Latn-BA" dirty="0"/>
        </a:p>
      </dgm:t>
    </dgm:pt>
    <dgm:pt modelId="{E0A49AB2-A003-4F8A-A9C2-6FD630D65AB4}" type="parTrans" cxnId="{5592B20A-377E-432F-BE72-367172C8ECB9}">
      <dgm:prSet/>
      <dgm:spPr/>
      <dgm:t>
        <a:bodyPr/>
        <a:lstStyle/>
        <a:p>
          <a:endParaRPr lang="bs-Latn-BA"/>
        </a:p>
      </dgm:t>
    </dgm:pt>
    <dgm:pt modelId="{C8582608-8545-4B34-99AF-D03551AC0AD8}" type="sibTrans" cxnId="{5592B20A-377E-432F-BE72-367172C8ECB9}">
      <dgm:prSet/>
      <dgm:spPr/>
      <dgm:t>
        <a:bodyPr/>
        <a:lstStyle/>
        <a:p>
          <a:endParaRPr lang="bs-Latn-BA"/>
        </a:p>
      </dgm:t>
    </dgm:pt>
    <dgm:pt modelId="{BFE27BA9-DDCD-4E0A-8AE6-8F69B0E945E2}">
      <dgm:prSet phldrT="[Text]"/>
      <dgm:spPr/>
      <dgm:t>
        <a:bodyPr/>
        <a:lstStyle/>
        <a:p>
          <a:r>
            <a:rPr lang="bs-Latn-BA" dirty="0" smtClean="0"/>
            <a:t>Web aplikacija</a:t>
          </a:r>
          <a:endParaRPr lang="bs-Latn-BA" dirty="0"/>
        </a:p>
      </dgm:t>
    </dgm:pt>
    <dgm:pt modelId="{2EC3CE63-5A10-4FA8-98D0-FD397869746D}" type="parTrans" cxnId="{1FB9EF2C-0A3B-44EE-86C1-9FBDDD72AB44}">
      <dgm:prSet/>
      <dgm:spPr/>
      <dgm:t>
        <a:bodyPr/>
        <a:lstStyle/>
        <a:p>
          <a:endParaRPr lang="bs-Latn-BA"/>
        </a:p>
      </dgm:t>
    </dgm:pt>
    <dgm:pt modelId="{0A4137D1-77A5-485A-A864-8E7DFE90387D}" type="sibTrans" cxnId="{1FB9EF2C-0A3B-44EE-86C1-9FBDDD72AB44}">
      <dgm:prSet/>
      <dgm:spPr/>
      <dgm:t>
        <a:bodyPr/>
        <a:lstStyle/>
        <a:p>
          <a:endParaRPr lang="bs-Latn-BA"/>
        </a:p>
      </dgm:t>
    </dgm:pt>
    <dgm:pt modelId="{ADEA51A2-C0F5-45AA-8348-0CA4C061DF1B}">
      <dgm:prSet phldrT="[Text]"/>
      <dgm:spPr/>
      <dgm:t>
        <a:bodyPr/>
        <a:lstStyle/>
        <a:p>
          <a:r>
            <a:rPr lang="bs-Latn-BA" dirty="0" smtClean="0"/>
            <a:t>Angular 2</a:t>
          </a:r>
          <a:endParaRPr lang="bs-Latn-BA" dirty="0"/>
        </a:p>
      </dgm:t>
    </dgm:pt>
    <dgm:pt modelId="{1AF403B5-E0E5-4B11-9EF5-DC37666F066C}" type="parTrans" cxnId="{74FFAF12-E2CF-4C8B-A616-784DF1A6A531}">
      <dgm:prSet/>
      <dgm:spPr/>
      <dgm:t>
        <a:bodyPr/>
        <a:lstStyle/>
        <a:p>
          <a:endParaRPr lang="bs-Latn-BA"/>
        </a:p>
      </dgm:t>
    </dgm:pt>
    <dgm:pt modelId="{AE45CF26-09BF-4FCD-AB3C-B5CFF2A0AA26}" type="sibTrans" cxnId="{74FFAF12-E2CF-4C8B-A616-784DF1A6A531}">
      <dgm:prSet/>
      <dgm:spPr/>
      <dgm:t>
        <a:bodyPr/>
        <a:lstStyle/>
        <a:p>
          <a:endParaRPr lang="bs-Latn-BA"/>
        </a:p>
      </dgm:t>
    </dgm:pt>
    <dgm:pt modelId="{80A1A040-B4DF-441F-8017-2D2991C4EFA7}">
      <dgm:prSet phldrT="[Text]"/>
      <dgm:spPr/>
      <dgm:t>
        <a:bodyPr/>
        <a:lstStyle/>
        <a:p>
          <a:r>
            <a:rPr lang="bs-Latn-BA" dirty="0" smtClean="0"/>
            <a:t>Alat: SQL </a:t>
          </a:r>
          <a:r>
            <a:rPr lang="bs-Latn-BA" dirty="0" err="1" smtClean="0"/>
            <a:t>Developer</a:t>
          </a:r>
          <a:endParaRPr lang="bs-Latn-BA" dirty="0"/>
        </a:p>
      </dgm:t>
    </dgm:pt>
    <dgm:pt modelId="{73FB023C-C251-4303-828E-85405E4EF821}" type="parTrans" cxnId="{7AD68F84-5B5E-4043-BAA1-481377BCEFDD}">
      <dgm:prSet/>
      <dgm:spPr/>
      <dgm:t>
        <a:bodyPr/>
        <a:lstStyle/>
        <a:p>
          <a:endParaRPr lang="bs-Latn-BA"/>
        </a:p>
      </dgm:t>
    </dgm:pt>
    <dgm:pt modelId="{9A378BCA-3002-4A0E-AAEB-0BD9A14CA9A0}" type="sibTrans" cxnId="{7AD68F84-5B5E-4043-BAA1-481377BCEFDD}">
      <dgm:prSet/>
      <dgm:spPr/>
      <dgm:t>
        <a:bodyPr/>
        <a:lstStyle/>
        <a:p>
          <a:endParaRPr lang="bs-Latn-BA"/>
        </a:p>
      </dgm:t>
    </dgm:pt>
    <dgm:pt modelId="{2200E7CA-58CF-4759-B7C6-37D19DDEDBD1}">
      <dgm:prSet phldrT="[Text]"/>
      <dgm:spPr/>
      <dgm:t>
        <a:bodyPr/>
        <a:lstStyle/>
        <a:p>
          <a:r>
            <a:rPr lang="bs-Latn-BA" dirty="0" smtClean="0"/>
            <a:t>Alat: </a:t>
          </a:r>
          <a:r>
            <a:rPr lang="bs-Latn-BA" dirty="0" err="1" smtClean="0"/>
            <a:t>Eclipse</a:t>
          </a:r>
          <a:r>
            <a:rPr lang="bs-Latn-BA" dirty="0" smtClean="0"/>
            <a:t>/</a:t>
          </a:r>
          <a:r>
            <a:rPr lang="bs-Latn-BA" dirty="0" err="1" smtClean="0"/>
            <a:t>Netbeans</a:t>
          </a:r>
          <a:endParaRPr lang="bs-Latn-BA" dirty="0"/>
        </a:p>
      </dgm:t>
    </dgm:pt>
    <dgm:pt modelId="{BBE5AE83-3E44-408E-B352-CE653A46B96C}" type="parTrans" cxnId="{DC8D58AC-5FB2-44A8-B8EF-A1EF3657571A}">
      <dgm:prSet/>
      <dgm:spPr/>
      <dgm:t>
        <a:bodyPr/>
        <a:lstStyle/>
        <a:p>
          <a:endParaRPr lang="bs-Latn-BA"/>
        </a:p>
      </dgm:t>
    </dgm:pt>
    <dgm:pt modelId="{F4F78470-6ACB-428D-A024-3254B829E2A7}" type="sibTrans" cxnId="{DC8D58AC-5FB2-44A8-B8EF-A1EF3657571A}">
      <dgm:prSet/>
      <dgm:spPr/>
      <dgm:t>
        <a:bodyPr/>
        <a:lstStyle/>
        <a:p>
          <a:endParaRPr lang="bs-Latn-BA"/>
        </a:p>
      </dgm:t>
    </dgm:pt>
    <dgm:pt modelId="{E5E9B7F9-60BB-464A-B3EA-BF385A294AF3}">
      <dgm:prSet phldrT="[Text]"/>
      <dgm:spPr/>
      <dgm:t>
        <a:bodyPr/>
        <a:lstStyle/>
        <a:p>
          <a:r>
            <a:rPr lang="bs-Latn-BA" dirty="0" smtClean="0"/>
            <a:t>Visual Studio </a:t>
          </a:r>
          <a:r>
            <a:rPr lang="bs-Latn-BA" dirty="0" err="1" smtClean="0"/>
            <a:t>Code</a:t>
          </a:r>
          <a:endParaRPr lang="bs-Latn-BA" dirty="0"/>
        </a:p>
      </dgm:t>
    </dgm:pt>
    <dgm:pt modelId="{1F6DB677-91FB-421D-B3BB-B48FAB1F72FE}" type="parTrans" cxnId="{17B1E0EC-8093-4B38-8741-319BB98171AD}">
      <dgm:prSet/>
      <dgm:spPr/>
      <dgm:t>
        <a:bodyPr/>
        <a:lstStyle/>
        <a:p>
          <a:endParaRPr lang="bs-Latn-BA"/>
        </a:p>
      </dgm:t>
    </dgm:pt>
    <dgm:pt modelId="{0143C3E6-7FEB-4369-A45F-5C752B0BA118}" type="sibTrans" cxnId="{17B1E0EC-8093-4B38-8741-319BB98171AD}">
      <dgm:prSet/>
      <dgm:spPr/>
      <dgm:t>
        <a:bodyPr/>
        <a:lstStyle/>
        <a:p>
          <a:endParaRPr lang="bs-Latn-BA"/>
        </a:p>
      </dgm:t>
    </dgm:pt>
    <dgm:pt modelId="{7C9D6885-1B35-48D8-920B-FE21FC8D19C7}" type="pres">
      <dgm:prSet presAssocID="{250180E4-B82F-48CC-867B-3663B66A537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s-Latn-BA"/>
        </a:p>
      </dgm:t>
    </dgm:pt>
    <dgm:pt modelId="{15BB488B-4E37-410E-B257-394C7411968B}" type="pres">
      <dgm:prSet presAssocID="{184FFAB4-D5E4-4E09-984B-DB22F2ECC92A}" presName="composite" presStyleCnt="0"/>
      <dgm:spPr/>
    </dgm:pt>
    <dgm:pt modelId="{A4733014-FD56-4743-AEA9-81C06E8A8BE6}" type="pres">
      <dgm:prSet presAssocID="{184FFAB4-D5E4-4E09-984B-DB22F2ECC92A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bs-Latn-BA"/>
        </a:p>
      </dgm:t>
    </dgm:pt>
    <dgm:pt modelId="{2A88ADD8-B465-4356-BCBE-0E66F2929251}" type="pres">
      <dgm:prSet presAssocID="{184FFAB4-D5E4-4E09-984B-DB22F2ECC92A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A853329C-0D0E-4A2F-86D7-6822DA5D0656}" type="pres">
      <dgm:prSet presAssocID="{613ECFC3-CDCA-431D-B241-DCBABA66375D}" presName="sibTrans" presStyleLbl="sibTrans2D1" presStyleIdx="0" presStyleCnt="2"/>
      <dgm:spPr/>
      <dgm:t>
        <a:bodyPr/>
        <a:lstStyle/>
        <a:p>
          <a:endParaRPr lang="bs-Latn-BA"/>
        </a:p>
      </dgm:t>
    </dgm:pt>
    <dgm:pt modelId="{C2FE4EEF-003E-4103-8077-20B77858BBED}" type="pres">
      <dgm:prSet presAssocID="{613ECFC3-CDCA-431D-B241-DCBABA66375D}" presName="connTx" presStyleLbl="sibTrans2D1" presStyleIdx="0" presStyleCnt="2"/>
      <dgm:spPr/>
      <dgm:t>
        <a:bodyPr/>
        <a:lstStyle/>
        <a:p>
          <a:endParaRPr lang="bs-Latn-BA"/>
        </a:p>
      </dgm:t>
    </dgm:pt>
    <dgm:pt modelId="{F1180082-05BB-46CA-83E4-47B428C03E46}" type="pres">
      <dgm:prSet presAssocID="{0913197E-CF34-4E87-908D-59F5CA34CE19}" presName="composite" presStyleCnt="0"/>
      <dgm:spPr/>
    </dgm:pt>
    <dgm:pt modelId="{961F1B8A-C745-4D2B-B09C-91FCC15F87FC}" type="pres">
      <dgm:prSet presAssocID="{0913197E-CF34-4E87-908D-59F5CA34CE19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bs-Latn-BA"/>
        </a:p>
      </dgm:t>
    </dgm:pt>
    <dgm:pt modelId="{EBD1ECD8-25D9-49DC-81CE-77F8235E5C33}" type="pres">
      <dgm:prSet presAssocID="{0913197E-CF34-4E87-908D-59F5CA34CE19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8C76E19F-50C8-4786-8A9B-B3ADA964DF3F}" type="pres">
      <dgm:prSet presAssocID="{A6A4EBA3-692E-4B31-9E9A-2DB6ABA1FEEF}" presName="sibTrans" presStyleLbl="sibTrans2D1" presStyleIdx="1" presStyleCnt="2"/>
      <dgm:spPr/>
      <dgm:t>
        <a:bodyPr/>
        <a:lstStyle/>
        <a:p>
          <a:endParaRPr lang="bs-Latn-BA"/>
        </a:p>
      </dgm:t>
    </dgm:pt>
    <dgm:pt modelId="{3F8DC6C1-5235-46C1-9A5C-149EA33631C7}" type="pres">
      <dgm:prSet presAssocID="{A6A4EBA3-692E-4B31-9E9A-2DB6ABA1FEEF}" presName="connTx" presStyleLbl="sibTrans2D1" presStyleIdx="1" presStyleCnt="2"/>
      <dgm:spPr/>
      <dgm:t>
        <a:bodyPr/>
        <a:lstStyle/>
        <a:p>
          <a:endParaRPr lang="bs-Latn-BA"/>
        </a:p>
      </dgm:t>
    </dgm:pt>
    <dgm:pt modelId="{1A1E01B1-53BE-42FB-B7FB-6C2CD55C884B}" type="pres">
      <dgm:prSet presAssocID="{BFE27BA9-DDCD-4E0A-8AE6-8F69B0E945E2}" presName="composite" presStyleCnt="0"/>
      <dgm:spPr/>
    </dgm:pt>
    <dgm:pt modelId="{816A5EB5-F365-4131-8871-356771364CCD}" type="pres">
      <dgm:prSet presAssocID="{BFE27BA9-DDCD-4E0A-8AE6-8F69B0E945E2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bs-Latn-BA"/>
        </a:p>
      </dgm:t>
    </dgm:pt>
    <dgm:pt modelId="{31B8219A-A1EA-4555-AA36-5E744598E66D}" type="pres">
      <dgm:prSet presAssocID="{BFE27BA9-DDCD-4E0A-8AE6-8F69B0E945E2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</dgm:ptLst>
  <dgm:cxnLst>
    <dgm:cxn modelId="{73186934-05BF-4C44-9F88-C759E3CC14AD}" type="presOf" srcId="{613ECFC3-CDCA-431D-B241-DCBABA66375D}" destId="{A853329C-0D0E-4A2F-86D7-6822DA5D0656}" srcOrd="0" destOrd="0" presId="urn:microsoft.com/office/officeart/2005/8/layout/hProcess10"/>
    <dgm:cxn modelId="{DDA5F7C0-533B-4BBD-B7BD-57879030FCDF}" type="presOf" srcId="{A6A4EBA3-692E-4B31-9E9A-2DB6ABA1FEEF}" destId="{8C76E19F-50C8-4786-8A9B-B3ADA964DF3F}" srcOrd="0" destOrd="0" presId="urn:microsoft.com/office/officeart/2005/8/layout/hProcess10"/>
    <dgm:cxn modelId="{756B6677-D754-4A22-8914-76CB9D433430}" type="presOf" srcId="{BFE27BA9-DDCD-4E0A-8AE6-8F69B0E945E2}" destId="{31B8219A-A1EA-4555-AA36-5E744598E66D}" srcOrd="0" destOrd="0" presId="urn:microsoft.com/office/officeart/2005/8/layout/hProcess10"/>
    <dgm:cxn modelId="{7AD68F84-5B5E-4043-BAA1-481377BCEFDD}" srcId="{184FFAB4-D5E4-4E09-984B-DB22F2ECC92A}" destId="{80A1A040-B4DF-441F-8017-2D2991C4EFA7}" srcOrd="1" destOrd="0" parTransId="{73FB023C-C251-4303-828E-85405E4EF821}" sibTransId="{9A378BCA-3002-4A0E-AAEB-0BD9A14CA9A0}"/>
    <dgm:cxn modelId="{C75170FA-C194-43BC-A0AD-2838109AF84F}" type="presOf" srcId="{80A1A040-B4DF-441F-8017-2D2991C4EFA7}" destId="{2A88ADD8-B465-4356-BCBE-0E66F2929251}" srcOrd="0" destOrd="2" presId="urn:microsoft.com/office/officeart/2005/8/layout/hProcess10"/>
    <dgm:cxn modelId="{15E9D682-EC05-4069-97EC-C4BFE546459C}" type="presOf" srcId="{0913197E-CF34-4E87-908D-59F5CA34CE19}" destId="{EBD1ECD8-25D9-49DC-81CE-77F8235E5C33}" srcOrd="0" destOrd="0" presId="urn:microsoft.com/office/officeart/2005/8/layout/hProcess10"/>
    <dgm:cxn modelId="{60A0BA68-7237-4F62-A2E0-E315B73BE899}" type="presOf" srcId="{A6A4EBA3-692E-4B31-9E9A-2DB6ABA1FEEF}" destId="{3F8DC6C1-5235-46C1-9A5C-149EA33631C7}" srcOrd="1" destOrd="0" presId="urn:microsoft.com/office/officeart/2005/8/layout/hProcess10"/>
    <dgm:cxn modelId="{0FAB57DF-3ECF-4E50-BF4C-A5BD51C895CF}" type="presOf" srcId="{2200E7CA-58CF-4759-B7C6-37D19DDEDBD1}" destId="{EBD1ECD8-25D9-49DC-81CE-77F8235E5C33}" srcOrd="0" destOrd="2" presId="urn:microsoft.com/office/officeart/2005/8/layout/hProcess10"/>
    <dgm:cxn modelId="{17B1E0EC-8093-4B38-8741-319BB98171AD}" srcId="{BFE27BA9-DDCD-4E0A-8AE6-8F69B0E945E2}" destId="{E5E9B7F9-60BB-464A-B3EA-BF385A294AF3}" srcOrd="1" destOrd="0" parTransId="{1F6DB677-91FB-421D-B3BB-B48FAB1F72FE}" sibTransId="{0143C3E6-7FEB-4369-A45F-5C752B0BA118}"/>
    <dgm:cxn modelId="{4DC28D72-DD71-4A3A-9DAE-2EB3E552218F}" type="presOf" srcId="{590129E4-579F-4357-B33A-8C8B98A3D654}" destId="{2A88ADD8-B465-4356-BCBE-0E66F2929251}" srcOrd="0" destOrd="1" presId="urn:microsoft.com/office/officeart/2005/8/layout/hProcess10"/>
    <dgm:cxn modelId="{1FB9EF2C-0A3B-44EE-86C1-9FBDDD72AB44}" srcId="{250180E4-B82F-48CC-867B-3663B66A5379}" destId="{BFE27BA9-DDCD-4E0A-8AE6-8F69B0E945E2}" srcOrd="2" destOrd="0" parTransId="{2EC3CE63-5A10-4FA8-98D0-FD397869746D}" sibTransId="{0A4137D1-77A5-485A-A864-8E7DFE90387D}"/>
    <dgm:cxn modelId="{67543ACB-87CE-4EE6-96E6-A8D8B6701177}" type="presOf" srcId="{613ECFC3-CDCA-431D-B241-DCBABA66375D}" destId="{C2FE4EEF-003E-4103-8077-20B77858BBED}" srcOrd="1" destOrd="0" presId="urn:microsoft.com/office/officeart/2005/8/layout/hProcess10"/>
    <dgm:cxn modelId="{DB37FC29-DCA6-4F2B-926E-B7DBB398C9E5}" type="presOf" srcId="{ADEA51A2-C0F5-45AA-8348-0CA4C061DF1B}" destId="{31B8219A-A1EA-4555-AA36-5E744598E66D}" srcOrd="0" destOrd="1" presId="urn:microsoft.com/office/officeart/2005/8/layout/hProcess10"/>
    <dgm:cxn modelId="{DC8D58AC-5FB2-44A8-B8EF-A1EF3657571A}" srcId="{0913197E-CF34-4E87-908D-59F5CA34CE19}" destId="{2200E7CA-58CF-4759-B7C6-37D19DDEDBD1}" srcOrd="1" destOrd="0" parTransId="{BBE5AE83-3E44-408E-B352-CE653A46B96C}" sibTransId="{F4F78470-6ACB-428D-A024-3254B829E2A7}"/>
    <dgm:cxn modelId="{1B5D6119-9AF3-4E2C-8B04-418D5CB34557}" type="presOf" srcId="{A95A6DD6-B02F-4F36-BA2C-06590A6654DF}" destId="{EBD1ECD8-25D9-49DC-81CE-77F8235E5C33}" srcOrd="0" destOrd="1" presId="urn:microsoft.com/office/officeart/2005/8/layout/hProcess10"/>
    <dgm:cxn modelId="{74FFAF12-E2CF-4C8B-A616-784DF1A6A531}" srcId="{BFE27BA9-DDCD-4E0A-8AE6-8F69B0E945E2}" destId="{ADEA51A2-C0F5-45AA-8348-0CA4C061DF1B}" srcOrd="0" destOrd="0" parTransId="{1AF403B5-E0E5-4B11-9EF5-DC37666F066C}" sibTransId="{AE45CF26-09BF-4FCD-AB3C-B5CFF2A0AA26}"/>
    <dgm:cxn modelId="{B86BF20C-9277-4246-9A6B-4DE86F6592A1}" type="presOf" srcId="{E5E9B7F9-60BB-464A-B3EA-BF385A294AF3}" destId="{31B8219A-A1EA-4555-AA36-5E744598E66D}" srcOrd="0" destOrd="2" presId="urn:microsoft.com/office/officeart/2005/8/layout/hProcess10"/>
    <dgm:cxn modelId="{20B5B435-E044-4402-9FBD-920B6DEEB638}" srcId="{184FFAB4-D5E4-4E09-984B-DB22F2ECC92A}" destId="{590129E4-579F-4357-B33A-8C8B98A3D654}" srcOrd="0" destOrd="0" parTransId="{402BCF36-C550-4FD1-9557-8AFED6975B07}" sibTransId="{3F2E90A8-BA66-4FC5-8B5F-93E8AE227B28}"/>
    <dgm:cxn modelId="{5592B20A-377E-432F-BE72-367172C8ECB9}" srcId="{0913197E-CF34-4E87-908D-59F5CA34CE19}" destId="{A95A6DD6-B02F-4F36-BA2C-06590A6654DF}" srcOrd="0" destOrd="0" parTransId="{E0A49AB2-A003-4F8A-A9C2-6FD630D65AB4}" sibTransId="{C8582608-8545-4B34-99AF-D03551AC0AD8}"/>
    <dgm:cxn modelId="{4E9D52C9-E6D2-4520-A493-B341A1E89D25}" type="presOf" srcId="{184FFAB4-D5E4-4E09-984B-DB22F2ECC92A}" destId="{2A88ADD8-B465-4356-BCBE-0E66F2929251}" srcOrd="0" destOrd="0" presId="urn:microsoft.com/office/officeart/2005/8/layout/hProcess10"/>
    <dgm:cxn modelId="{8932E8B0-2DC6-4540-9BE5-79601886920C}" type="presOf" srcId="{250180E4-B82F-48CC-867B-3663B66A5379}" destId="{7C9D6885-1B35-48D8-920B-FE21FC8D19C7}" srcOrd="0" destOrd="0" presId="urn:microsoft.com/office/officeart/2005/8/layout/hProcess10"/>
    <dgm:cxn modelId="{6CB404D6-B6B0-4B33-A90C-B619DB8C89FA}" srcId="{250180E4-B82F-48CC-867B-3663B66A5379}" destId="{184FFAB4-D5E4-4E09-984B-DB22F2ECC92A}" srcOrd="0" destOrd="0" parTransId="{EBBDDC06-7BCC-4F11-871E-42316CC9CE34}" sibTransId="{613ECFC3-CDCA-431D-B241-DCBABA66375D}"/>
    <dgm:cxn modelId="{492976EB-4E44-482B-A3B8-4A2BD4A7EBAA}" srcId="{250180E4-B82F-48CC-867B-3663B66A5379}" destId="{0913197E-CF34-4E87-908D-59F5CA34CE19}" srcOrd="1" destOrd="0" parTransId="{131FFA9A-63C0-4992-9A87-1213DEC74043}" sibTransId="{A6A4EBA3-692E-4B31-9E9A-2DB6ABA1FEEF}"/>
    <dgm:cxn modelId="{829F75BD-BB1A-4F6A-9018-7C0D22581187}" type="presParOf" srcId="{7C9D6885-1B35-48D8-920B-FE21FC8D19C7}" destId="{15BB488B-4E37-410E-B257-394C7411968B}" srcOrd="0" destOrd="0" presId="urn:microsoft.com/office/officeart/2005/8/layout/hProcess10"/>
    <dgm:cxn modelId="{9635F1CF-5FB0-46EA-B442-1043F5982248}" type="presParOf" srcId="{15BB488B-4E37-410E-B257-394C7411968B}" destId="{A4733014-FD56-4743-AEA9-81C06E8A8BE6}" srcOrd="0" destOrd="0" presId="urn:microsoft.com/office/officeart/2005/8/layout/hProcess10"/>
    <dgm:cxn modelId="{A321D64B-E1E3-4E73-9B80-48DAFDE4CF38}" type="presParOf" srcId="{15BB488B-4E37-410E-B257-394C7411968B}" destId="{2A88ADD8-B465-4356-BCBE-0E66F2929251}" srcOrd="1" destOrd="0" presId="urn:microsoft.com/office/officeart/2005/8/layout/hProcess10"/>
    <dgm:cxn modelId="{49439AE3-852F-4A56-804F-5AD485ED57A8}" type="presParOf" srcId="{7C9D6885-1B35-48D8-920B-FE21FC8D19C7}" destId="{A853329C-0D0E-4A2F-86D7-6822DA5D0656}" srcOrd="1" destOrd="0" presId="urn:microsoft.com/office/officeart/2005/8/layout/hProcess10"/>
    <dgm:cxn modelId="{B317CF2E-66F4-4425-8E7F-422E5A024A0A}" type="presParOf" srcId="{A853329C-0D0E-4A2F-86D7-6822DA5D0656}" destId="{C2FE4EEF-003E-4103-8077-20B77858BBED}" srcOrd="0" destOrd="0" presId="urn:microsoft.com/office/officeart/2005/8/layout/hProcess10"/>
    <dgm:cxn modelId="{BAD0F74B-FEE7-4525-AF3C-68B4BD990994}" type="presParOf" srcId="{7C9D6885-1B35-48D8-920B-FE21FC8D19C7}" destId="{F1180082-05BB-46CA-83E4-47B428C03E46}" srcOrd="2" destOrd="0" presId="urn:microsoft.com/office/officeart/2005/8/layout/hProcess10"/>
    <dgm:cxn modelId="{1981653D-EC1C-4C07-993B-F1D5CFC0E9FA}" type="presParOf" srcId="{F1180082-05BB-46CA-83E4-47B428C03E46}" destId="{961F1B8A-C745-4D2B-B09C-91FCC15F87FC}" srcOrd="0" destOrd="0" presId="urn:microsoft.com/office/officeart/2005/8/layout/hProcess10"/>
    <dgm:cxn modelId="{A25AFCE8-5224-4030-8DDA-E3C6D852BA5E}" type="presParOf" srcId="{F1180082-05BB-46CA-83E4-47B428C03E46}" destId="{EBD1ECD8-25D9-49DC-81CE-77F8235E5C33}" srcOrd="1" destOrd="0" presId="urn:microsoft.com/office/officeart/2005/8/layout/hProcess10"/>
    <dgm:cxn modelId="{CC125ADA-53FE-41EF-900C-509C78102332}" type="presParOf" srcId="{7C9D6885-1B35-48D8-920B-FE21FC8D19C7}" destId="{8C76E19F-50C8-4786-8A9B-B3ADA964DF3F}" srcOrd="3" destOrd="0" presId="urn:microsoft.com/office/officeart/2005/8/layout/hProcess10"/>
    <dgm:cxn modelId="{CEA098B4-4825-4105-A66A-9CD2F62E473B}" type="presParOf" srcId="{8C76E19F-50C8-4786-8A9B-B3ADA964DF3F}" destId="{3F8DC6C1-5235-46C1-9A5C-149EA33631C7}" srcOrd="0" destOrd="0" presId="urn:microsoft.com/office/officeart/2005/8/layout/hProcess10"/>
    <dgm:cxn modelId="{0606D5D4-50EC-4AC9-B65D-85308E4A70A8}" type="presParOf" srcId="{7C9D6885-1B35-48D8-920B-FE21FC8D19C7}" destId="{1A1E01B1-53BE-42FB-B7FB-6C2CD55C884B}" srcOrd="4" destOrd="0" presId="urn:microsoft.com/office/officeart/2005/8/layout/hProcess10"/>
    <dgm:cxn modelId="{0BDD86E8-8D62-4A75-B63D-E7746E1E89DF}" type="presParOf" srcId="{1A1E01B1-53BE-42FB-B7FB-6C2CD55C884B}" destId="{816A5EB5-F365-4131-8871-356771364CCD}" srcOrd="0" destOrd="0" presId="urn:microsoft.com/office/officeart/2005/8/layout/hProcess10"/>
    <dgm:cxn modelId="{14007426-D760-4685-9F2E-CD49C6645B85}" type="presParOf" srcId="{1A1E01B1-53BE-42FB-B7FB-6C2CD55C884B}" destId="{31B8219A-A1EA-4555-AA36-5E744598E66D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B9B09F-6081-486D-9B37-238DB81036B2}" type="doc">
      <dgm:prSet loTypeId="urn:microsoft.com/office/officeart/2005/8/layout/radial4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bs-Latn-BA"/>
        </a:p>
      </dgm:t>
    </dgm:pt>
    <dgm:pt modelId="{9E0F6C79-7BAD-4869-9FE3-322E1E7E9F05}">
      <dgm:prSet phldrT="[Text]"/>
      <dgm:spPr/>
      <dgm:t>
        <a:bodyPr/>
        <a:lstStyle/>
        <a:p>
          <a:r>
            <a:rPr lang="bs-Latn-BA" dirty="0" smtClean="0"/>
            <a:t>eSjednice</a:t>
          </a:r>
          <a:endParaRPr lang="bs-Latn-BA" dirty="0"/>
        </a:p>
      </dgm:t>
    </dgm:pt>
    <dgm:pt modelId="{CD1AC99C-8120-4156-B16D-7FD9A309E4D3}" type="parTrans" cxnId="{EFC2C1E3-2E88-4507-A3FA-C2F90415600B}">
      <dgm:prSet/>
      <dgm:spPr/>
      <dgm:t>
        <a:bodyPr/>
        <a:lstStyle/>
        <a:p>
          <a:endParaRPr lang="bs-Latn-BA"/>
        </a:p>
      </dgm:t>
    </dgm:pt>
    <dgm:pt modelId="{C9E8AE5F-492D-415A-BC15-CA186CAAF339}" type="sibTrans" cxnId="{EFC2C1E3-2E88-4507-A3FA-C2F90415600B}">
      <dgm:prSet/>
      <dgm:spPr/>
      <dgm:t>
        <a:bodyPr/>
        <a:lstStyle/>
        <a:p>
          <a:endParaRPr lang="bs-Latn-BA"/>
        </a:p>
      </dgm:t>
    </dgm:pt>
    <dgm:pt modelId="{CFD8F872-5099-45EF-9A07-7E99991A666B}">
      <dgm:prSet phldrT="[Text]"/>
      <dgm:spPr/>
      <dgm:t>
        <a:bodyPr/>
        <a:lstStyle/>
        <a:p>
          <a:r>
            <a:rPr lang="bs-Latn-BA" dirty="0" smtClean="0"/>
            <a:t>Tim za SSO</a:t>
          </a:r>
          <a:endParaRPr lang="bs-Latn-BA" dirty="0"/>
        </a:p>
      </dgm:t>
    </dgm:pt>
    <dgm:pt modelId="{1694B26F-488D-49FA-B9EF-45BBDC273577}" type="parTrans" cxnId="{9B4ECEC8-5FD5-4D54-A664-2EB2860981E7}">
      <dgm:prSet/>
      <dgm:spPr/>
      <dgm:t>
        <a:bodyPr/>
        <a:lstStyle/>
        <a:p>
          <a:endParaRPr lang="bs-Latn-BA"/>
        </a:p>
      </dgm:t>
    </dgm:pt>
    <dgm:pt modelId="{C7A6392B-B50A-4DC5-B391-056FFA008E21}" type="sibTrans" cxnId="{9B4ECEC8-5FD5-4D54-A664-2EB2860981E7}">
      <dgm:prSet/>
      <dgm:spPr/>
      <dgm:t>
        <a:bodyPr/>
        <a:lstStyle/>
        <a:p>
          <a:endParaRPr lang="bs-Latn-BA"/>
        </a:p>
      </dgm:t>
    </dgm:pt>
    <dgm:pt modelId="{D64601AB-F884-43BB-96F0-B5DF4FBCE20D}">
      <dgm:prSet phldrT="[Text]"/>
      <dgm:spPr/>
      <dgm:t>
        <a:bodyPr/>
        <a:lstStyle/>
        <a:p>
          <a:r>
            <a:rPr lang="bs-Latn-BA" dirty="0" smtClean="0"/>
            <a:t>Tim 4: Izvještaj	</a:t>
          </a:r>
          <a:endParaRPr lang="bs-Latn-BA" dirty="0"/>
        </a:p>
      </dgm:t>
    </dgm:pt>
    <dgm:pt modelId="{E3709E8C-8560-4EF0-9ACF-FAB5511025EA}" type="parTrans" cxnId="{6D15638C-6BEB-4CE9-B905-C69354358ADB}">
      <dgm:prSet/>
      <dgm:spPr/>
      <dgm:t>
        <a:bodyPr/>
        <a:lstStyle/>
        <a:p>
          <a:endParaRPr lang="bs-Latn-BA"/>
        </a:p>
      </dgm:t>
    </dgm:pt>
    <dgm:pt modelId="{1DED509B-20B4-45E3-8DEE-64E85619E506}" type="sibTrans" cxnId="{6D15638C-6BEB-4CE9-B905-C69354358ADB}">
      <dgm:prSet/>
      <dgm:spPr/>
      <dgm:t>
        <a:bodyPr/>
        <a:lstStyle/>
        <a:p>
          <a:endParaRPr lang="bs-Latn-BA"/>
        </a:p>
      </dgm:t>
    </dgm:pt>
    <dgm:pt modelId="{FE009AA8-5ED2-46C0-8635-3466AC4900B9}" type="pres">
      <dgm:prSet presAssocID="{D4B9B09F-6081-486D-9B37-238DB81036B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bs-Latn-BA"/>
        </a:p>
      </dgm:t>
    </dgm:pt>
    <dgm:pt modelId="{7F1B3529-BE1D-4F9C-A754-ED573D479D65}" type="pres">
      <dgm:prSet presAssocID="{9E0F6C79-7BAD-4869-9FE3-322E1E7E9F05}" presName="centerShape" presStyleLbl="node0" presStyleIdx="0" presStyleCnt="1"/>
      <dgm:spPr/>
      <dgm:t>
        <a:bodyPr/>
        <a:lstStyle/>
        <a:p>
          <a:endParaRPr lang="bs-Latn-BA"/>
        </a:p>
      </dgm:t>
    </dgm:pt>
    <dgm:pt modelId="{13C973A3-E987-4607-918C-84ADE806A518}" type="pres">
      <dgm:prSet presAssocID="{1694B26F-488D-49FA-B9EF-45BBDC273577}" presName="parTrans" presStyleLbl="bgSibTrans2D1" presStyleIdx="0" presStyleCnt="2"/>
      <dgm:spPr/>
      <dgm:t>
        <a:bodyPr/>
        <a:lstStyle/>
        <a:p>
          <a:endParaRPr lang="bs-Latn-BA"/>
        </a:p>
      </dgm:t>
    </dgm:pt>
    <dgm:pt modelId="{06F9000F-F4E9-4F6E-9F4A-7A002FDD4BD4}" type="pres">
      <dgm:prSet presAssocID="{CFD8F872-5099-45EF-9A07-7E99991A666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C40F3292-FCE8-4885-83DA-871C54346447}" type="pres">
      <dgm:prSet presAssocID="{E3709E8C-8560-4EF0-9ACF-FAB5511025EA}" presName="parTrans" presStyleLbl="bgSibTrans2D1" presStyleIdx="1" presStyleCnt="2"/>
      <dgm:spPr/>
      <dgm:t>
        <a:bodyPr/>
        <a:lstStyle/>
        <a:p>
          <a:endParaRPr lang="bs-Latn-BA"/>
        </a:p>
      </dgm:t>
    </dgm:pt>
    <dgm:pt modelId="{0508CC5E-EEFB-48E3-8B0C-AB19229FC940}" type="pres">
      <dgm:prSet presAssocID="{D64601AB-F884-43BB-96F0-B5DF4FBCE20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</dgm:ptLst>
  <dgm:cxnLst>
    <dgm:cxn modelId="{6D15638C-6BEB-4CE9-B905-C69354358ADB}" srcId="{9E0F6C79-7BAD-4869-9FE3-322E1E7E9F05}" destId="{D64601AB-F884-43BB-96F0-B5DF4FBCE20D}" srcOrd="1" destOrd="0" parTransId="{E3709E8C-8560-4EF0-9ACF-FAB5511025EA}" sibTransId="{1DED509B-20B4-45E3-8DEE-64E85619E506}"/>
    <dgm:cxn modelId="{A391FC3C-78E6-4406-BD8A-F7B1790EF64F}" type="presOf" srcId="{D64601AB-F884-43BB-96F0-B5DF4FBCE20D}" destId="{0508CC5E-EEFB-48E3-8B0C-AB19229FC940}" srcOrd="0" destOrd="0" presId="urn:microsoft.com/office/officeart/2005/8/layout/radial4"/>
    <dgm:cxn modelId="{77895F43-C595-457F-8F69-0C3890799037}" type="presOf" srcId="{D4B9B09F-6081-486D-9B37-238DB81036B2}" destId="{FE009AA8-5ED2-46C0-8635-3466AC4900B9}" srcOrd="0" destOrd="0" presId="urn:microsoft.com/office/officeart/2005/8/layout/radial4"/>
    <dgm:cxn modelId="{E4268523-970F-47E3-A142-7E1706992DA0}" type="presOf" srcId="{CFD8F872-5099-45EF-9A07-7E99991A666B}" destId="{06F9000F-F4E9-4F6E-9F4A-7A002FDD4BD4}" srcOrd="0" destOrd="0" presId="urn:microsoft.com/office/officeart/2005/8/layout/radial4"/>
    <dgm:cxn modelId="{B2D2D0D7-E245-4BB2-B2CA-B9BB216FCC95}" type="presOf" srcId="{1694B26F-488D-49FA-B9EF-45BBDC273577}" destId="{13C973A3-E987-4607-918C-84ADE806A518}" srcOrd="0" destOrd="0" presId="urn:microsoft.com/office/officeart/2005/8/layout/radial4"/>
    <dgm:cxn modelId="{9B4ECEC8-5FD5-4D54-A664-2EB2860981E7}" srcId="{9E0F6C79-7BAD-4869-9FE3-322E1E7E9F05}" destId="{CFD8F872-5099-45EF-9A07-7E99991A666B}" srcOrd="0" destOrd="0" parTransId="{1694B26F-488D-49FA-B9EF-45BBDC273577}" sibTransId="{C7A6392B-B50A-4DC5-B391-056FFA008E21}"/>
    <dgm:cxn modelId="{EFC2C1E3-2E88-4507-A3FA-C2F90415600B}" srcId="{D4B9B09F-6081-486D-9B37-238DB81036B2}" destId="{9E0F6C79-7BAD-4869-9FE3-322E1E7E9F05}" srcOrd="0" destOrd="0" parTransId="{CD1AC99C-8120-4156-B16D-7FD9A309E4D3}" sibTransId="{C9E8AE5F-492D-415A-BC15-CA186CAAF339}"/>
    <dgm:cxn modelId="{6AA2A31F-ACE4-48C1-9569-384BBF291F77}" type="presOf" srcId="{9E0F6C79-7BAD-4869-9FE3-322E1E7E9F05}" destId="{7F1B3529-BE1D-4F9C-A754-ED573D479D65}" srcOrd="0" destOrd="0" presId="urn:microsoft.com/office/officeart/2005/8/layout/radial4"/>
    <dgm:cxn modelId="{27AF4AAC-C2B2-4A3B-842E-408FB0A48599}" type="presOf" srcId="{E3709E8C-8560-4EF0-9ACF-FAB5511025EA}" destId="{C40F3292-FCE8-4885-83DA-871C54346447}" srcOrd="0" destOrd="0" presId="urn:microsoft.com/office/officeart/2005/8/layout/radial4"/>
    <dgm:cxn modelId="{CD3B1A86-9CAE-4016-8C08-1EE421EA2F6F}" type="presParOf" srcId="{FE009AA8-5ED2-46C0-8635-3466AC4900B9}" destId="{7F1B3529-BE1D-4F9C-A754-ED573D479D65}" srcOrd="0" destOrd="0" presId="urn:microsoft.com/office/officeart/2005/8/layout/radial4"/>
    <dgm:cxn modelId="{90D518D3-7C7C-47BD-8329-AFC335185402}" type="presParOf" srcId="{FE009AA8-5ED2-46C0-8635-3466AC4900B9}" destId="{13C973A3-E987-4607-918C-84ADE806A518}" srcOrd="1" destOrd="0" presId="urn:microsoft.com/office/officeart/2005/8/layout/radial4"/>
    <dgm:cxn modelId="{4EE52797-924E-4747-95E4-4A8C91DF2BC5}" type="presParOf" srcId="{FE009AA8-5ED2-46C0-8635-3466AC4900B9}" destId="{06F9000F-F4E9-4F6E-9F4A-7A002FDD4BD4}" srcOrd="2" destOrd="0" presId="urn:microsoft.com/office/officeart/2005/8/layout/radial4"/>
    <dgm:cxn modelId="{8E4B861F-E067-40ED-B76B-D464E9AA2C14}" type="presParOf" srcId="{FE009AA8-5ED2-46C0-8635-3466AC4900B9}" destId="{C40F3292-FCE8-4885-83DA-871C54346447}" srcOrd="3" destOrd="0" presId="urn:microsoft.com/office/officeart/2005/8/layout/radial4"/>
    <dgm:cxn modelId="{F5AE1260-9612-489A-B9ED-1E60A9CC853C}" type="presParOf" srcId="{FE009AA8-5ED2-46C0-8635-3466AC4900B9}" destId="{0508CC5E-EEFB-48E3-8B0C-AB19229FC940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3BD1F0-69B0-43D6-8CE7-C3A9F528F73D}" type="doc">
      <dgm:prSet loTypeId="urn:microsoft.com/office/officeart/2005/8/layout/radial5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bs-Latn-BA"/>
        </a:p>
      </dgm:t>
    </dgm:pt>
    <dgm:pt modelId="{EB6D9FC8-9B23-4531-B127-CD50C4BF07FD}">
      <dgm:prSet phldrT="[Text]"/>
      <dgm:spPr/>
      <dgm:t>
        <a:bodyPr/>
        <a:lstStyle/>
        <a:p>
          <a:r>
            <a:rPr lang="bs-Latn-BA" dirty="0" smtClean="0"/>
            <a:t>Scrum</a:t>
          </a:r>
          <a:endParaRPr lang="bs-Latn-BA" dirty="0"/>
        </a:p>
      </dgm:t>
    </dgm:pt>
    <dgm:pt modelId="{DD6FD082-4FB4-4C7D-9978-7E21A1D17B87}" type="parTrans" cxnId="{9E4527B4-C689-4527-9A72-4FBDAF2A382D}">
      <dgm:prSet/>
      <dgm:spPr/>
      <dgm:t>
        <a:bodyPr/>
        <a:lstStyle/>
        <a:p>
          <a:endParaRPr lang="bs-Latn-BA"/>
        </a:p>
      </dgm:t>
    </dgm:pt>
    <dgm:pt modelId="{2F7CD2AB-98F7-49F9-B036-18225BACD36C}" type="sibTrans" cxnId="{9E4527B4-C689-4527-9A72-4FBDAF2A382D}">
      <dgm:prSet/>
      <dgm:spPr/>
      <dgm:t>
        <a:bodyPr/>
        <a:lstStyle/>
        <a:p>
          <a:endParaRPr lang="bs-Latn-BA"/>
        </a:p>
      </dgm:t>
    </dgm:pt>
    <dgm:pt modelId="{6A9562E1-34B1-4EA9-BC67-7F1AE7129286}">
      <dgm:prSet phldrT="[Text]"/>
      <dgm:spPr/>
      <dgm:t>
        <a:bodyPr/>
        <a:lstStyle/>
        <a:p>
          <a:r>
            <a:rPr lang="bs-Latn-BA" dirty="0" smtClean="0"/>
            <a:t>5 sprintova	</a:t>
          </a:r>
          <a:endParaRPr lang="bs-Latn-BA" dirty="0"/>
        </a:p>
      </dgm:t>
    </dgm:pt>
    <dgm:pt modelId="{22BAB859-E4A4-420C-A176-76C75E734DB7}" type="parTrans" cxnId="{69738033-4A48-4851-97B0-C3821B05A39A}">
      <dgm:prSet/>
      <dgm:spPr/>
      <dgm:t>
        <a:bodyPr/>
        <a:lstStyle/>
        <a:p>
          <a:endParaRPr lang="bs-Latn-BA"/>
        </a:p>
      </dgm:t>
    </dgm:pt>
    <dgm:pt modelId="{A563F540-223D-4BFF-9C79-FAEEE61C7ACB}" type="sibTrans" cxnId="{69738033-4A48-4851-97B0-C3821B05A39A}">
      <dgm:prSet/>
      <dgm:spPr/>
      <dgm:t>
        <a:bodyPr/>
        <a:lstStyle/>
        <a:p>
          <a:endParaRPr lang="bs-Latn-BA"/>
        </a:p>
      </dgm:t>
    </dgm:pt>
    <dgm:pt modelId="{B31676EF-D2AE-4F96-9AB2-A682AD2F68AD}">
      <dgm:prSet phldrT="[Text]"/>
      <dgm:spPr/>
      <dgm:t>
        <a:bodyPr/>
        <a:lstStyle/>
        <a:p>
          <a:r>
            <a:rPr lang="bs-Latn-BA" dirty="0" smtClean="0"/>
            <a:t>Jedan sprint: 2 sedmice</a:t>
          </a:r>
          <a:endParaRPr lang="bs-Latn-BA" dirty="0"/>
        </a:p>
      </dgm:t>
    </dgm:pt>
    <dgm:pt modelId="{25E3A09D-A2CF-4FB8-BEF5-EAA089605643}" type="parTrans" cxnId="{7146AE7F-4EDB-4DE0-B0FB-3AA6C41CDB11}">
      <dgm:prSet/>
      <dgm:spPr/>
      <dgm:t>
        <a:bodyPr/>
        <a:lstStyle/>
        <a:p>
          <a:endParaRPr lang="bs-Latn-BA"/>
        </a:p>
      </dgm:t>
    </dgm:pt>
    <dgm:pt modelId="{B10FB5F3-C1AB-4DE1-ABC8-5A424614DC9D}" type="sibTrans" cxnId="{7146AE7F-4EDB-4DE0-B0FB-3AA6C41CDB11}">
      <dgm:prSet/>
      <dgm:spPr/>
      <dgm:t>
        <a:bodyPr/>
        <a:lstStyle/>
        <a:p>
          <a:endParaRPr lang="bs-Latn-BA"/>
        </a:p>
      </dgm:t>
    </dgm:pt>
    <dgm:pt modelId="{10949F2B-8FF3-4E31-AADA-2A20E8E87D3C}">
      <dgm:prSet phldrT="[Text]"/>
      <dgm:spPr/>
      <dgm:t>
        <a:bodyPr/>
        <a:lstStyle/>
        <a:p>
          <a:r>
            <a:rPr lang="bs-Latn-BA" dirty="0" smtClean="0"/>
            <a:t>Kreiraj backlog</a:t>
          </a:r>
          <a:endParaRPr lang="bs-Latn-BA" dirty="0"/>
        </a:p>
      </dgm:t>
    </dgm:pt>
    <dgm:pt modelId="{00F42236-F7DA-4C3F-AACC-49EA7FE05CB8}" type="parTrans" cxnId="{051CD05A-10E7-45CD-BD8B-AD483B8A9F3A}">
      <dgm:prSet/>
      <dgm:spPr/>
      <dgm:t>
        <a:bodyPr/>
        <a:lstStyle/>
        <a:p>
          <a:endParaRPr lang="bs-Latn-BA"/>
        </a:p>
      </dgm:t>
    </dgm:pt>
    <dgm:pt modelId="{7AF6C170-0BC2-41F9-BFAD-C7DF3580681D}" type="sibTrans" cxnId="{051CD05A-10E7-45CD-BD8B-AD483B8A9F3A}">
      <dgm:prSet/>
      <dgm:spPr/>
      <dgm:t>
        <a:bodyPr/>
        <a:lstStyle/>
        <a:p>
          <a:endParaRPr lang="bs-Latn-BA"/>
        </a:p>
      </dgm:t>
    </dgm:pt>
    <dgm:pt modelId="{9189E2C7-789B-49C4-8074-3D606F6A4B37}">
      <dgm:prSet phldrT="[Text]"/>
      <dgm:spPr/>
      <dgm:t>
        <a:bodyPr/>
        <a:lstStyle/>
        <a:p>
          <a:r>
            <a:rPr lang="bs-Latn-BA" dirty="0" smtClean="0"/>
            <a:t>Nas 5</a:t>
          </a:r>
          <a:endParaRPr lang="bs-Latn-BA" dirty="0"/>
        </a:p>
      </dgm:t>
    </dgm:pt>
    <dgm:pt modelId="{C80834FD-3CD4-49D6-9130-CAF096982BF0}" type="parTrans" cxnId="{36D8644D-35E0-472A-A4E8-2FD584CD41C2}">
      <dgm:prSet/>
      <dgm:spPr/>
      <dgm:t>
        <a:bodyPr/>
        <a:lstStyle/>
        <a:p>
          <a:endParaRPr lang="bs-Latn-BA"/>
        </a:p>
      </dgm:t>
    </dgm:pt>
    <dgm:pt modelId="{AC54FE5E-A209-4AF2-8410-75321714C302}" type="sibTrans" cxnId="{36D8644D-35E0-472A-A4E8-2FD584CD41C2}">
      <dgm:prSet/>
      <dgm:spPr/>
      <dgm:t>
        <a:bodyPr/>
        <a:lstStyle/>
        <a:p>
          <a:endParaRPr lang="bs-Latn-BA"/>
        </a:p>
      </dgm:t>
    </dgm:pt>
    <dgm:pt modelId="{55BB9053-8F1F-4090-8DAF-43D94B9F41AC}" type="pres">
      <dgm:prSet presAssocID="{213BD1F0-69B0-43D6-8CE7-C3A9F528F73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bs-Latn-BA"/>
        </a:p>
      </dgm:t>
    </dgm:pt>
    <dgm:pt modelId="{1B8E8A0B-FD0C-4455-A564-BD1BD8884B4E}" type="pres">
      <dgm:prSet presAssocID="{EB6D9FC8-9B23-4531-B127-CD50C4BF07FD}" presName="centerShape" presStyleLbl="node0" presStyleIdx="0" presStyleCnt="1"/>
      <dgm:spPr/>
      <dgm:t>
        <a:bodyPr/>
        <a:lstStyle/>
        <a:p>
          <a:endParaRPr lang="bs-Latn-BA"/>
        </a:p>
      </dgm:t>
    </dgm:pt>
    <dgm:pt modelId="{CDDA44BB-3DFD-4EC9-AABD-8EC7994F949B}" type="pres">
      <dgm:prSet presAssocID="{22BAB859-E4A4-420C-A176-76C75E734DB7}" presName="parTrans" presStyleLbl="sibTrans2D1" presStyleIdx="0" presStyleCnt="4"/>
      <dgm:spPr/>
      <dgm:t>
        <a:bodyPr/>
        <a:lstStyle/>
        <a:p>
          <a:endParaRPr lang="bs-Latn-BA"/>
        </a:p>
      </dgm:t>
    </dgm:pt>
    <dgm:pt modelId="{DB9B99E8-CDD6-4BC0-B4BD-FD9949B10645}" type="pres">
      <dgm:prSet presAssocID="{22BAB859-E4A4-420C-A176-76C75E734DB7}" presName="connectorText" presStyleLbl="sibTrans2D1" presStyleIdx="0" presStyleCnt="4"/>
      <dgm:spPr/>
      <dgm:t>
        <a:bodyPr/>
        <a:lstStyle/>
        <a:p>
          <a:endParaRPr lang="bs-Latn-BA"/>
        </a:p>
      </dgm:t>
    </dgm:pt>
    <dgm:pt modelId="{224F5E8B-DDAA-4FA8-BB26-1E1EA38F1CF5}" type="pres">
      <dgm:prSet presAssocID="{6A9562E1-34B1-4EA9-BC67-7F1AE712928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CEC08847-F392-4F48-9F65-847CA034974B}" type="pres">
      <dgm:prSet presAssocID="{25E3A09D-A2CF-4FB8-BEF5-EAA089605643}" presName="parTrans" presStyleLbl="sibTrans2D1" presStyleIdx="1" presStyleCnt="4"/>
      <dgm:spPr/>
      <dgm:t>
        <a:bodyPr/>
        <a:lstStyle/>
        <a:p>
          <a:endParaRPr lang="bs-Latn-BA"/>
        </a:p>
      </dgm:t>
    </dgm:pt>
    <dgm:pt modelId="{83857EF7-94DE-4FEF-82CA-F9B72A1C0273}" type="pres">
      <dgm:prSet presAssocID="{25E3A09D-A2CF-4FB8-BEF5-EAA089605643}" presName="connectorText" presStyleLbl="sibTrans2D1" presStyleIdx="1" presStyleCnt="4"/>
      <dgm:spPr/>
      <dgm:t>
        <a:bodyPr/>
        <a:lstStyle/>
        <a:p>
          <a:endParaRPr lang="bs-Latn-BA"/>
        </a:p>
      </dgm:t>
    </dgm:pt>
    <dgm:pt modelId="{26B0B59E-90F7-401F-9D97-ECBB57F8E24C}" type="pres">
      <dgm:prSet presAssocID="{B31676EF-D2AE-4F96-9AB2-A682AD2F68A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7950BA1E-0617-4607-ACB2-85A4434A1744}" type="pres">
      <dgm:prSet presAssocID="{00F42236-F7DA-4C3F-AACC-49EA7FE05CB8}" presName="parTrans" presStyleLbl="sibTrans2D1" presStyleIdx="2" presStyleCnt="4"/>
      <dgm:spPr/>
      <dgm:t>
        <a:bodyPr/>
        <a:lstStyle/>
        <a:p>
          <a:endParaRPr lang="bs-Latn-BA"/>
        </a:p>
      </dgm:t>
    </dgm:pt>
    <dgm:pt modelId="{0095392C-A717-4ACC-9C0C-E00B0A604001}" type="pres">
      <dgm:prSet presAssocID="{00F42236-F7DA-4C3F-AACC-49EA7FE05CB8}" presName="connectorText" presStyleLbl="sibTrans2D1" presStyleIdx="2" presStyleCnt="4"/>
      <dgm:spPr/>
      <dgm:t>
        <a:bodyPr/>
        <a:lstStyle/>
        <a:p>
          <a:endParaRPr lang="bs-Latn-BA"/>
        </a:p>
      </dgm:t>
    </dgm:pt>
    <dgm:pt modelId="{534CD8FE-7B5C-4246-A6D7-17C6D73C49EA}" type="pres">
      <dgm:prSet presAssocID="{10949F2B-8FF3-4E31-AADA-2A20E8E87D3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A7B1D6B9-F59A-4B9B-A305-6A356E9658E1}" type="pres">
      <dgm:prSet presAssocID="{C80834FD-3CD4-49D6-9130-CAF096982BF0}" presName="parTrans" presStyleLbl="sibTrans2D1" presStyleIdx="3" presStyleCnt="4"/>
      <dgm:spPr/>
      <dgm:t>
        <a:bodyPr/>
        <a:lstStyle/>
        <a:p>
          <a:endParaRPr lang="bs-Latn-BA"/>
        </a:p>
      </dgm:t>
    </dgm:pt>
    <dgm:pt modelId="{9C07D48F-FF8C-4CC3-BE15-3EEAA018494A}" type="pres">
      <dgm:prSet presAssocID="{C80834FD-3CD4-49D6-9130-CAF096982BF0}" presName="connectorText" presStyleLbl="sibTrans2D1" presStyleIdx="3" presStyleCnt="4"/>
      <dgm:spPr/>
      <dgm:t>
        <a:bodyPr/>
        <a:lstStyle/>
        <a:p>
          <a:endParaRPr lang="bs-Latn-BA"/>
        </a:p>
      </dgm:t>
    </dgm:pt>
    <dgm:pt modelId="{2AC59A65-F1DD-4EA8-8E76-B81AB95F996D}" type="pres">
      <dgm:prSet presAssocID="{9189E2C7-789B-49C4-8074-3D606F6A4B3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</dgm:ptLst>
  <dgm:cxnLst>
    <dgm:cxn modelId="{1DEACF0D-D18E-4140-88AC-ED2EE4CD11D9}" type="presOf" srcId="{9189E2C7-789B-49C4-8074-3D606F6A4B37}" destId="{2AC59A65-F1DD-4EA8-8E76-B81AB95F996D}" srcOrd="0" destOrd="0" presId="urn:microsoft.com/office/officeart/2005/8/layout/radial5"/>
    <dgm:cxn modelId="{208FA591-1814-4610-B3A7-CFFFF78E6D6B}" type="presOf" srcId="{213BD1F0-69B0-43D6-8CE7-C3A9F528F73D}" destId="{55BB9053-8F1F-4090-8DAF-43D94B9F41AC}" srcOrd="0" destOrd="0" presId="urn:microsoft.com/office/officeart/2005/8/layout/radial5"/>
    <dgm:cxn modelId="{051CD05A-10E7-45CD-BD8B-AD483B8A9F3A}" srcId="{EB6D9FC8-9B23-4531-B127-CD50C4BF07FD}" destId="{10949F2B-8FF3-4E31-AADA-2A20E8E87D3C}" srcOrd="2" destOrd="0" parTransId="{00F42236-F7DA-4C3F-AACC-49EA7FE05CB8}" sibTransId="{7AF6C170-0BC2-41F9-BFAD-C7DF3580681D}"/>
    <dgm:cxn modelId="{4365D4D9-D1DA-42E6-88C6-B20F3BC77070}" type="presOf" srcId="{00F42236-F7DA-4C3F-AACC-49EA7FE05CB8}" destId="{7950BA1E-0617-4607-ACB2-85A4434A1744}" srcOrd="0" destOrd="0" presId="urn:microsoft.com/office/officeart/2005/8/layout/radial5"/>
    <dgm:cxn modelId="{6B96EF8A-59F4-453E-8253-8571077EB25A}" type="presOf" srcId="{25E3A09D-A2CF-4FB8-BEF5-EAA089605643}" destId="{83857EF7-94DE-4FEF-82CA-F9B72A1C0273}" srcOrd="1" destOrd="0" presId="urn:microsoft.com/office/officeart/2005/8/layout/radial5"/>
    <dgm:cxn modelId="{54883419-16C5-4C9E-B9AE-819888033C1A}" type="presOf" srcId="{22BAB859-E4A4-420C-A176-76C75E734DB7}" destId="{CDDA44BB-3DFD-4EC9-AABD-8EC7994F949B}" srcOrd="0" destOrd="0" presId="urn:microsoft.com/office/officeart/2005/8/layout/radial5"/>
    <dgm:cxn modelId="{36D8644D-35E0-472A-A4E8-2FD584CD41C2}" srcId="{EB6D9FC8-9B23-4531-B127-CD50C4BF07FD}" destId="{9189E2C7-789B-49C4-8074-3D606F6A4B37}" srcOrd="3" destOrd="0" parTransId="{C80834FD-3CD4-49D6-9130-CAF096982BF0}" sibTransId="{AC54FE5E-A209-4AF2-8410-75321714C302}"/>
    <dgm:cxn modelId="{E8967780-0523-4716-8459-55CC9D1F86C5}" type="presOf" srcId="{10949F2B-8FF3-4E31-AADA-2A20E8E87D3C}" destId="{534CD8FE-7B5C-4246-A6D7-17C6D73C49EA}" srcOrd="0" destOrd="0" presId="urn:microsoft.com/office/officeart/2005/8/layout/radial5"/>
    <dgm:cxn modelId="{ACD83215-5265-4A71-B0D6-5FA1D61A6325}" type="presOf" srcId="{C80834FD-3CD4-49D6-9130-CAF096982BF0}" destId="{A7B1D6B9-F59A-4B9B-A305-6A356E9658E1}" srcOrd="0" destOrd="0" presId="urn:microsoft.com/office/officeart/2005/8/layout/radial5"/>
    <dgm:cxn modelId="{C4AF293C-F5B8-4253-B285-586C0B03AA9E}" type="presOf" srcId="{22BAB859-E4A4-420C-A176-76C75E734DB7}" destId="{DB9B99E8-CDD6-4BC0-B4BD-FD9949B10645}" srcOrd="1" destOrd="0" presId="urn:microsoft.com/office/officeart/2005/8/layout/radial5"/>
    <dgm:cxn modelId="{7146AE7F-4EDB-4DE0-B0FB-3AA6C41CDB11}" srcId="{EB6D9FC8-9B23-4531-B127-CD50C4BF07FD}" destId="{B31676EF-D2AE-4F96-9AB2-A682AD2F68AD}" srcOrd="1" destOrd="0" parTransId="{25E3A09D-A2CF-4FB8-BEF5-EAA089605643}" sibTransId="{B10FB5F3-C1AB-4DE1-ABC8-5A424614DC9D}"/>
    <dgm:cxn modelId="{42A54770-CA8F-4E13-A0E8-25E9798DB75F}" type="presOf" srcId="{B31676EF-D2AE-4F96-9AB2-A682AD2F68AD}" destId="{26B0B59E-90F7-401F-9D97-ECBB57F8E24C}" srcOrd="0" destOrd="0" presId="urn:microsoft.com/office/officeart/2005/8/layout/radial5"/>
    <dgm:cxn modelId="{2E2B38C3-9FF3-4249-98C4-EE333E1DC89F}" type="presOf" srcId="{C80834FD-3CD4-49D6-9130-CAF096982BF0}" destId="{9C07D48F-FF8C-4CC3-BE15-3EEAA018494A}" srcOrd="1" destOrd="0" presId="urn:microsoft.com/office/officeart/2005/8/layout/radial5"/>
    <dgm:cxn modelId="{69738033-4A48-4851-97B0-C3821B05A39A}" srcId="{EB6D9FC8-9B23-4531-B127-CD50C4BF07FD}" destId="{6A9562E1-34B1-4EA9-BC67-7F1AE7129286}" srcOrd="0" destOrd="0" parTransId="{22BAB859-E4A4-420C-A176-76C75E734DB7}" sibTransId="{A563F540-223D-4BFF-9C79-FAEEE61C7ACB}"/>
    <dgm:cxn modelId="{9E4527B4-C689-4527-9A72-4FBDAF2A382D}" srcId="{213BD1F0-69B0-43D6-8CE7-C3A9F528F73D}" destId="{EB6D9FC8-9B23-4531-B127-CD50C4BF07FD}" srcOrd="0" destOrd="0" parTransId="{DD6FD082-4FB4-4C7D-9978-7E21A1D17B87}" sibTransId="{2F7CD2AB-98F7-49F9-B036-18225BACD36C}"/>
    <dgm:cxn modelId="{15FF9979-F902-42B8-A5CE-97ECE39A8067}" type="presOf" srcId="{6A9562E1-34B1-4EA9-BC67-7F1AE7129286}" destId="{224F5E8B-DDAA-4FA8-BB26-1E1EA38F1CF5}" srcOrd="0" destOrd="0" presId="urn:microsoft.com/office/officeart/2005/8/layout/radial5"/>
    <dgm:cxn modelId="{5971EB76-1C98-4A2B-AB2C-60229CA00AE0}" type="presOf" srcId="{EB6D9FC8-9B23-4531-B127-CD50C4BF07FD}" destId="{1B8E8A0B-FD0C-4455-A564-BD1BD8884B4E}" srcOrd="0" destOrd="0" presId="urn:microsoft.com/office/officeart/2005/8/layout/radial5"/>
    <dgm:cxn modelId="{904D96C4-1668-4C21-95D3-D073057AE9D3}" type="presOf" srcId="{00F42236-F7DA-4C3F-AACC-49EA7FE05CB8}" destId="{0095392C-A717-4ACC-9C0C-E00B0A604001}" srcOrd="1" destOrd="0" presId="urn:microsoft.com/office/officeart/2005/8/layout/radial5"/>
    <dgm:cxn modelId="{513122AF-575C-411B-B927-417A587E3D61}" type="presOf" srcId="{25E3A09D-A2CF-4FB8-BEF5-EAA089605643}" destId="{CEC08847-F392-4F48-9F65-847CA034974B}" srcOrd="0" destOrd="0" presId="urn:microsoft.com/office/officeart/2005/8/layout/radial5"/>
    <dgm:cxn modelId="{D92235EB-182A-40ED-A657-D26BA3033AF5}" type="presParOf" srcId="{55BB9053-8F1F-4090-8DAF-43D94B9F41AC}" destId="{1B8E8A0B-FD0C-4455-A564-BD1BD8884B4E}" srcOrd="0" destOrd="0" presId="urn:microsoft.com/office/officeart/2005/8/layout/radial5"/>
    <dgm:cxn modelId="{619C5A7F-9741-4E1B-B0FD-9C2B6E41C165}" type="presParOf" srcId="{55BB9053-8F1F-4090-8DAF-43D94B9F41AC}" destId="{CDDA44BB-3DFD-4EC9-AABD-8EC7994F949B}" srcOrd="1" destOrd="0" presId="urn:microsoft.com/office/officeart/2005/8/layout/radial5"/>
    <dgm:cxn modelId="{95E6199E-1F2B-4D14-B7AC-C7E373F8288F}" type="presParOf" srcId="{CDDA44BB-3DFD-4EC9-AABD-8EC7994F949B}" destId="{DB9B99E8-CDD6-4BC0-B4BD-FD9949B10645}" srcOrd="0" destOrd="0" presId="urn:microsoft.com/office/officeart/2005/8/layout/radial5"/>
    <dgm:cxn modelId="{12C2D24A-27B0-4E38-AA3A-737748207A29}" type="presParOf" srcId="{55BB9053-8F1F-4090-8DAF-43D94B9F41AC}" destId="{224F5E8B-DDAA-4FA8-BB26-1E1EA38F1CF5}" srcOrd="2" destOrd="0" presId="urn:microsoft.com/office/officeart/2005/8/layout/radial5"/>
    <dgm:cxn modelId="{A2276F59-3F65-4549-B72E-1E0156C2A6BF}" type="presParOf" srcId="{55BB9053-8F1F-4090-8DAF-43D94B9F41AC}" destId="{CEC08847-F392-4F48-9F65-847CA034974B}" srcOrd="3" destOrd="0" presId="urn:microsoft.com/office/officeart/2005/8/layout/radial5"/>
    <dgm:cxn modelId="{7C17827C-9201-4844-9643-B8AEE67BE735}" type="presParOf" srcId="{CEC08847-F392-4F48-9F65-847CA034974B}" destId="{83857EF7-94DE-4FEF-82CA-F9B72A1C0273}" srcOrd="0" destOrd="0" presId="urn:microsoft.com/office/officeart/2005/8/layout/radial5"/>
    <dgm:cxn modelId="{9B88476A-C581-4ACD-8BC3-720A5FF9A6EA}" type="presParOf" srcId="{55BB9053-8F1F-4090-8DAF-43D94B9F41AC}" destId="{26B0B59E-90F7-401F-9D97-ECBB57F8E24C}" srcOrd="4" destOrd="0" presId="urn:microsoft.com/office/officeart/2005/8/layout/radial5"/>
    <dgm:cxn modelId="{4ADE2E93-1EEA-43EF-9BB8-B9129E466CBD}" type="presParOf" srcId="{55BB9053-8F1F-4090-8DAF-43D94B9F41AC}" destId="{7950BA1E-0617-4607-ACB2-85A4434A1744}" srcOrd="5" destOrd="0" presId="urn:microsoft.com/office/officeart/2005/8/layout/radial5"/>
    <dgm:cxn modelId="{A7B10494-1B2F-455C-A31B-E5051FD8B903}" type="presParOf" srcId="{7950BA1E-0617-4607-ACB2-85A4434A1744}" destId="{0095392C-A717-4ACC-9C0C-E00B0A604001}" srcOrd="0" destOrd="0" presId="urn:microsoft.com/office/officeart/2005/8/layout/radial5"/>
    <dgm:cxn modelId="{2A54C4C6-0879-4D84-A88A-204D31BA491D}" type="presParOf" srcId="{55BB9053-8F1F-4090-8DAF-43D94B9F41AC}" destId="{534CD8FE-7B5C-4246-A6D7-17C6D73C49EA}" srcOrd="6" destOrd="0" presId="urn:microsoft.com/office/officeart/2005/8/layout/radial5"/>
    <dgm:cxn modelId="{869A86E2-9B06-44B6-84B5-EE2BF8A02C9A}" type="presParOf" srcId="{55BB9053-8F1F-4090-8DAF-43D94B9F41AC}" destId="{A7B1D6B9-F59A-4B9B-A305-6A356E9658E1}" srcOrd="7" destOrd="0" presId="urn:microsoft.com/office/officeart/2005/8/layout/radial5"/>
    <dgm:cxn modelId="{15277359-A695-411D-9FA4-D754510B7287}" type="presParOf" srcId="{A7B1D6B9-F59A-4B9B-A305-6A356E9658E1}" destId="{9C07D48F-FF8C-4CC3-BE15-3EEAA018494A}" srcOrd="0" destOrd="0" presId="urn:microsoft.com/office/officeart/2005/8/layout/radial5"/>
    <dgm:cxn modelId="{0B77B847-677A-4620-92FB-C0EC156D2ADC}" type="presParOf" srcId="{55BB9053-8F1F-4090-8DAF-43D94B9F41AC}" destId="{2AC59A65-F1DD-4EA8-8E76-B81AB95F996D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24E5FD-6821-4A00-9BC2-40657240C5AC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8011B4E-37DC-4631-8D5E-B728B393B8EC}">
      <dgm:prSet phldrT="[Text]"/>
      <dgm:spPr/>
      <dgm:t>
        <a:bodyPr/>
        <a:lstStyle/>
        <a:p>
          <a:r>
            <a:rPr lang="bs-Latn-BA" dirty="0" smtClean="0"/>
            <a:t>Demo</a:t>
          </a:r>
        </a:p>
      </dgm:t>
    </dgm:pt>
    <dgm:pt modelId="{143544E8-11DB-4751-B5E9-BE40EB1C8CA5}" type="parTrans" cxnId="{455CCAF0-04A1-49C5-908C-2C76B566D07D}">
      <dgm:prSet/>
      <dgm:spPr/>
      <dgm:t>
        <a:bodyPr/>
        <a:lstStyle/>
        <a:p>
          <a:endParaRPr lang="bs-Latn-BA"/>
        </a:p>
      </dgm:t>
    </dgm:pt>
    <dgm:pt modelId="{30461762-CDE2-41D3-9A13-8E40CADB08D3}" type="sibTrans" cxnId="{455CCAF0-04A1-49C5-908C-2C76B566D07D}">
      <dgm:prSet/>
      <dgm:spPr/>
      <dgm:t>
        <a:bodyPr/>
        <a:lstStyle/>
        <a:p>
          <a:endParaRPr lang="bs-Latn-BA"/>
        </a:p>
      </dgm:t>
    </dgm:pt>
    <dgm:pt modelId="{FD65FCC3-91B3-44DA-86DD-0A04E97DB37D}" type="pres">
      <dgm:prSet presAssocID="{9C24E5FD-6821-4A00-9BC2-40657240C5AC}" presName="Name0" presStyleCnt="0">
        <dgm:presLayoutVars>
          <dgm:dir/>
          <dgm:animLvl val="lvl"/>
          <dgm:resizeHandles val="exact"/>
        </dgm:presLayoutVars>
      </dgm:prSet>
      <dgm:spPr/>
    </dgm:pt>
    <dgm:pt modelId="{779C16A0-8312-4A84-BEEE-C9A3429E0136}" type="pres">
      <dgm:prSet presAssocID="{9C24E5FD-6821-4A00-9BC2-40657240C5AC}" presName="dummy" presStyleCnt="0"/>
      <dgm:spPr/>
    </dgm:pt>
    <dgm:pt modelId="{58ADE3AA-BE9E-4FED-823C-BE8A77972A65}" type="pres">
      <dgm:prSet presAssocID="{9C24E5FD-6821-4A00-9BC2-40657240C5AC}" presName="linH" presStyleCnt="0"/>
      <dgm:spPr/>
    </dgm:pt>
    <dgm:pt modelId="{09C04FE1-8544-4312-9120-C89A7815A5C1}" type="pres">
      <dgm:prSet presAssocID="{9C24E5FD-6821-4A00-9BC2-40657240C5AC}" presName="padding1" presStyleCnt="0"/>
      <dgm:spPr/>
    </dgm:pt>
    <dgm:pt modelId="{140FB9DD-E9F8-44ED-B6DF-F01C0388F58A}" type="pres">
      <dgm:prSet presAssocID="{A8011B4E-37DC-4631-8D5E-B728B393B8EC}" presName="linV" presStyleCnt="0"/>
      <dgm:spPr/>
    </dgm:pt>
    <dgm:pt modelId="{B0BCC66F-A4C9-47F0-BE5D-64B77D9356B4}" type="pres">
      <dgm:prSet presAssocID="{A8011B4E-37DC-4631-8D5E-B728B393B8EC}" presName="spVertical1" presStyleCnt="0"/>
      <dgm:spPr/>
    </dgm:pt>
    <dgm:pt modelId="{865EDD7E-E6E9-48B6-9E56-75C506D6F89C}" type="pres">
      <dgm:prSet presAssocID="{A8011B4E-37DC-4631-8D5E-B728B393B8EC}" presName="parTx" presStyleLbl="revTx" presStyleIdx="0" presStyleCnt="1" custScaleX="20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2BC220F2-979E-4799-BDAB-6FA57EE52AAC}" type="pres">
      <dgm:prSet presAssocID="{A8011B4E-37DC-4631-8D5E-B728B393B8EC}" presName="spVertical2" presStyleCnt="0"/>
      <dgm:spPr/>
    </dgm:pt>
    <dgm:pt modelId="{93F14881-3568-4894-82BF-2D2BB45C2653}" type="pres">
      <dgm:prSet presAssocID="{A8011B4E-37DC-4631-8D5E-B728B393B8EC}" presName="spVertical3" presStyleCnt="0"/>
      <dgm:spPr/>
    </dgm:pt>
    <dgm:pt modelId="{B103C2AC-FDBD-45D4-B0E9-CF6D6AA4615C}" type="pres">
      <dgm:prSet presAssocID="{9C24E5FD-6821-4A00-9BC2-40657240C5AC}" presName="padding2" presStyleCnt="0"/>
      <dgm:spPr/>
    </dgm:pt>
    <dgm:pt modelId="{FE2F6066-A546-499F-A7DA-AB9B5203BF8E}" type="pres">
      <dgm:prSet presAssocID="{9C24E5FD-6821-4A00-9BC2-40657240C5AC}" presName="negArrow" presStyleCnt="0"/>
      <dgm:spPr/>
    </dgm:pt>
    <dgm:pt modelId="{B952EBCC-5864-498B-83AA-EC0EFCE3B2AA}" type="pres">
      <dgm:prSet presAssocID="{9C24E5FD-6821-4A00-9BC2-40657240C5AC}" presName="backgroundArrow" presStyleLbl="node1" presStyleIdx="0" presStyleCnt="1" custLinFactNeighborX="-1397" custLinFactNeighborY="-775"/>
      <dgm:spPr/>
    </dgm:pt>
  </dgm:ptLst>
  <dgm:cxnLst>
    <dgm:cxn modelId="{B518E4B2-639C-4330-8C59-9AFC362EEBD3}" type="presOf" srcId="{9C24E5FD-6821-4A00-9BC2-40657240C5AC}" destId="{FD65FCC3-91B3-44DA-86DD-0A04E97DB37D}" srcOrd="0" destOrd="0" presId="urn:microsoft.com/office/officeart/2005/8/layout/hProcess3"/>
    <dgm:cxn modelId="{455CCAF0-04A1-49C5-908C-2C76B566D07D}" srcId="{9C24E5FD-6821-4A00-9BC2-40657240C5AC}" destId="{A8011B4E-37DC-4631-8D5E-B728B393B8EC}" srcOrd="0" destOrd="0" parTransId="{143544E8-11DB-4751-B5E9-BE40EB1C8CA5}" sibTransId="{30461762-CDE2-41D3-9A13-8E40CADB08D3}"/>
    <dgm:cxn modelId="{82B63AD4-3516-432E-928B-5F98407C343B}" type="presOf" srcId="{A8011B4E-37DC-4631-8D5E-B728B393B8EC}" destId="{865EDD7E-E6E9-48B6-9E56-75C506D6F89C}" srcOrd="0" destOrd="0" presId="urn:microsoft.com/office/officeart/2005/8/layout/hProcess3"/>
    <dgm:cxn modelId="{083D358E-E2D6-4F76-B4AE-A9226B698719}" type="presParOf" srcId="{FD65FCC3-91B3-44DA-86DD-0A04E97DB37D}" destId="{779C16A0-8312-4A84-BEEE-C9A3429E0136}" srcOrd="0" destOrd="0" presId="urn:microsoft.com/office/officeart/2005/8/layout/hProcess3"/>
    <dgm:cxn modelId="{F832D99A-2117-4950-898F-0A7004A00605}" type="presParOf" srcId="{FD65FCC3-91B3-44DA-86DD-0A04E97DB37D}" destId="{58ADE3AA-BE9E-4FED-823C-BE8A77972A65}" srcOrd="1" destOrd="0" presId="urn:microsoft.com/office/officeart/2005/8/layout/hProcess3"/>
    <dgm:cxn modelId="{31782573-05D7-45A8-AB4C-969A2388E95F}" type="presParOf" srcId="{58ADE3AA-BE9E-4FED-823C-BE8A77972A65}" destId="{09C04FE1-8544-4312-9120-C89A7815A5C1}" srcOrd="0" destOrd="0" presId="urn:microsoft.com/office/officeart/2005/8/layout/hProcess3"/>
    <dgm:cxn modelId="{437BC8BA-B327-4F00-92D5-8C1FEF13E0ED}" type="presParOf" srcId="{58ADE3AA-BE9E-4FED-823C-BE8A77972A65}" destId="{140FB9DD-E9F8-44ED-B6DF-F01C0388F58A}" srcOrd="1" destOrd="0" presId="urn:microsoft.com/office/officeart/2005/8/layout/hProcess3"/>
    <dgm:cxn modelId="{89D3CFA0-E0AE-4777-882F-580BD1D3DA79}" type="presParOf" srcId="{140FB9DD-E9F8-44ED-B6DF-F01C0388F58A}" destId="{B0BCC66F-A4C9-47F0-BE5D-64B77D9356B4}" srcOrd="0" destOrd="0" presId="urn:microsoft.com/office/officeart/2005/8/layout/hProcess3"/>
    <dgm:cxn modelId="{C493DB5C-2B83-46D9-AF4D-6F260E4DBAE8}" type="presParOf" srcId="{140FB9DD-E9F8-44ED-B6DF-F01C0388F58A}" destId="{865EDD7E-E6E9-48B6-9E56-75C506D6F89C}" srcOrd="1" destOrd="0" presId="urn:microsoft.com/office/officeart/2005/8/layout/hProcess3"/>
    <dgm:cxn modelId="{6E1045B3-3FDF-4A25-B3B6-5673986072A1}" type="presParOf" srcId="{140FB9DD-E9F8-44ED-B6DF-F01C0388F58A}" destId="{2BC220F2-979E-4799-BDAB-6FA57EE52AAC}" srcOrd="2" destOrd="0" presId="urn:microsoft.com/office/officeart/2005/8/layout/hProcess3"/>
    <dgm:cxn modelId="{BF37FCE4-9917-42DD-8419-634AAD855817}" type="presParOf" srcId="{140FB9DD-E9F8-44ED-B6DF-F01C0388F58A}" destId="{93F14881-3568-4894-82BF-2D2BB45C2653}" srcOrd="3" destOrd="0" presId="urn:microsoft.com/office/officeart/2005/8/layout/hProcess3"/>
    <dgm:cxn modelId="{A28D4D03-21C6-4145-BA2F-59E79A163EA3}" type="presParOf" srcId="{58ADE3AA-BE9E-4FED-823C-BE8A77972A65}" destId="{B103C2AC-FDBD-45D4-B0E9-CF6D6AA4615C}" srcOrd="2" destOrd="0" presId="urn:microsoft.com/office/officeart/2005/8/layout/hProcess3"/>
    <dgm:cxn modelId="{C6DB9957-8FC6-4AE9-9608-BDE2D6DD3875}" type="presParOf" srcId="{58ADE3AA-BE9E-4FED-823C-BE8A77972A65}" destId="{FE2F6066-A546-499F-A7DA-AB9B5203BF8E}" srcOrd="3" destOrd="0" presId="urn:microsoft.com/office/officeart/2005/8/layout/hProcess3"/>
    <dgm:cxn modelId="{0097E68B-2F82-49C8-B2FC-4CD1796B68F3}" type="presParOf" srcId="{58ADE3AA-BE9E-4FED-823C-BE8A77972A65}" destId="{B952EBCC-5864-498B-83AA-EC0EFCE3B2AA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E83E24-2BBE-4A05-846B-229934913C75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s-Latn-BA"/>
        </a:p>
      </dgm:t>
    </dgm:pt>
    <dgm:pt modelId="{78F986B6-D0E7-4031-B07F-78BDCAEFF19F}">
      <dgm:prSet phldrT="[Text]"/>
      <dgm:spPr/>
      <dgm:t>
        <a:bodyPr/>
        <a:lstStyle/>
        <a:p>
          <a:r>
            <a:rPr lang="bs-Latn-BA" dirty="0" smtClean="0"/>
            <a:t>Red</a:t>
          </a:r>
          <a:endParaRPr lang="bs-Latn-BA" dirty="0"/>
        </a:p>
      </dgm:t>
    </dgm:pt>
    <dgm:pt modelId="{ABFC29E0-E55D-4158-9DB8-C41DA0D5DBD9}" type="parTrans" cxnId="{E93EB3EC-9807-4B65-BBF7-8BE75F29E4D6}">
      <dgm:prSet/>
      <dgm:spPr/>
      <dgm:t>
        <a:bodyPr/>
        <a:lstStyle/>
        <a:p>
          <a:endParaRPr lang="bs-Latn-BA"/>
        </a:p>
      </dgm:t>
    </dgm:pt>
    <dgm:pt modelId="{E1E7298D-8367-4192-9DA5-1C89405E049B}" type="sibTrans" cxnId="{E93EB3EC-9807-4B65-BBF7-8BE75F29E4D6}">
      <dgm:prSet/>
      <dgm:spPr/>
      <dgm:t>
        <a:bodyPr/>
        <a:lstStyle/>
        <a:p>
          <a:endParaRPr lang="bs-Latn-BA"/>
        </a:p>
      </dgm:t>
    </dgm:pt>
    <dgm:pt modelId="{EC998272-AB10-4B5E-934B-A7B28F8A5147}">
      <dgm:prSet phldrT="[Text]"/>
      <dgm:spPr/>
      <dgm:t>
        <a:bodyPr/>
        <a:lstStyle/>
        <a:p>
          <a:r>
            <a:rPr lang="bs-Latn-BA" dirty="0" smtClean="0"/>
            <a:t>Rad</a:t>
          </a:r>
          <a:endParaRPr lang="bs-Latn-BA" dirty="0"/>
        </a:p>
      </dgm:t>
    </dgm:pt>
    <dgm:pt modelId="{34AC3945-906A-4C7D-A6EB-E41A89D422D7}" type="parTrans" cxnId="{BA8BAC2C-0A31-447F-BF23-FA5638260988}">
      <dgm:prSet/>
      <dgm:spPr/>
      <dgm:t>
        <a:bodyPr/>
        <a:lstStyle/>
        <a:p>
          <a:endParaRPr lang="bs-Latn-BA"/>
        </a:p>
      </dgm:t>
    </dgm:pt>
    <dgm:pt modelId="{5E026A11-21CE-4BDD-9C41-103D98D7706A}" type="sibTrans" cxnId="{BA8BAC2C-0A31-447F-BF23-FA5638260988}">
      <dgm:prSet/>
      <dgm:spPr/>
      <dgm:t>
        <a:bodyPr/>
        <a:lstStyle/>
        <a:p>
          <a:endParaRPr lang="bs-Latn-BA"/>
        </a:p>
      </dgm:t>
    </dgm:pt>
    <dgm:pt modelId="{C2C46B37-FE3C-4AE8-85E4-882D7AC97883}">
      <dgm:prSet phldrT="[Text]"/>
      <dgm:spPr/>
      <dgm:t>
        <a:bodyPr/>
        <a:lstStyle/>
        <a:p>
          <a:r>
            <a:rPr lang="bs-Latn-BA" dirty="0" smtClean="0"/>
            <a:t>Disciplina</a:t>
          </a:r>
          <a:endParaRPr lang="bs-Latn-BA" dirty="0"/>
        </a:p>
      </dgm:t>
    </dgm:pt>
    <dgm:pt modelId="{D50AA5BE-0B4A-4FD1-BA8E-EBBA2A4E81B7}" type="parTrans" cxnId="{0574801C-BEEE-4D42-86E8-F8785E4B2363}">
      <dgm:prSet/>
      <dgm:spPr/>
      <dgm:t>
        <a:bodyPr/>
        <a:lstStyle/>
        <a:p>
          <a:endParaRPr lang="bs-Latn-BA"/>
        </a:p>
      </dgm:t>
    </dgm:pt>
    <dgm:pt modelId="{00E18607-2EF0-4674-A7DA-F80D515110F3}" type="sibTrans" cxnId="{0574801C-BEEE-4D42-86E8-F8785E4B2363}">
      <dgm:prSet/>
      <dgm:spPr/>
      <dgm:t>
        <a:bodyPr/>
        <a:lstStyle/>
        <a:p>
          <a:endParaRPr lang="bs-Latn-BA"/>
        </a:p>
      </dgm:t>
    </dgm:pt>
    <dgm:pt modelId="{217408A6-893F-41A2-8327-F03B0D6F2D7B}">
      <dgm:prSet phldrT="[Text]"/>
      <dgm:spPr/>
      <dgm:t>
        <a:bodyPr/>
        <a:lstStyle/>
        <a:p>
          <a:r>
            <a:rPr lang="bs-Latn-BA" dirty="0" smtClean="0"/>
            <a:t>eSjednice</a:t>
          </a:r>
          <a:endParaRPr lang="bs-Latn-BA" dirty="0"/>
        </a:p>
      </dgm:t>
    </dgm:pt>
    <dgm:pt modelId="{176B4EC2-7621-4299-8BC3-EC60E6852489}" type="parTrans" cxnId="{9B05C2F6-702E-4FC9-B10C-E815988EB9EE}">
      <dgm:prSet/>
      <dgm:spPr/>
      <dgm:t>
        <a:bodyPr/>
        <a:lstStyle/>
        <a:p>
          <a:endParaRPr lang="bs-Latn-BA"/>
        </a:p>
      </dgm:t>
    </dgm:pt>
    <dgm:pt modelId="{797EB74F-5319-4039-826A-F596FBD66792}" type="sibTrans" cxnId="{9B05C2F6-702E-4FC9-B10C-E815988EB9EE}">
      <dgm:prSet/>
      <dgm:spPr/>
      <dgm:t>
        <a:bodyPr/>
        <a:lstStyle/>
        <a:p>
          <a:endParaRPr lang="bs-Latn-BA"/>
        </a:p>
      </dgm:t>
    </dgm:pt>
    <dgm:pt modelId="{DB26868F-AB06-41A9-8C41-8BAC8D4F4EB3}" type="pres">
      <dgm:prSet presAssocID="{76E83E24-2BBE-4A05-846B-229934913C7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s-Latn-BA"/>
        </a:p>
      </dgm:t>
    </dgm:pt>
    <dgm:pt modelId="{4592D90B-A4E4-46F1-9FA2-4FF75926AFC9}" type="pres">
      <dgm:prSet presAssocID="{78F986B6-D0E7-4031-B07F-78BDCAEFF19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2B750BBB-8CC7-4DCA-98AA-85F5AB28BC03}" type="pres">
      <dgm:prSet presAssocID="{E1E7298D-8367-4192-9DA5-1C89405E049B}" presName="spacerL" presStyleCnt="0"/>
      <dgm:spPr/>
    </dgm:pt>
    <dgm:pt modelId="{9BD862EE-2BBF-4AD9-83C7-8FB6C76DDE71}" type="pres">
      <dgm:prSet presAssocID="{E1E7298D-8367-4192-9DA5-1C89405E049B}" presName="sibTrans" presStyleLbl="sibTrans2D1" presStyleIdx="0" presStyleCnt="3"/>
      <dgm:spPr/>
      <dgm:t>
        <a:bodyPr/>
        <a:lstStyle/>
        <a:p>
          <a:endParaRPr lang="bs-Latn-BA"/>
        </a:p>
      </dgm:t>
    </dgm:pt>
    <dgm:pt modelId="{92F8DD69-3269-4BE4-950C-1FD8E118E133}" type="pres">
      <dgm:prSet presAssocID="{E1E7298D-8367-4192-9DA5-1C89405E049B}" presName="spacerR" presStyleCnt="0"/>
      <dgm:spPr/>
    </dgm:pt>
    <dgm:pt modelId="{30CA058A-36F1-4D7A-8652-E7B30DEA6273}" type="pres">
      <dgm:prSet presAssocID="{EC998272-AB10-4B5E-934B-A7B28F8A514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DFD95790-A133-49E4-BFBF-81FE65D160E9}" type="pres">
      <dgm:prSet presAssocID="{5E026A11-21CE-4BDD-9C41-103D98D7706A}" presName="spacerL" presStyleCnt="0"/>
      <dgm:spPr/>
    </dgm:pt>
    <dgm:pt modelId="{2AFCFE9C-5F39-45B8-850D-DE17BB6F48D6}" type="pres">
      <dgm:prSet presAssocID="{5E026A11-21CE-4BDD-9C41-103D98D7706A}" presName="sibTrans" presStyleLbl="sibTrans2D1" presStyleIdx="1" presStyleCnt="3"/>
      <dgm:spPr/>
      <dgm:t>
        <a:bodyPr/>
        <a:lstStyle/>
        <a:p>
          <a:endParaRPr lang="bs-Latn-BA"/>
        </a:p>
      </dgm:t>
    </dgm:pt>
    <dgm:pt modelId="{FC69068C-377A-4292-B6A5-4452B58FDDF8}" type="pres">
      <dgm:prSet presAssocID="{5E026A11-21CE-4BDD-9C41-103D98D7706A}" presName="spacerR" presStyleCnt="0"/>
      <dgm:spPr/>
    </dgm:pt>
    <dgm:pt modelId="{2CF75BED-5728-4608-9A7F-885A8DBACE1F}" type="pres">
      <dgm:prSet presAssocID="{C2C46B37-FE3C-4AE8-85E4-882D7AC9788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1073E83B-E0D9-492B-A0EE-AAC53269A5ED}" type="pres">
      <dgm:prSet presAssocID="{00E18607-2EF0-4674-A7DA-F80D515110F3}" presName="spacerL" presStyleCnt="0"/>
      <dgm:spPr/>
    </dgm:pt>
    <dgm:pt modelId="{CA45990A-EA25-481B-9C9E-E14B13397D58}" type="pres">
      <dgm:prSet presAssocID="{00E18607-2EF0-4674-A7DA-F80D515110F3}" presName="sibTrans" presStyleLbl="sibTrans2D1" presStyleIdx="2" presStyleCnt="3"/>
      <dgm:spPr/>
      <dgm:t>
        <a:bodyPr/>
        <a:lstStyle/>
        <a:p>
          <a:endParaRPr lang="bs-Latn-BA"/>
        </a:p>
      </dgm:t>
    </dgm:pt>
    <dgm:pt modelId="{463EF6AB-C257-468F-A60F-A08A67243157}" type="pres">
      <dgm:prSet presAssocID="{00E18607-2EF0-4674-A7DA-F80D515110F3}" presName="spacerR" presStyleCnt="0"/>
      <dgm:spPr/>
    </dgm:pt>
    <dgm:pt modelId="{75998986-170B-4F17-98F5-924238F90126}" type="pres">
      <dgm:prSet presAssocID="{217408A6-893F-41A2-8327-F03B0D6F2D7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</dgm:ptLst>
  <dgm:cxnLst>
    <dgm:cxn modelId="{725118A4-825D-400B-BE04-04A6C52E2FA7}" type="presOf" srcId="{5E026A11-21CE-4BDD-9C41-103D98D7706A}" destId="{2AFCFE9C-5F39-45B8-850D-DE17BB6F48D6}" srcOrd="0" destOrd="0" presId="urn:microsoft.com/office/officeart/2005/8/layout/equation1"/>
    <dgm:cxn modelId="{6AB64960-18BB-434B-9641-4A385894AFE0}" type="presOf" srcId="{78F986B6-D0E7-4031-B07F-78BDCAEFF19F}" destId="{4592D90B-A4E4-46F1-9FA2-4FF75926AFC9}" srcOrd="0" destOrd="0" presId="urn:microsoft.com/office/officeart/2005/8/layout/equation1"/>
    <dgm:cxn modelId="{75D99144-7605-486D-8392-5F267781AC13}" type="presOf" srcId="{00E18607-2EF0-4674-A7DA-F80D515110F3}" destId="{CA45990A-EA25-481B-9C9E-E14B13397D58}" srcOrd="0" destOrd="0" presId="urn:microsoft.com/office/officeart/2005/8/layout/equation1"/>
    <dgm:cxn modelId="{9B05C2F6-702E-4FC9-B10C-E815988EB9EE}" srcId="{76E83E24-2BBE-4A05-846B-229934913C75}" destId="{217408A6-893F-41A2-8327-F03B0D6F2D7B}" srcOrd="3" destOrd="0" parTransId="{176B4EC2-7621-4299-8BC3-EC60E6852489}" sibTransId="{797EB74F-5319-4039-826A-F596FBD66792}"/>
    <dgm:cxn modelId="{BA8BAC2C-0A31-447F-BF23-FA5638260988}" srcId="{76E83E24-2BBE-4A05-846B-229934913C75}" destId="{EC998272-AB10-4B5E-934B-A7B28F8A5147}" srcOrd="1" destOrd="0" parTransId="{34AC3945-906A-4C7D-A6EB-E41A89D422D7}" sibTransId="{5E026A11-21CE-4BDD-9C41-103D98D7706A}"/>
    <dgm:cxn modelId="{0574801C-BEEE-4D42-86E8-F8785E4B2363}" srcId="{76E83E24-2BBE-4A05-846B-229934913C75}" destId="{C2C46B37-FE3C-4AE8-85E4-882D7AC97883}" srcOrd="2" destOrd="0" parTransId="{D50AA5BE-0B4A-4FD1-BA8E-EBBA2A4E81B7}" sibTransId="{00E18607-2EF0-4674-A7DA-F80D515110F3}"/>
    <dgm:cxn modelId="{E93EB3EC-9807-4B65-BBF7-8BE75F29E4D6}" srcId="{76E83E24-2BBE-4A05-846B-229934913C75}" destId="{78F986B6-D0E7-4031-B07F-78BDCAEFF19F}" srcOrd="0" destOrd="0" parTransId="{ABFC29E0-E55D-4158-9DB8-C41DA0D5DBD9}" sibTransId="{E1E7298D-8367-4192-9DA5-1C89405E049B}"/>
    <dgm:cxn modelId="{85D4DC24-07B0-4DEE-90EF-0B4049774303}" type="presOf" srcId="{C2C46B37-FE3C-4AE8-85E4-882D7AC97883}" destId="{2CF75BED-5728-4608-9A7F-885A8DBACE1F}" srcOrd="0" destOrd="0" presId="urn:microsoft.com/office/officeart/2005/8/layout/equation1"/>
    <dgm:cxn modelId="{DC0B1AA3-359B-4975-8C80-DF6CC1B29B94}" type="presOf" srcId="{76E83E24-2BBE-4A05-846B-229934913C75}" destId="{DB26868F-AB06-41A9-8C41-8BAC8D4F4EB3}" srcOrd="0" destOrd="0" presId="urn:microsoft.com/office/officeart/2005/8/layout/equation1"/>
    <dgm:cxn modelId="{269E3D04-FC18-4E8F-B32D-E96B67B13839}" type="presOf" srcId="{EC998272-AB10-4B5E-934B-A7B28F8A5147}" destId="{30CA058A-36F1-4D7A-8652-E7B30DEA6273}" srcOrd="0" destOrd="0" presId="urn:microsoft.com/office/officeart/2005/8/layout/equation1"/>
    <dgm:cxn modelId="{D556EABD-A36B-4D6A-A772-5BBBE591A0ED}" type="presOf" srcId="{217408A6-893F-41A2-8327-F03B0D6F2D7B}" destId="{75998986-170B-4F17-98F5-924238F90126}" srcOrd="0" destOrd="0" presId="urn:microsoft.com/office/officeart/2005/8/layout/equation1"/>
    <dgm:cxn modelId="{C425832C-8124-45F3-A8FB-1AB26867E92A}" type="presOf" srcId="{E1E7298D-8367-4192-9DA5-1C89405E049B}" destId="{9BD862EE-2BBF-4AD9-83C7-8FB6C76DDE71}" srcOrd="0" destOrd="0" presId="urn:microsoft.com/office/officeart/2005/8/layout/equation1"/>
    <dgm:cxn modelId="{FB04CF7E-0D6B-4383-866D-23D181833E83}" type="presParOf" srcId="{DB26868F-AB06-41A9-8C41-8BAC8D4F4EB3}" destId="{4592D90B-A4E4-46F1-9FA2-4FF75926AFC9}" srcOrd="0" destOrd="0" presId="urn:microsoft.com/office/officeart/2005/8/layout/equation1"/>
    <dgm:cxn modelId="{6ED66710-069C-4AC8-BBDC-3F8B83D18CDC}" type="presParOf" srcId="{DB26868F-AB06-41A9-8C41-8BAC8D4F4EB3}" destId="{2B750BBB-8CC7-4DCA-98AA-85F5AB28BC03}" srcOrd="1" destOrd="0" presId="urn:microsoft.com/office/officeart/2005/8/layout/equation1"/>
    <dgm:cxn modelId="{8B7E720A-F962-4C9E-8797-62BD5839AA6C}" type="presParOf" srcId="{DB26868F-AB06-41A9-8C41-8BAC8D4F4EB3}" destId="{9BD862EE-2BBF-4AD9-83C7-8FB6C76DDE71}" srcOrd="2" destOrd="0" presId="urn:microsoft.com/office/officeart/2005/8/layout/equation1"/>
    <dgm:cxn modelId="{A2B9CC98-0C67-4074-92F4-C241DFF88CC3}" type="presParOf" srcId="{DB26868F-AB06-41A9-8C41-8BAC8D4F4EB3}" destId="{92F8DD69-3269-4BE4-950C-1FD8E118E133}" srcOrd="3" destOrd="0" presId="urn:microsoft.com/office/officeart/2005/8/layout/equation1"/>
    <dgm:cxn modelId="{25F05173-DB34-4A47-A5DD-EC599B4BF540}" type="presParOf" srcId="{DB26868F-AB06-41A9-8C41-8BAC8D4F4EB3}" destId="{30CA058A-36F1-4D7A-8652-E7B30DEA6273}" srcOrd="4" destOrd="0" presId="urn:microsoft.com/office/officeart/2005/8/layout/equation1"/>
    <dgm:cxn modelId="{59986A00-7DE1-45CA-8175-F0F2D2719459}" type="presParOf" srcId="{DB26868F-AB06-41A9-8C41-8BAC8D4F4EB3}" destId="{DFD95790-A133-49E4-BFBF-81FE65D160E9}" srcOrd="5" destOrd="0" presId="urn:microsoft.com/office/officeart/2005/8/layout/equation1"/>
    <dgm:cxn modelId="{B738602A-0492-4E60-86E6-D4D520522A2D}" type="presParOf" srcId="{DB26868F-AB06-41A9-8C41-8BAC8D4F4EB3}" destId="{2AFCFE9C-5F39-45B8-850D-DE17BB6F48D6}" srcOrd="6" destOrd="0" presId="urn:microsoft.com/office/officeart/2005/8/layout/equation1"/>
    <dgm:cxn modelId="{64E1CB9C-DE5B-4718-9985-1A20946D126E}" type="presParOf" srcId="{DB26868F-AB06-41A9-8C41-8BAC8D4F4EB3}" destId="{FC69068C-377A-4292-B6A5-4452B58FDDF8}" srcOrd="7" destOrd="0" presId="urn:microsoft.com/office/officeart/2005/8/layout/equation1"/>
    <dgm:cxn modelId="{99308FFD-528C-4889-8422-BEC7DCA33FA9}" type="presParOf" srcId="{DB26868F-AB06-41A9-8C41-8BAC8D4F4EB3}" destId="{2CF75BED-5728-4608-9A7F-885A8DBACE1F}" srcOrd="8" destOrd="0" presId="urn:microsoft.com/office/officeart/2005/8/layout/equation1"/>
    <dgm:cxn modelId="{C1C6813A-AF55-4E43-ABB0-06ACF63D9CB4}" type="presParOf" srcId="{DB26868F-AB06-41A9-8C41-8BAC8D4F4EB3}" destId="{1073E83B-E0D9-492B-A0EE-AAC53269A5ED}" srcOrd="9" destOrd="0" presId="urn:microsoft.com/office/officeart/2005/8/layout/equation1"/>
    <dgm:cxn modelId="{12F54433-3366-4DCC-AC75-3DC75D734568}" type="presParOf" srcId="{DB26868F-AB06-41A9-8C41-8BAC8D4F4EB3}" destId="{CA45990A-EA25-481B-9C9E-E14B13397D58}" srcOrd="10" destOrd="0" presId="urn:microsoft.com/office/officeart/2005/8/layout/equation1"/>
    <dgm:cxn modelId="{A43FF53E-6F44-4D44-9A76-F16C9D14C190}" type="presParOf" srcId="{DB26868F-AB06-41A9-8C41-8BAC8D4F4EB3}" destId="{463EF6AB-C257-468F-A60F-A08A67243157}" srcOrd="11" destOrd="0" presId="urn:microsoft.com/office/officeart/2005/8/layout/equation1"/>
    <dgm:cxn modelId="{D910185C-E588-480D-96C1-FF2A67C6C2A3}" type="presParOf" srcId="{DB26868F-AB06-41A9-8C41-8BAC8D4F4EB3}" destId="{75998986-170B-4F17-98F5-924238F90126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21974-EDDF-4770-B5F9-09A27A131D12}">
      <dsp:nvSpPr>
        <dsp:cNvPr id="0" name=""/>
        <dsp:cNvSpPr/>
      </dsp:nvSpPr>
      <dsp:spPr>
        <a:xfrm>
          <a:off x="0" y="0"/>
          <a:ext cx="8806021" cy="1338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5800" kern="1200" dirty="0" smtClean="0"/>
            <a:t>Šta i kome pravimo ?</a:t>
          </a:r>
          <a:endParaRPr lang="bs-Latn-BA" sz="5800" kern="1200" dirty="0"/>
        </a:p>
      </dsp:txBody>
      <dsp:txXfrm>
        <a:off x="39210" y="39210"/>
        <a:ext cx="7361418" cy="1260318"/>
      </dsp:txXfrm>
    </dsp:sp>
    <dsp:sp modelId="{2A391943-2657-42CF-8293-07583F164A05}">
      <dsp:nvSpPr>
        <dsp:cNvPr id="0" name=""/>
        <dsp:cNvSpPr/>
      </dsp:nvSpPr>
      <dsp:spPr>
        <a:xfrm>
          <a:off x="777001" y="1561862"/>
          <a:ext cx="8806021" cy="1338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5800" kern="1200" dirty="0" smtClean="0"/>
            <a:t>Ko će pravit ?</a:t>
          </a:r>
          <a:endParaRPr lang="bs-Latn-BA" sz="5800" kern="1200" dirty="0"/>
        </a:p>
      </dsp:txBody>
      <dsp:txXfrm>
        <a:off x="816211" y="1601072"/>
        <a:ext cx="7080419" cy="1260318"/>
      </dsp:txXfrm>
    </dsp:sp>
    <dsp:sp modelId="{06A85D6B-713F-4ED5-91F2-7D95393B8614}">
      <dsp:nvSpPr>
        <dsp:cNvPr id="0" name=""/>
        <dsp:cNvSpPr/>
      </dsp:nvSpPr>
      <dsp:spPr>
        <a:xfrm>
          <a:off x="1554003" y="3123724"/>
          <a:ext cx="8806021" cy="1338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5800" kern="1200" dirty="0" smtClean="0"/>
            <a:t>Kako ćemo pravit ?</a:t>
          </a:r>
          <a:endParaRPr lang="bs-Latn-BA" sz="5800" kern="1200" dirty="0"/>
        </a:p>
      </dsp:txBody>
      <dsp:txXfrm>
        <a:off x="1593213" y="3162934"/>
        <a:ext cx="7080419" cy="1260318"/>
      </dsp:txXfrm>
    </dsp:sp>
    <dsp:sp modelId="{B774A015-96AE-4FFF-8EFF-00036B321AD2}">
      <dsp:nvSpPr>
        <dsp:cNvPr id="0" name=""/>
        <dsp:cNvSpPr/>
      </dsp:nvSpPr>
      <dsp:spPr>
        <a:xfrm>
          <a:off x="7935840" y="1015210"/>
          <a:ext cx="870180" cy="8701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s-Latn-BA" sz="3600" kern="1200"/>
        </a:p>
      </dsp:txBody>
      <dsp:txXfrm>
        <a:off x="8131630" y="1015210"/>
        <a:ext cx="478600" cy="654810"/>
      </dsp:txXfrm>
    </dsp:sp>
    <dsp:sp modelId="{BCA85E91-73B1-43FB-8330-AE93515F4F49}">
      <dsp:nvSpPr>
        <dsp:cNvPr id="0" name=""/>
        <dsp:cNvSpPr/>
      </dsp:nvSpPr>
      <dsp:spPr>
        <a:xfrm>
          <a:off x="8712842" y="2568147"/>
          <a:ext cx="870180" cy="8701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s-Latn-BA" sz="3600" kern="1200"/>
        </a:p>
      </dsp:txBody>
      <dsp:txXfrm>
        <a:off x="8908632" y="2568147"/>
        <a:ext cx="478600" cy="654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51EB9-862A-4367-8A02-D9920256560F}">
      <dsp:nvSpPr>
        <dsp:cNvPr id="0" name=""/>
        <dsp:cNvSpPr/>
      </dsp:nvSpPr>
      <dsp:spPr>
        <a:xfrm>
          <a:off x="948460" y="1960"/>
          <a:ext cx="8463580" cy="8573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2400" kern="1200" smtClean="0"/>
            <a:t>Zakazivanje/kreiranje sjednice</a:t>
          </a:r>
          <a:endParaRPr lang="bs-Latn-BA" sz="2400" kern="1200"/>
        </a:p>
      </dsp:txBody>
      <dsp:txXfrm>
        <a:off x="990314" y="43814"/>
        <a:ext cx="8379872" cy="773667"/>
      </dsp:txXfrm>
    </dsp:sp>
    <dsp:sp modelId="{096B0FBB-DB5D-485F-8743-919B8FF634E5}">
      <dsp:nvSpPr>
        <dsp:cNvPr id="0" name=""/>
        <dsp:cNvSpPr/>
      </dsp:nvSpPr>
      <dsp:spPr>
        <a:xfrm>
          <a:off x="948460" y="902204"/>
          <a:ext cx="8463580" cy="8573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2400" kern="1200" smtClean="0"/>
            <a:t>Uređivanje sjednice (dnevni red, učesnici, prilozi)</a:t>
          </a:r>
          <a:endParaRPr lang="bs-Latn-BA" sz="2400" kern="1200"/>
        </a:p>
      </dsp:txBody>
      <dsp:txXfrm>
        <a:off x="990314" y="944058"/>
        <a:ext cx="8379872" cy="773667"/>
      </dsp:txXfrm>
    </dsp:sp>
    <dsp:sp modelId="{436A44F1-949A-4BF9-BA27-D73B4EF75E95}">
      <dsp:nvSpPr>
        <dsp:cNvPr id="0" name=""/>
        <dsp:cNvSpPr/>
      </dsp:nvSpPr>
      <dsp:spPr>
        <a:xfrm>
          <a:off x="948460" y="1802448"/>
          <a:ext cx="8463580" cy="8573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2400" kern="1200" smtClean="0"/>
            <a:t>Vođenje sjednice (chat, glasanje)</a:t>
          </a:r>
          <a:endParaRPr lang="bs-Latn-BA" sz="2400" kern="1200"/>
        </a:p>
      </dsp:txBody>
      <dsp:txXfrm>
        <a:off x="990314" y="1844302"/>
        <a:ext cx="8379872" cy="773667"/>
      </dsp:txXfrm>
    </dsp:sp>
    <dsp:sp modelId="{331A7E67-876B-4D65-9544-453C7620530C}">
      <dsp:nvSpPr>
        <dsp:cNvPr id="0" name=""/>
        <dsp:cNvSpPr/>
      </dsp:nvSpPr>
      <dsp:spPr>
        <a:xfrm>
          <a:off x="948460" y="2702692"/>
          <a:ext cx="8463580" cy="8573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2400" kern="1200" dirty="0" smtClean="0"/>
            <a:t>Pregled detalja (Web prikaz detalja sa sjednice, generisanje pdf zapisnika)</a:t>
          </a:r>
          <a:endParaRPr lang="bs-Latn-BA" sz="2400" kern="1200" dirty="0"/>
        </a:p>
      </dsp:txBody>
      <dsp:txXfrm>
        <a:off x="990314" y="2744546"/>
        <a:ext cx="8379872" cy="773667"/>
      </dsp:txXfrm>
    </dsp:sp>
    <dsp:sp modelId="{7D6639DD-6B09-4236-A4AE-095F60A22AC2}">
      <dsp:nvSpPr>
        <dsp:cNvPr id="0" name=""/>
        <dsp:cNvSpPr/>
      </dsp:nvSpPr>
      <dsp:spPr>
        <a:xfrm>
          <a:off x="948460" y="3602936"/>
          <a:ext cx="8444856" cy="8573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2400" kern="1200" dirty="0" smtClean="0"/>
            <a:t>Upravljanje šifrarnicima pomoću GUI-a</a:t>
          </a:r>
          <a:endParaRPr lang="bs-Latn-BA" sz="2400" kern="1200" dirty="0"/>
        </a:p>
      </dsp:txBody>
      <dsp:txXfrm>
        <a:off x="990314" y="3644790"/>
        <a:ext cx="8361148" cy="7736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857EE-E0D2-4185-B5BD-56A8A132B505}">
      <dsp:nvSpPr>
        <dsp:cNvPr id="0" name=""/>
        <dsp:cNvSpPr/>
      </dsp:nvSpPr>
      <dsp:spPr>
        <a:xfrm rot="12274496">
          <a:off x="2317253" y="2073711"/>
          <a:ext cx="1041124" cy="19072"/>
        </a:xfrm>
        <a:custGeom>
          <a:avLst/>
          <a:gdLst/>
          <a:ahLst/>
          <a:cxnLst/>
          <a:rect l="0" t="0" r="0" b="0"/>
          <a:pathLst>
            <a:path>
              <a:moveTo>
                <a:pt x="0" y="9536"/>
              </a:moveTo>
              <a:lnTo>
                <a:pt x="1041124" y="9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F8BC8-8651-4868-904B-9B488408200C}">
      <dsp:nvSpPr>
        <dsp:cNvPr id="0" name=""/>
        <dsp:cNvSpPr/>
      </dsp:nvSpPr>
      <dsp:spPr>
        <a:xfrm rot="5396596">
          <a:off x="3319090" y="3272050"/>
          <a:ext cx="790730" cy="19072"/>
        </a:xfrm>
        <a:custGeom>
          <a:avLst/>
          <a:gdLst/>
          <a:ahLst/>
          <a:cxnLst/>
          <a:rect l="0" t="0" r="0" b="0"/>
          <a:pathLst>
            <a:path>
              <a:moveTo>
                <a:pt x="0" y="9536"/>
              </a:moveTo>
              <a:lnTo>
                <a:pt x="790730" y="9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9DB66-8284-4D9C-9BA3-99F7EA0A8C47}">
      <dsp:nvSpPr>
        <dsp:cNvPr id="0" name=""/>
        <dsp:cNvSpPr/>
      </dsp:nvSpPr>
      <dsp:spPr>
        <a:xfrm rot="659750">
          <a:off x="4100279" y="2716873"/>
          <a:ext cx="1724188" cy="19072"/>
        </a:xfrm>
        <a:custGeom>
          <a:avLst/>
          <a:gdLst/>
          <a:ahLst/>
          <a:cxnLst/>
          <a:rect l="0" t="0" r="0" b="0"/>
          <a:pathLst>
            <a:path>
              <a:moveTo>
                <a:pt x="0" y="9536"/>
              </a:moveTo>
              <a:lnTo>
                <a:pt x="1724188" y="9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CB762-9D74-4739-BBFC-2CE057E396B8}">
      <dsp:nvSpPr>
        <dsp:cNvPr id="0" name=""/>
        <dsp:cNvSpPr/>
      </dsp:nvSpPr>
      <dsp:spPr>
        <a:xfrm rot="20939660">
          <a:off x="4101083" y="2240040"/>
          <a:ext cx="1633627" cy="19072"/>
        </a:xfrm>
        <a:custGeom>
          <a:avLst/>
          <a:gdLst/>
          <a:ahLst/>
          <a:cxnLst/>
          <a:rect l="0" t="0" r="0" b="0"/>
          <a:pathLst>
            <a:path>
              <a:moveTo>
                <a:pt x="0" y="9536"/>
              </a:moveTo>
              <a:lnTo>
                <a:pt x="1633627" y="9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BD906-C197-482C-BF4C-74D8E27AFE9F}">
      <dsp:nvSpPr>
        <dsp:cNvPr id="0" name=""/>
        <dsp:cNvSpPr/>
      </dsp:nvSpPr>
      <dsp:spPr>
        <a:xfrm rot="19640767">
          <a:off x="3980148" y="1752207"/>
          <a:ext cx="1720396" cy="19072"/>
        </a:xfrm>
        <a:custGeom>
          <a:avLst/>
          <a:gdLst/>
          <a:ahLst/>
          <a:cxnLst/>
          <a:rect l="0" t="0" r="0" b="0"/>
          <a:pathLst>
            <a:path>
              <a:moveTo>
                <a:pt x="0" y="9536"/>
              </a:moveTo>
              <a:lnTo>
                <a:pt x="1720396" y="9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C4551-11FB-4A61-BC8F-864820CF7FCF}">
      <dsp:nvSpPr>
        <dsp:cNvPr id="0" name=""/>
        <dsp:cNvSpPr/>
      </dsp:nvSpPr>
      <dsp:spPr>
        <a:xfrm rot="18394034">
          <a:off x="3645302" y="1342852"/>
          <a:ext cx="1815209" cy="19072"/>
        </a:xfrm>
        <a:custGeom>
          <a:avLst/>
          <a:gdLst/>
          <a:ahLst/>
          <a:cxnLst/>
          <a:rect l="0" t="0" r="0" b="0"/>
          <a:pathLst>
            <a:path>
              <a:moveTo>
                <a:pt x="0" y="9536"/>
              </a:moveTo>
              <a:lnTo>
                <a:pt x="1815209" y="9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E77FC-E78E-4072-B4EE-3010EC946263}">
      <dsp:nvSpPr>
        <dsp:cNvPr id="0" name=""/>
        <dsp:cNvSpPr/>
      </dsp:nvSpPr>
      <dsp:spPr>
        <a:xfrm>
          <a:off x="3138748" y="1908863"/>
          <a:ext cx="1149832" cy="114983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0B855-D21C-4133-B36F-56D05610A70B}">
      <dsp:nvSpPr>
        <dsp:cNvPr id="0" name=""/>
        <dsp:cNvSpPr/>
      </dsp:nvSpPr>
      <dsp:spPr>
        <a:xfrm>
          <a:off x="4954186" y="1439"/>
          <a:ext cx="689899" cy="689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1100" kern="1200" dirty="0" smtClean="0"/>
            <a:t>Hasović Aida </a:t>
          </a:r>
          <a:endParaRPr lang="bs-Latn-BA" sz="1100" kern="1200" dirty="0"/>
        </a:p>
      </dsp:txBody>
      <dsp:txXfrm>
        <a:off x="5055219" y="102472"/>
        <a:ext cx="487833" cy="487833"/>
      </dsp:txXfrm>
    </dsp:sp>
    <dsp:sp modelId="{BDD4BA51-92FE-4AC9-807F-138B2150977F}">
      <dsp:nvSpPr>
        <dsp:cNvPr id="0" name=""/>
        <dsp:cNvSpPr/>
      </dsp:nvSpPr>
      <dsp:spPr>
        <a:xfrm>
          <a:off x="5713076" y="1439"/>
          <a:ext cx="1034849" cy="68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s-Latn-BA" sz="1100" kern="1200" dirty="0" smtClean="0"/>
            <a:t>Team member</a:t>
          </a:r>
          <a:endParaRPr lang="bs-Latn-BA" sz="1100" kern="1200" dirty="0"/>
        </a:p>
      </dsp:txBody>
      <dsp:txXfrm>
        <a:off x="5713076" y="1439"/>
        <a:ext cx="1034849" cy="689899"/>
      </dsp:txXfrm>
    </dsp:sp>
    <dsp:sp modelId="{62EC820F-69C1-4E33-8E2F-E7731FEDCFC3}">
      <dsp:nvSpPr>
        <dsp:cNvPr id="0" name=""/>
        <dsp:cNvSpPr/>
      </dsp:nvSpPr>
      <dsp:spPr>
        <a:xfrm>
          <a:off x="5510065" y="766540"/>
          <a:ext cx="689899" cy="689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1100" kern="1200" dirty="0" smtClean="0"/>
            <a:t>Botulja Sumeja</a:t>
          </a:r>
          <a:endParaRPr lang="bs-Latn-BA" sz="1100" kern="1200" dirty="0"/>
        </a:p>
      </dsp:txBody>
      <dsp:txXfrm>
        <a:off x="5611098" y="867573"/>
        <a:ext cx="487833" cy="487833"/>
      </dsp:txXfrm>
    </dsp:sp>
    <dsp:sp modelId="{B5C2A031-00B8-437C-8ED6-5E9EAA99DC5C}">
      <dsp:nvSpPr>
        <dsp:cNvPr id="0" name=""/>
        <dsp:cNvSpPr/>
      </dsp:nvSpPr>
      <dsp:spPr>
        <a:xfrm>
          <a:off x="6268954" y="766540"/>
          <a:ext cx="1034849" cy="68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s-Latn-BA" sz="1100" kern="1200" smtClean="0"/>
            <a:t>Team member</a:t>
          </a:r>
          <a:endParaRPr lang="bs-Latn-BA" sz="1100" kern="1200" dirty="0"/>
        </a:p>
      </dsp:txBody>
      <dsp:txXfrm>
        <a:off x="6268954" y="766540"/>
        <a:ext cx="1034849" cy="689899"/>
      </dsp:txXfrm>
    </dsp:sp>
    <dsp:sp modelId="{4C8E819E-2E95-48D6-8209-24BBB0B5D2AD}">
      <dsp:nvSpPr>
        <dsp:cNvPr id="0" name=""/>
        <dsp:cNvSpPr/>
      </dsp:nvSpPr>
      <dsp:spPr>
        <a:xfrm>
          <a:off x="5710740" y="1594277"/>
          <a:ext cx="877227" cy="831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900" kern="1200" dirty="0" smtClean="0"/>
            <a:t>Dautbegović</a:t>
          </a:r>
          <a:r>
            <a:rPr lang="bs-Latn-BA" sz="1100" kern="1200" dirty="0" smtClean="0"/>
            <a:t> Emrah</a:t>
          </a:r>
          <a:endParaRPr lang="bs-Latn-BA" sz="1100" kern="1200" dirty="0"/>
        </a:p>
      </dsp:txBody>
      <dsp:txXfrm>
        <a:off x="5839207" y="1716063"/>
        <a:ext cx="620293" cy="588032"/>
      </dsp:txXfrm>
    </dsp:sp>
    <dsp:sp modelId="{ED07DCBF-E586-41D2-AEAB-E9424BB1E307}">
      <dsp:nvSpPr>
        <dsp:cNvPr id="0" name=""/>
        <dsp:cNvSpPr/>
      </dsp:nvSpPr>
      <dsp:spPr>
        <a:xfrm>
          <a:off x="6422797" y="1594277"/>
          <a:ext cx="1315841" cy="831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s-Latn-BA" sz="1100" kern="1200" dirty="0" smtClean="0"/>
            <a:t>Team member</a:t>
          </a:r>
          <a:endParaRPr lang="bs-Latn-BA" sz="1100" kern="1200" dirty="0"/>
        </a:p>
      </dsp:txBody>
      <dsp:txXfrm>
        <a:off x="6422797" y="1594277"/>
        <a:ext cx="1315841" cy="831604"/>
      </dsp:txXfrm>
    </dsp:sp>
    <dsp:sp modelId="{37008519-FF7F-4740-A375-DE572449FCB0}">
      <dsp:nvSpPr>
        <dsp:cNvPr id="0" name=""/>
        <dsp:cNvSpPr/>
      </dsp:nvSpPr>
      <dsp:spPr>
        <a:xfrm>
          <a:off x="5802308" y="2611688"/>
          <a:ext cx="689899" cy="689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1100" kern="1200" dirty="0" smtClean="0"/>
            <a:t>Granulo Aida</a:t>
          </a:r>
          <a:endParaRPr lang="bs-Latn-BA" sz="1100" kern="1200" dirty="0"/>
        </a:p>
      </dsp:txBody>
      <dsp:txXfrm>
        <a:off x="5903341" y="2712721"/>
        <a:ext cx="487833" cy="487833"/>
      </dsp:txXfrm>
    </dsp:sp>
    <dsp:sp modelId="{F4A7A958-710E-4A21-BB3D-1E14C660AF77}">
      <dsp:nvSpPr>
        <dsp:cNvPr id="0" name=""/>
        <dsp:cNvSpPr/>
      </dsp:nvSpPr>
      <dsp:spPr>
        <a:xfrm>
          <a:off x="6561197" y="2611688"/>
          <a:ext cx="1034849" cy="68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s-Latn-BA" sz="1100" kern="1200" smtClean="0"/>
            <a:t>Team member</a:t>
          </a:r>
          <a:endParaRPr lang="bs-Latn-BA" sz="1100" kern="1200" dirty="0"/>
        </a:p>
      </dsp:txBody>
      <dsp:txXfrm>
        <a:off x="6561197" y="2611688"/>
        <a:ext cx="1034849" cy="689899"/>
      </dsp:txXfrm>
    </dsp:sp>
    <dsp:sp modelId="{B2B6C653-6CFF-4A46-AD01-08D72ACC01E0}">
      <dsp:nvSpPr>
        <dsp:cNvPr id="0" name=""/>
        <dsp:cNvSpPr/>
      </dsp:nvSpPr>
      <dsp:spPr>
        <a:xfrm>
          <a:off x="3370238" y="3676950"/>
          <a:ext cx="689899" cy="689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1100" kern="1200" dirty="0" smtClean="0"/>
            <a:t>Džafić Faris</a:t>
          </a:r>
          <a:endParaRPr lang="bs-Latn-BA" sz="1100" kern="1200" dirty="0"/>
        </a:p>
      </dsp:txBody>
      <dsp:txXfrm>
        <a:off x="3471271" y="3777983"/>
        <a:ext cx="487833" cy="487833"/>
      </dsp:txXfrm>
    </dsp:sp>
    <dsp:sp modelId="{4ACEB8D2-250F-48FA-9132-C7519E469750}">
      <dsp:nvSpPr>
        <dsp:cNvPr id="0" name=""/>
        <dsp:cNvSpPr/>
      </dsp:nvSpPr>
      <dsp:spPr>
        <a:xfrm>
          <a:off x="4129127" y="3676950"/>
          <a:ext cx="1034849" cy="68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s-Latn-BA" sz="1100" kern="1200" dirty="0" smtClean="0"/>
            <a:t>Scrum Master</a:t>
          </a:r>
          <a:endParaRPr lang="bs-Latn-BA" sz="1100" kern="1200" dirty="0"/>
        </a:p>
      </dsp:txBody>
      <dsp:txXfrm>
        <a:off x="4129127" y="3676950"/>
        <a:ext cx="1034849" cy="689899"/>
      </dsp:txXfrm>
    </dsp:sp>
    <dsp:sp modelId="{035A4CCE-C449-4D64-90A5-F325DC7AA6F2}">
      <dsp:nvSpPr>
        <dsp:cNvPr id="0" name=""/>
        <dsp:cNvSpPr/>
      </dsp:nvSpPr>
      <dsp:spPr>
        <a:xfrm>
          <a:off x="1705753" y="1378346"/>
          <a:ext cx="689899" cy="689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1100" kern="1200" dirty="0" smtClean="0"/>
            <a:t>Alić Dino</a:t>
          </a:r>
          <a:endParaRPr lang="bs-Latn-BA" sz="1100" kern="1200" dirty="0"/>
        </a:p>
      </dsp:txBody>
      <dsp:txXfrm>
        <a:off x="1806786" y="1479379"/>
        <a:ext cx="487833" cy="487833"/>
      </dsp:txXfrm>
    </dsp:sp>
    <dsp:sp modelId="{A1BE7857-5F71-423C-B496-FCB0D3438A36}">
      <dsp:nvSpPr>
        <dsp:cNvPr id="0" name=""/>
        <dsp:cNvSpPr/>
      </dsp:nvSpPr>
      <dsp:spPr>
        <a:xfrm>
          <a:off x="2464642" y="1378346"/>
          <a:ext cx="1034849" cy="68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s-Latn-BA" sz="1100" kern="1200" dirty="0" smtClean="0"/>
            <a:t>Product owner</a:t>
          </a:r>
          <a:endParaRPr lang="bs-Latn-BA" sz="1100" kern="1200" dirty="0"/>
        </a:p>
      </dsp:txBody>
      <dsp:txXfrm>
        <a:off x="2464642" y="1378346"/>
        <a:ext cx="1034849" cy="689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33014-FD56-4743-AEA9-81C06E8A8BE6}">
      <dsp:nvSpPr>
        <dsp:cNvPr id="0" name=""/>
        <dsp:cNvSpPr/>
      </dsp:nvSpPr>
      <dsp:spPr>
        <a:xfrm>
          <a:off x="5199" y="273242"/>
          <a:ext cx="2449470" cy="24494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8ADD8-B465-4356-BCBE-0E66F2929251}">
      <dsp:nvSpPr>
        <dsp:cNvPr id="0" name=""/>
        <dsp:cNvSpPr/>
      </dsp:nvSpPr>
      <dsp:spPr>
        <a:xfrm>
          <a:off x="403950" y="1742924"/>
          <a:ext cx="2449470" cy="2449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2600" kern="1200" dirty="0" smtClean="0"/>
            <a:t>Baza podataka</a:t>
          </a:r>
          <a:endParaRPr lang="bs-Latn-BA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s-Latn-BA" sz="2000" kern="1200" dirty="0" smtClean="0"/>
            <a:t>Oracle db</a:t>
          </a:r>
          <a:endParaRPr lang="bs-Latn-BA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s-Latn-BA" sz="2000" kern="1200" dirty="0" smtClean="0"/>
            <a:t>Alat: SQL </a:t>
          </a:r>
          <a:r>
            <a:rPr lang="bs-Latn-BA" sz="2000" kern="1200" dirty="0" err="1" smtClean="0"/>
            <a:t>Developer</a:t>
          </a:r>
          <a:endParaRPr lang="bs-Latn-BA" sz="2000" kern="1200" dirty="0"/>
        </a:p>
      </dsp:txBody>
      <dsp:txXfrm>
        <a:off x="475693" y="1814667"/>
        <a:ext cx="2305984" cy="2305984"/>
      </dsp:txXfrm>
    </dsp:sp>
    <dsp:sp modelId="{A853329C-0D0E-4A2F-86D7-6822DA5D0656}">
      <dsp:nvSpPr>
        <dsp:cNvPr id="0" name=""/>
        <dsp:cNvSpPr/>
      </dsp:nvSpPr>
      <dsp:spPr>
        <a:xfrm>
          <a:off x="2926491" y="1203690"/>
          <a:ext cx="471822" cy="588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s-Latn-BA" sz="2100" kern="1200"/>
        </a:p>
      </dsp:txBody>
      <dsp:txXfrm>
        <a:off x="2926491" y="1321405"/>
        <a:ext cx="330275" cy="353143"/>
      </dsp:txXfrm>
    </dsp:sp>
    <dsp:sp modelId="{961F1B8A-C745-4D2B-B09C-91FCC15F87FC}">
      <dsp:nvSpPr>
        <dsp:cNvPr id="0" name=""/>
        <dsp:cNvSpPr/>
      </dsp:nvSpPr>
      <dsp:spPr>
        <a:xfrm>
          <a:off x="3802732" y="273242"/>
          <a:ext cx="2449470" cy="24494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1ECD8-25D9-49DC-81CE-77F8235E5C33}">
      <dsp:nvSpPr>
        <dsp:cNvPr id="0" name=""/>
        <dsp:cNvSpPr/>
      </dsp:nvSpPr>
      <dsp:spPr>
        <a:xfrm>
          <a:off x="4201483" y="1742924"/>
          <a:ext cx="2449470" cy="2449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2600" kern="1200" dirty="0" smtClean="0"/>
            <a:t>Rest Web servis</a:t>
          </a:r>
          <a:endParaRPr lang="bs-Latn-BA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s-Latn-BA" sz="2000" kern="1200" dirty="0" smtClean="0"/>
            <a:t>Java Spring Rest</a:t>
          </a:r>
          <a:endParaRPr lang="bs-Latn-BA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s-Latn-BA" sz="2000" kern="1200" dirty="0" smtClean="0"/>
            <a:t>Alat: </a:t>
          </a:r>
          <a:r>
            <a:rPr lang="bs-Latn-BA" sz="2000" kern="1200" dirty="0" err="1" smtClean="0"/>
            <a:t>Eclipse</a:t>
          </a:r>
          <a:r>
            <a:rPr lang="bs-Latn-BA" sz="2000" kern="1200" dirty="0" smtClean="0"/>
            <a:t>/</a:t>
          </a:r>
          <a:r>
            <a:rPr lang="bs-Latn-BA" sz="2000" kern="1200" dirty="0" err="1" smtClean="0"/>
            <a:t>Netbeans</a:t>
          </a:r>
          <a:endParaRPr lang="bs-Latn-BA" sz="2000" kern="1200" dirty="0"/>
        </a:p>
      </dsp:txBody>
      <dsp:txXfrm>
        <a:off x="4273226" y="1814667"/>
        <a:ext cx="2305984" cy="2305984"/>
      </dsp:txXfrm>
    </dsp:sp>
    <dsp:sp modelId="{8C76E19F-50C8-4786-8A9B-B3ADA964DF3F}">
      <dsp:nvSpPr>
        <dsp:cNvPr id="0" name=""/>
        <dsp:cNvSpPr/>
      </dsp:nvSpPr>
      <dsp:spPr>
        <a:xfrm>
          <a:off x="6724025" y="1203690"/>
          <a:ext cx="471822" cy="588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s-Latn-BA" sz="2100" kern="1200"/>
        </a:p>
      </dsp:txBody>
      <dsp:txXfrm>
        <a:off x="6724025" y="1321405"/>
        <a:ext cx="330275" cy="353143"/>
      </dsp:txXfrm>
    </dsp:sp>
    <dsp:sp modelId="{816A5EB5-F365-4131-8871-356771364CCD}">
      <dsp:nvSpPr>
        <dsp:cNvPr id="0" name=""/>
        <dsp:cNvSpPr/>
      </dsp:nvSpPr>
      <dsp:spPr>
        <a:xfrm>
          <a:off x="7600266" y="273242"/>
          <a:ext cx="2449470" cy="24494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8219A-A1EA-4555-AA36-5E744598E66D}">
      <dsp:nvSpPr>
        <dsp:cNvPr id="0" name=""/>
        <dsp:cNvSpPr/>
      </dsp:nvSpPr>
      <dsp:spPr>
        <a:xfrm>
          <a:off x="7999017" y="1742924"/>
          <a:ext cx="2449470" cy="2449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2600" kern="1200" dirty="0" smtClean="0"/>
            <a:t>Web aplikacija</a:t>
          </a:r>
          <a:endParaRPr lang="bs-Latn-BA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s-Latn-BA" sz="2000" kern="1200" dirty="0" smtClean="0"/>
            <a:t>Angular 2</a:t>
          </a:r>
          <a:endParaRPr lang="bs-Latn-BA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s-Latn-BA" sz="2000" kern="1200" dirty="0" smtClean="0"/>
            <a:t>Visual Studio </a:t>
          </a:r>
          <a:r>
            <a:rPr lang="bs-Latn-BA" sz="2000" kern="1200" dirty="0" err="1" smtClean="0"/>
            <a:t>Code</a:t>
          </a:r>
          <a:endParaRPr lang="bs-Latn-BA" sz="2000" kern="1200" dirty="0"/>
        </a:p>
      </dsp:txBody>
      <dsp:txXfrm>
        <a:off x="8070760" y="1814667"/>
        <a:ext cx="2305984" cy="23059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B3529-BE1D-4F9C-A754-ED573D479D65}">
      <dsp:nvSpPr>
        <dsp:cNvPr id="0" name=""/>
        <dsp:cNvSpPr/>
      </dsp:nvSpPr>
      <dsp:spPr>
        <a:xfrm>
          <a:off x="3715498" y="1731744"/>
          <a:ext cx="2733765" cy="27337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3800" kern="1200" dirty="0" smtClean="0"/>
            <a:t>eSjednice</a:t>
          </a:r>
          <a:endParaRPr lang="bs-Latn-BA" sz="3800" kern="1200" dirty="0"/>
        </a:p>
      </dsp:txBody>
      <dsp:txXfrm>
        <a:off x="4115849" y="2132095"/>
        <a:ext cx="1933063" cy="1933063"/>
      </dsp:txXfrm>
    </dsp:sp>
    <dsp:sp modelId="{13C973A3-E987-4607-918C-84ADE806A518}">
      <dsp:nvSpPr>
        <dsp:cNvPr id="0" name=""/>
        <dsp:cNvSpPr/>
      </dsp:nvSpPr>
      <dsp:spPr>
        <a:xfrm rot="12900000">
          <a:off x="1950822" y="1252144"/>
          <a:ext cx="2101719" cy="77912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F9000F-F4E9-4F6E-9F4A-7A002FDD4BD4}">
      <dsp:nvSpPr>
        <dsp:cNvPr id="0" name=""/>
        <dsp:cNvSpPr/>
      </dsp:nvSpPr>
      <dsp:spPr>
        <a:xfrm>
          <a:off x="842329" y="127"/>
          <a:ext cx="2597076" cy="2077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55" tIns="97155" rIns="97155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5100" kern="1200" dirty="0" smtClean="0"/>
            <a:t>Tim za SSO</a:t>
          </a:r>
          <a:endParaRPr lang="bs-Latn-BA" sz="5100" kern="1200" dirty="0"/>
        </a:p>
      </dsp:txBody>
      <dsp:txXfrm>
        <a:off x="903182" y="60980"/>
        <a:ext cx="2475370" cy="1955955"/>
      </dsp:txXfrm>
    </dsp:sp>
    <dsp:sp modelId="{C40F3292-FCE8-4885-83DA-871C54346447}">
      <dsp:nvSpPr>
        <dsp:cNvPr id="0" name=""/>
        <dsp:cNvSpPr/>
      </dsp:nvSpPr>
      <dsp:spPr>
        <a:xfrm rot="19500000">
          <a:off x="6112220" y="1252144"/>
          <a:ext cx="2101719" cy="77912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08CC5E-EEFB-48E3-8B0C-AB19229FC940}">
      <dsp:nvSpPr>
        <dsp:cNvPr id="0" name=""/>
        <dsp:cNvSpPr/>
      </dsp:nvSpPr>
      <dsp:spPr>
        <a:xfrm>
          <a:off x="6725355" y="127"/>
          <a:ext cx="2597076" cy="2077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55" tIns="97155" rIns="97155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5100" kern="1200" dirty="0" smtClean="0"/>
            <a:t>Tim 4: Izvještaj	</a:t>
          </a:r>
          <a:endParaRPr lang="bs-Latn-BA" sz="5100" kern="1200" dirty="0"/>
        </a:p>
      </dsp:txBody>
      <dsp:txXfrm>
        <a:off x="6786208" y="60980"/>
        <a:ext cx="2475370" cy="19559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E8A0B-FD0C-4455-A564-BD1BD8884B4E}">
      <dsp:nvSpPr>
        <dsp:cNvPr id="0" name=""/>
        <dsp:cNvSpPr/>
      </dsp:nvSpPr>
      <dsp:spPr>
        <a:xfrm>
          <a:off x="4478050" y="1595150"/>
          <a:ext cx="1137223" cy="1137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2200" kern="1200" dirty="0" smtClean="0"/>
            <a:t>Scrum</a:t>
          </a:r>
          <a:endParaRPr lang="bs-Latn-BA" sz="2200" kern="1200" dirty="0"/>
        </a:p>
      </dsp:txBody>
      <dsp:txXfrm>
        <a:off x="4644592" y="1761692"/>
        <a:ext cx="804139" cy="804139"/>
      </dsp:txXfrm>
    </dsp:sp>
    <dsp:sp modelId="{CDDA44BB-3DFD-4EC9-AABD-8EC7994F949B}">
      <dsp:nvSpPr>
        <dsp:cNvPr id="0" name=""/>
        <dsp:cNvSpPr/>
      </dsp:nvSpPr>
      <dsp:spPr>
        <a:xfrm rot="16200000">
          <a:off x="4926177" y="1181312"/>
          <a:ext cx="240969" cy="3866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s-Latn-BA" sz="1500" kern="1200"/>
        </a:p>
      </dsp:txBody>
      <dsp:txXfrm>
        <a:off x="4962323" y="1294789"/>
        <a:ext cx="168678" cy="231994"/>
      </dsp:txXfrm>
    </dsp:sp>
    <dsp:sp modelId="{224F5E8B-DDAA-4FA8-BB26-1E1EA38F1CF5}">
      <dsp:nvSpPr>
        <dsp:cNvPr id="0" name=""/>
        <dsp:cNvSpPr/>
      </dsp:nvSpPr>
      <dsp:spPr>
        <a:xfrm>
          <a:off x="4478050" y="3267"/>
          <a:ext cx="1137223" cy="1137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1500" kern="1200" dirty="0" smtClean="0"/>
            <a:t>5 sprintova	</a:t>
          </a:r>
          <a:endParaRPr lang="bs-Latn-BA" sz="1500" kern="1200" dirty="0"/>
        </a:p>
      </dsp:txBody>
      <dsp:txXfrm>
        <a:off x="4644592" y="169809"/>
        <a:ext cx="804139" cy="804139"/>
      </dsp:txXfrm>
    </dsp:sp>
    <dsp:sp modelId="{CEC08847-F392-4F48-9F65-847CA034974B}">
      <dsp:nvSpPr>
        <dsp:cNvPr id="0" name=""/>
        <dsp:cNvSpPr/>
      </dsp:nvSpPr>
      <dsp:spPr>
        <a:xfrm>
          <a:off x="5715299" y="1970434"/>
          <a:ext cx="240969" cy="3866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s-Latn-BA" sz="1500" kern="1200"/>
        </a:p>
      </dsp:txBody>
      <dsp:txXfrm>
        <a:off x="5715299" y="2047765"/>
        <a:ext cx="168678" cy="231994"/>
      </dsp:txXfrm>
    </dsp:sp>
    <dsp:sp modelId="{26B0B59E-90F7-401F-9D97-ECBB57F8E24C}">
      <dsp:nvSpPr>
        <dsp:cNvPr id="0" name=""/>
        <dsp:cNvSpPr/>
      </dsp:nvSpPr>
      <dsp:spPr>
        <a:xfrm>
          <a:off x="6069933" y="1595150"/>
          <a:ext cx="1137223" cy="1137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1500" kern="1200" dirty="0" smtClean="0"/>
            <a:t>Jedan sprint: 2 sedmice</a:t>
          </a:r>
          <a:endParaRPr lang="bs-Latn-BA" sz="1500" kern="1200" dirty="0"/>
        </a:p>
      </dsp:txBody>
      <dsp:txXfrm>
        <a:off x="6236475" y="1761692"/>
        <a:ext cx="804139" cy="804139"/>
      </dsp:txXfrm>
    </dsp:sp>
    <dsp:sp modelId="{7950BA1E-0617-4607-ACB2-85A4434A1744}">
      <dsp:nvSpPr>
        <dsp:cNvPr id="0" name=""/>
        <dsp:cNvSpPr/>
      </dsp:nvSpPr>
      <dsp:spPr>
        <a:xfrm rot="5400000">
          <a:off x="4926177" y="2759556"/>
          <a:ext cx="240969" cy="3866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s-Latn-BA" sz="1500" kern="1200"/>
        </a:p>
      </dsp:txBody>
      <dsp:txXfrm>
        <a:off x="4962323" y="2800742"/>
        <a:ext cx="168678" cy="231994"/>
      </dsp:txXfrm>
    </dsp:sp>
    <dsp:sp modelId="{534CD8FE-7B5C-4246-A6D7-17C6D73C49EA}">
      <dsp:nvSpPr>
        <dsp:cNvPr id="0" name=""/>
        <dsp:cNvSpPr/>
      </dsp:nvSpPr>
      <dsp:spPr>
        <a:xfrm>
          <a:off x="4478050" y="3187033"/>
          <a:ext cx="1137223" cy="1137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1500" kern="1200" dirty="0" smtClean="0"/>
            <a:t>Kreiraj backlog</a:t>
          </a:r>
          <a:endParaRPr lang="bs-Latn-BA" sz="1500" kern="1200" dirty="0"/>
        </a:p>
      </dsp:txBody>
      <dsp:txXfrm>
        <a:off x="4644592" y="3353575"/>
        <a:ext cx="804139" cy="804139"/>
      </dsp:txXfrm>
    </dsp:sp>
    <dsp:sp modelId="{A7B1D6B9-F59A-4B9B-A305-6A356E9658E1}">
      <dsp:nvSpPr>
        <dsp:cNvPr id="0" name=""/>
        <dsp:cNvSpPr/>
      </dsp:nvSpPr>
      <dsp:spPr>
        <a:xfrm rot="10800000">
          <a:off x="4137056" y="1970434"/>
          <a:ext cx="240969" cy="3866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s-Latn-BA" sz="1500" kern="1200"/>
        </a:p>
      </dsp:txBody>
      <dsp:txXfrm rot="10800000">
        <a:off x="4209347" y="2047765"/>
        <a:ext cx="168678" cy="231994"/>
      </dsp:txXfrm>
    </dsp:sp>
    <dsp:sp modelId="{2AC59A65-F1DD-4EA8-8E76-B81AB95F996D}">
      <dsp:nvSpPr>
        <dsp:cNvPr id="0" name=""/>
        <dsp:cNvSpPr/>
      </dsp:nvSpPr>
      <dsp:spPr>
        <a:xfrm>
          <a:off x="2886167" y="1595150"/>
          <a:ext cx="1137223" cy="1137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s-Latn-BA" sz="1500" kern="1200" dirty="0" smtClean="0"/>
            <a:t>Nas 5</a:t>
          </a:r>
          <a:endParaRPr lang="bs-Latn-BA" sz="1500" kern="1200" dirty="0"/>
        </a:p>
      </dsp:txBody>
      <dsp:txXfrm>
        <a:off x="3052709" y="1761692"/>
        <a:ext cx="804139" cy="804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1764679"/>
          </a:xfrm>
        </p:spPr>
        <p:txBody>
          <a:bodyPr/>
          <a:lstStyle/>
          <a:p>
            <a:r>
              <a:rPr lang="bs-Latn-BA" dirty="0" smtClean="0"/>
              <a:t>eSjednice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140968"/>
            <a:ext cx="8735325" cy="2808312"/>
          </a:xfrm>
        </p:spPr>
        <p:txBody>
          <a:bodyPr>
            <a:normAutofit fontScale="92500" lnSpcReduction="20000"/>
          </a:bodyPr>
          <a:lstStyle/>
          <a:p>
            <a:r>
              <a:rPr lang="bs-Latn-BA" dirty="0" smtClean="0"/>
              <a:t>Napredni softver inženjering</a:t>
            </a:r>
          </a:p>
          <a:p>
            <a:endParaRPr lang="bs-Latn-BA" dirty="0" smtClean="0"/>
          </a:p>
          <a:p>
            <a:r>
              <a:rPr lang="bs-Latn-BA" dirty="0" smtClean="0"/>
              <a:t>Tim: Foxtrot</a:t>
            </a:r>
          </a:p>
          <a:p>
            <a:endParaRPr lang="bs-Latn-BA" dirty="0" smtClean="0"/>
          </a:p>
          <a:p>
            <a:pPr marL="457200" indent="-457200">
              <a:buFontTx/>
              <a:buChar char="-"/>
            </a:pPr>
            <a:r>
              <a:rPr lang="bs-Latn-BA" dirty="0" smtClean="0"/>
              <a:t>Džafić Faris – TL</a:t>
            </a:r>
          </a:p>
          <a:p>
            <a:pPr marL="457200" indent="-457200">
              <a:buFontTx/>
              <a:buChar char="-"/>
            </a:pPr>
            <a:r>
              <a:rPr lang="bs-Latn-BA" dirty="0" smtClean="0"/>
              <a:t>Hasović Aida – DBA</a:t>
            </a:r>
          </a:p>
          <a:p>
            <a:pPr marL="457200" indent="-457200">
              <a:buFontTx/>
              <a:buChar char="-"/>
            </a:pPr>
            <a:r>
              <a:rPr lang="bs-Latn-BA" dirty="0" smtClean="0"/>
              <a:t>Botulja Sumeja</a:t>
            </a:r>
          </a:p>
          <a:p>
            <a:pPr marL="457200" indent="-457200">
              <a:buFontTx/>
              <a:buChar char="-"/>
            </a:pPr>
            <a:r>
              <a:rPr lang="bs-Latn-BA" dirty="0" smtClean="0"/>
              <a:t>Granulo Aida</a:t>
            </a:r>
          </a:p>
          <a:p>
            <a:pPr marL="457200" indent="-457200">
              <a:buFontTx/>
              <a:buChar char="-"/>
            </a:pPr>
            <a:r>
              <a:rPr lang="bs-Latn-BA" dirty="0" smtClean="0"/>
              <a:t>Dautbegović Emrah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Sprint 1 – Kako je ispalo ?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48" y="1988840"/>
            <a:ext cx="5319666" cy="373183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s-Latn-BA" dirty="0" smtClean="0"/>
              <a:t>Problemi:</a:t>
            </a:r>
            <a:r>
              <a:rPr lang="bs-Latn-BA" dirty="0"/>
              <a:t> </a:t>
            </a:r>
            <a:r>
              <a:rPr lang="bs-Latn-BA" dirty="0" smtClean="0"/>
              <a:t>Java, opet java i još jednom java, te </a:t>
            </a:r>
            <a:r>
              <a:rPr lang="bs-Latn-BA" dirty="0" err="1" smtClean="0"/>
              <a:t>konekcija</a:t>
            </a:r>
            <a:r>
              <a:rPr lang="bs-Latn-BA" dirty="0" smtClean="0"/>
              <a:t> na bazu</a:t>
            </a:r>
          </a:p>
          <a:p>
            <a:r>
              <a:rPr lang="bs-Latn-BA" dirty="0" smtClean="0"/>
              <a:t>Rješenje: Uspostaviti okruženje na </a:t>
            </a:r>
            <a:r>
              <a:rPr lang="bs-Latn-BA" dirty="0" err="1" smtClean="0"/>
              <a:t>frontendu</a:t>
            </a:r>
            <a:r>
              <a:rPr lang="bs-Latn-BA" dirty="0" smtClean="0"/>
              <a:t> koje će moći raditi bez </a:t>
            </a:r>
            <a:r>
              <a:rPr lang="bs-Latn-BA" dirty="0" err="1" smtClean="0"/>
              <a:t>backenda</a:t>
            </a:r>
            <a:endParaRPr lang="bs-Latn-BA" dirty="0" smtClean="0"/>
          </a:p>
          <a:p>
            <a:r>
              <a:rPr lang="bs-Latn-BA" dirty="0" smtClean="0"/>
              <a:t>Dobra stvar: </a:t>
            </a:r>
            <a:r>
              <a:rPr lang="bs-Latn-BA" dirty="0" err="1" smtClean="0"/>
              <a:t>Angular</a:t>
            </a:r>
            <a:r>
              <a:rPr lang="bs-Latn-BA" dirty="0" smtClean="0"/>
              <a:t> 2 – sve radi. </a:t>
            </a:r>
            <a:endParaRPr lang="bs-Latn-BA" dirty="0"/>
          </a:p>
          <a:p>
            <a:r>
              <a:rPr lang="bs-Latn-BA" dirty="0" smtClean="0"/>
              <a:t>Dobra stvar 2: Tim se trudi.</a:t>
            </a:r>
          </a:p>
          <a:p>
            <a:r>
              <a:rPr lang="bs-Latn-BA" dirty="0" smtClean="0"/>
              <a:t>Zaključak: Pametnije </a:t>
            </a:r>
            <a:r>
              <a:rPr lang="bs-Latn-BA" dirty="0" err="1" smtClean="0"/>
              <a:t>planirat</a:t>
            </a:r>
            <a:r>
              <a:rPr lang="bs-Latn-BA" dirty="0" smtClean="0"/>
              <a:t> </a:t>
            </a:r>
            <a:r>
              <a:rPr lang="bs-Latn-BA" dirty="0" err="1" smtClean="0"/>
              <a:t>sprint</a:t>
            </a:r>
            <a:r>
              <a:rPr lang="bs-Latn-BA" dirty="0" smtClean="0"/>
              <a:t> i ne očekivati puno </a:t>
            </a:r>
            <a:r>
              <a:rPr lang="bs-Latn-BA" dirty="0" err="1" smtClean="0"/>
              <a:t>backenda</a:t>
            </a:r>
            <a:r>
              <a:rPr lang="bs-Latn-BA" dirty="0" smtClean="0"/>
              <a:t>.</a:t>
            </a:r>
          </a:p>
          <a:p>
            <a:endParaRPr lang="bs-Latn-BA" dirty="0" smtClean="0"/>
          </a:p>
        </p:txBody>
      </p:sp>
    </p:spTree>
    <p:extLst>
      <p:ext uri="{BB962C8B-B14F-4D97-AF65-F5344CB8AC3E}">
        <p14:creationId xmlns:p14="http://schemas.microsoft.com/office/powerpoint/2010/main" val="341134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Sprint 2 – Kako smo planirali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719828"/>
            <a:ext cx="3381375" cy="11620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3103106"/>
            <a:ext cx="5078412" cy="2472267"/>
          </a:xfrm>
        </p:spPr>
      </p:pic>
      <p:sp>
        <p:nvSpPr>
          <p:cNvPr id="10" name="TextBox 9"/>
          <p:cNvSpPr txBox="1"/>
          <p:nvPr/>
        </p:nvSpPr>
        <p:spPr>
          <a:xfrm>
            <a:off x="7174532" y="1719828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bs-Latn-BA" sz="2800" dirty="0" smtClean="0"/>
              <a:t>Ispravke grešaka na modelima </a:t>
            </a:r>
          </a:p>
          <a:p>
            <a:pPr marL="514350" indent="-514350">
              <a:buAutoNum type="arabicPeriod"/>
            </a:pPr>
            <a:r>
              <a:rPr lang="bs-Latn-BA" sz="2800" dirty="0" smtClean="0"/>
              <a:t>Mapiranje klasa</a:t>
            </a:r>
          </a:p>
          <a:p>
            <a:pPr marL="514350" indent="-514350">
              <a:buAutoNum type="arabicPeriod"/>
            </a:pPr>
            <a:r>
              <a:rPr lang="bs-Latn-BA" sz="2800" dirty="0" smtClean="0"/>
              <a:t>Razvoj CRUD servisa na </a:t>
            </a:r>
            <a:r>
              <a:rPr lang="bs-Latn-BA" sz="2800" dirty="0" err="1" smtClean="0"/>
              <a:t>backend-u</a:t>
            </a:r>
            <a:r>
              <a:rPr lang="bs-Latn-BA" sz="2800" dirty="0"/>
              <a:t> </a:t>
            </a:r>
            <a:r>
              <a:rPr lang="bs-Latn-BA" sz="2800" dirty="0" smtClean="0"/>
              <a:t>i logika na </a:t>
            </a:r>
            <a:r>
              <a:rPr lang="bs-Latn-BA" sz="2800" dirty="0" err="1" smtClean="0"/>
              <a:t>frontend-u</a:t>
            </a:r>
            <a:r>
              <a:rPr lang="bs-Latn-BA" sz="2800" dirty="0" smtClean="0"/>
              <a:t> za korištenje servisa</a:t>
            </a:r>
          </a:p>
          <a:p>
            <a:pPr marL="514350" indent="-514350">
              <a:buAutoNum type="arabicPeriod"/>
            </a:pPr>
            <a:r>
              <a:rPr lang="bs-Latn-BA" sz="2800" dirty="0" smtClean="0"/>
              <a:t>Frontend</a:t>
            </a:r>
          </a:p>
          <a:p>
            <a:pPr marL="514350" indent="-514350">
              <a:buAutoNum type="arabicPeriod"/>
            </a:pPr>
            <a:r>
              <a:rPr lang="bs-Latn-BA" sz="2800" dirty="0" smtClean="0"/>
              <a:t>Razvoj svih </a:t>
            </a:r>
            <a:r>
              <a:rPr lang="bs-Latn-BA" sz="2800" dirty="0" err="1" smtClean="0"/>
              <a:t>šifarnika</a:t>
            </a:r>
            <a:r>
              <a:rPr lang="bs-Latn-BA" sz="2800" dirty="0" smtClean="0"/>
              <a:t> (</a:t>
            </a:r>
            <a:r>
              <a:rPr lang="bs-Latn-BA" sz="2800" dirty="0" err="1" smtClean="0"/>
              <a:t>backend</a:t>
            </a:r>
            <a:r>
              <a:rPr lang="bs-Latn-BA" sz="2800" dirty="0" smtClean="0"/>
              <a:t> i </a:t>
            </a:r>
            <a:r>
              <a:rPr lang="bs-Latn-BA" sz="2800" dirty="0" err="1" smtClean="0"/>
              <a:t>frontend</a:t>
            </a:r>
            <a:r>
              <a:rPr lang="bs-Latn-BA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40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Sprint 2 – Kako je ispalo ?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5185"/>
            <a:ext cx="5078413" cy="3468393"/>
          </a:xfrm>
        </p:spPr>
      </p:pic>
      <p:sp>
        <p:nvSpPr>
          <p:cNvPr id="7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 smtClean="0"/>
              <a:t>Problemi:</a:t>
            </a:r>
            <a:r>
              <a:rPr lang="bs-Latn-BA" dirty="0"/>
              <a:t> </a:t>
            </a:r>
            <a:r>
              <a:rPr lang="bs-Latn-BA" dirty="0" smtClean="0"/>
              <a:t>Nastavak problema sa Javom	</a:t>
            </a:r>
          </a:p>
          <a:p>
            <a:r>
              <a:rPr lang="bs-Latn-BA" dirty="0" smtClean="0"/>
              <a:t>Rješenje: Prešli sa </a:t>
            </a:r>
            <a:r>
              <a:rPr lang="bs-Latn-BA" dirty="0" err="1" smtClean="0"/>
              <a:t>Elicpse</a:t>
            </a:r>
            <a:r>
              <a:rPr lang="bs-Latn-BA" dirty="0" smtClean="0"/>
              <a:t> na </a:t>
            </a:r>
            <a:r>
              <a:rPr lang="bs-Latn-BA" dirty="0" err="1" smtClean="0"/>
              <a:t>NetBeans</a:t>
            </a:r>
            <a:r>
              <a:rPr lang="bs-Latn-BA" dirty="0" smtClean="0"/>
              <a:t>, odnosno sa </a:t>
            </a:r>
            <a:r>
              <a:rPr lang="bs-Latn-BA" dirty="0" err="1" smtClean="0"/>
              <a:t>Tomcata</a:t>
            </a:r>
            <a:r>
              <a:rPr lang="bs-Latn-BA" dirty="0" smtClean="0"/>
              <a:t> na </a:t>
            </a:r>
            <a:r>
              <a:rPr lang="bs-Latn-BA" dirty="0" err="1" smtClean="0"/>
              <a:t>WildFly</a:t>
            </a:r>
            <a:r>
              <a:rPr lang="bs-Latn-BA" dirty="0" smtClean="0"/>
              <a:t>.</a:t>
            </a:r>
          </a:p>
          <a:p>
            <a:r>
              <a:rPr lang="bs-Latn-BA" dirty="0" smtClean="0"/>
              <a:t>Dobra stvar: </a:t>
            </a:r>
            <a:r>
              <a:rPr lang="bs-Latn-BA" dirty="0" err="1" smtClean="0"/>
              <a:t>Angular</a:t>
            </a:r>
            <a:r>
              <a:rPr lang="bs-Latn-BA" dirty="0" smtClean="0"/>
              <a:t> 2 – sve radi. </a:t>
            </a:r>
            <a:endParaRPr lang="bs-Latn-BA" dirty="0"/>
          </a:p>
          <a:p>
            <a:r>
              <a:rPr lang="bs-Latn-BA" dirty="0" smtClean="0"/>
              <a:t>Dobra stvar 2: Tim se trudi.</a:t>
            </a:r>
          </a:p>
          <a:p>
            <a:r>
              <a:rPr lang="bs-Latn-BA" dirty="0" smtClean="0"/>
              <a:t>Zaključak: Još pametnije planirati </a:t>
            </a:r>
            <a:r>
              <a:rPr lang="bs-Latn-BA" dirty="0" err="1" smtClean="0"/>
              <a:t>sprint</a:t>
            </a:r>
            <a:endParaRPr lang="bs-Latn-BA" dirty="0" smtClean="0"/>
          </a:p>
          <a:p>
            <a:endParaRPr lang="bs-Latn-BA" dirty="0" smtClean="0"/>
          </a:p>
        </p:txBody>
      </p:sp>
    </p:spTree>
    <p:extLst>
      <p:ext uri="{BB962C8B-B14F-4D97-AF65-F5344CB8AC3E}">
        <p14:creationId xmlns:p14="http://schemas.microsoft.com/office/powerpoint/2010/main" val="32316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Sprint 3 – Kako smo planirali ?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844824"/>
            <a:ext cx="3314700" cy="11144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3296593"/>
            <a:ext cx="5400675" cy="3533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74532" y="1719828"/>
            <a:ext cx="41764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bs-Latn-BA" dirty="0" smtClean="0"/>
              <a:t>Ispravke grešaka na modelima u bazi podataka</a:t>
            </a:r>
          </a:p>
          <a:p>
            <a:pPr marL="514350" indent="-514350">
              <a:buAutoNum type="arabicPeriod"/>
            </a:pPr>
            <a:r>
              <a:rPr lang="bs-Latn-BA" dirty="0" smtClean="0"/>
              <a:t>Početak rada na prikazu detalja sjednice (razvoj </a:t>
            </a:r>
            <a:r>
              <a:rPr lang="bs-Latn-BA" dirty="0" err="1" smtClean="0"/>
              <a:t>frontenda</a:t>
            </a:r>
            <a:r>
              <a:rPr lang="bs-Latn-BA" dirty="0" smtClean="0"/>
              <a:t>)</a:t>
            </a:r>
          </a:p>
          <a:p>
            <a:pPr marL="514350" indent="-514350">
              <a:buAutoNum type="arabicPeriod"/>
            </a:pPr>
            <a:r>
              <a:rPr lang="bs-Latn-BA" dirty="0" smtClean="0"/>
              <a:t>Nastavak rada na modulu za kreiranje sjednice (učesnici i stavke dnevnog reda)</a:t>
            </a:r>
          </a:p>
          <a:p>
            <a:pPr marL="514350" indent="-514350">
              <a:buAutoNum type="arabicPeriod"/>
            </a:pPr>
            <a:r>
              <a:rPr lang="bs-Latn-BA" dirty="0" smtClean="0"/>
              <a:t>Početak rada na modulu za vođenje sjednica</a:t>
            </a:r>
          </a:p>
        </p:txBody>
      </p:sp>
    </p:spTree>
    <p:extLst>
      <p:ext uri="{BB962C8B-B14F-4D97-AF65-F5344CB8AC3E}">
        <p14:creationId xmlns:p14="http://schemas.microsoft.com/office/powerpoint/2010/main" val="7130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Sprint 3 – Kako je ispalo ?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85180"/>
            <a:ext cx="5078413" cy="3508402"/>
          </a:xfrm>
        </p:spPr>
      </p:pic>
      <p:sp>
        <p:nvSpPr>
          <p:cNvPr id="7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Problemi:</a:t>
            </a:r>
            <a:r>
              <a:rPr lang="bs-Latn-BA" dirty="0"/>
              <a:t> </a:t>
            </a:r>
            <a:r>
              <a:rPr lang="bs-Latn-BA" dirty="0" smtClean="0"/>
              <a:t>Nije bilo problema</a:t>
            </a:r>
          </a:p>
          <a:p>
            <a:r>
              <a:rPr lang="bs-Latn-BA" dirty="0" smtClean="0"/>
              <a:t>Rješenje: -</a:t>
            </a:r>
          </a:p>
          <a:p>
            <a:r>
              <a:rPr lang="bs-Latn-BA" dirty="0" smtClean="0"/>
              <a:t>Dobra stvar: Java nije pravila probleme, </a:t>
            </a:r>
            <a:r>
              <a:rPr lang="bs-Latn-BA" dirty="0" err="1" smtClean="0"/>
              <a:t>Angular</a:t>
            </a:r>
            <a:r>
              <a:rPr lang="bs-Latn-BA" dirty="0" smtClean="0"/>
              <a:t> 2 – sve radi</a:t>
            </a:r>
            <a:endParaRPr lang="bs-Latn-BA" dirty="0"/>
          </a:p>
          <a:p>
            <a:r>
              <a:rPr lang="bs-Latn-BA" dirty="0" smtClean="0"/>
              <a:t>Dobra stvar 2: Tim se trudi.</a:t>
            </a:r>
          </a:p>
          <a:p>
            <a:r>
              <a:rPr lang="bs-Latn-BA" dirty="0" smtClean="0"/>
              <a:t>Zaključak: Sve uredu</a:t>
            </a:r>
          </a:p>
          <a:p>
            <a:endParaRPr lang="bs-Latn-BA" dirty="0" smtClean="0"/>
          </a:p>
        </p:txBody>
      </p:sp>
    </p:spTree>
    <p:extLst>
      <p:ext uri="{BB962C8B-B14F-4D97-AF65-F5344CB8AC3E}">
        <p14:creationId xmlns:p14="http://schemas.microsoft.com/office/powerpoint/2010/main" val="19886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Sprint 4 – Kako smo planirali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748729"/>
            <a:ext cx="3314700" cy="11811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84" y="3645024"/>
            <a:ext cx="5078412" cy="1604175"/>
          </a:xfrm>
        </p:spPr>
      </p:pic>
      <p:sp>
        <p:nvSpPr>
          <p:cNvPr id="8" name="TextBox 7"/>
          <p:cNvSpPr txBox="1"/>
          <p:nvPr/>
        </p:nvSpPr>
        <p:spPr>
          <a:xfrm>
            <a:off x="7174532" y="1719828"/>
            <a:ext cx="4176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bs-Latn-BA" dirty="0" smtClean="0"/>
              <a:t>Prikaz detalja sjednice u Web aplikaciji i kreiranje </a:t>
            </a:r>
            <a:r>
              <a:rPr lang="bs-Latn-BA" dirty="0" err="1" smtClean="0"/>
              <a:t>template-a</a:t>
            </a:r>
            <a:r>
              <a:rPr lang="bs-Latn-BA" dirty="0" smtClean="0"/>
              <a:t> zapisnika</a:t>
            </a:r>
          </a:p>
          <a:p>
            <a:pPr marL="514350" indent="-514350">
              <a:buAutoNum type="arabicPeriod"/>
            </a:pPr>
            <a:r>
              <a:rPr lang="bs-Latn-BA" dirty="0" smtClean="0"/>
              <a:t>Implementacija glasanja i razmjene poruka</a:t>
            </a:r>
          </a:p>
          <a:p>
            <a:pPr marL="514350" indent="-514350">
              <a:buAutoNum type="arabicPeriod"/>
            </a:pPr>
            <a:r>
              <a:rPr lang="bs-Latn-BA" dirty="0" smtClean="0"/>
              <a:t>Unaprjeđenje </a:t>
            </a:r>
            <a:r>
              <a:rPr lang="bs-Latn-BA" dirty="0" err="1" smtClean="0"/>
              <a:t>real-time</a:t>
            </a:r>
            <a:r>
              <a:rPr lang="bs-Latn-BA" dirty="0" smtClean="0"/>
              <a:t> vođenja sjednice</a:t>
            </a:r>
          </a:p>
          <a:p>
            <a:pPr marL="514350" indent="-514350">
              <a:buAutoNum type="arabicPeriod"/>
            </a:pPr>
            <a:r>
              <a:rPr lang="bs-Latn-BA" dirty="0" smtClean="0"/>
              <a:t>Dodavanje priloga</a:t>
            </a:r>
          </a:p>
        </p:txBody>
      </p:sp>
    </p:spTree>
    <p:extLst>
      <p:ext uri="{BB962C8B-B14F-4D97-AF65-F5344CB8AC3E}">
        <p14:creationId xmlns:p14="http://schemas.microsoft.com/office/powerpoint/2010/main" val="7849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Sprint 4 – Kako je ispalo ?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79449"/>
            <a:ext cx="5078413" cy="351986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s-Latn-BA" dirty="0"/>
              <a:t>Problemi: </a:t>
            </a:r>
            <a:r>
              <a:rPr lang="bs-Latn-BA" dirty="0" err="1" smtClean="0"/>
              <a:t>Cross-origin</a:t>
            </a:r>
            <a:r>
              <a:rPr lang="bs-Latn-BA" dirty="0" smtClean="0"/>
              <a:t> problemi sa </a:t>
            </a:r>
            <a:r>
              <a:rPr lang="bs-Latn-BA" dirty="0" err="1" smtClean="0"/>
              <a:t>websocketima</a:t>
            </a:r>
            <a:r>
              <a:rPr lang="bs-Latn-BA" dirty="0" smtClean="0"/>
              <a:t> na vođenju sjednice</a:t>
            </a:r>
            <a:endParaRPr lang="bs-Latn-BA" dirty="0"/>
          </a:p>
          <a:p>
            <a:r>
              <a:rPr lang="bs-Latn-BA" dirty="0" smtClean="0"/>
              <a:t>Rješenje</a:t>
            </a:r>
            <a:r>
              <a:rPr lang="bs-Latn-BA" dirty="0"/>
              <a:t>: </a:t>
            </a:r>
            <a:r>
              <a:rPr lang="bs-Latn-BA" dirty="0" smtClean="0"/>
              <a:t>Ispravke konfiguracije</a:t>
            </a:r>
            <a:endParaRPr lang="bs-Latn-BA" dirty="0"/>
          </a:p>
          <a:p>
            <a:r>
              <a:rPr lang="bs-Latn-BA" dirty="0"/>
              <a:t>Dobra stvar: Java nije pravila probleme, </a:t>
            </a:r>
            <a:r>
              <a:rPr lang="bs-Latn-BA" dirty="0" err="1"/>
              <a:t>Angular</a:t>
            </a:r>
            <a:r>
              <a:rPr lang="bs-Latn-BA" dirty="0"/>
              <a:t> 2 – sve radi</a:t>
            </a:r>
          </a:p>
          <a:p>
            <a:r>
              <a:rPr lang="bs-Latn-BA" dirty="0"/>
              <a:t>Dobra stvar 2: Tim se trudi.</a:t>
            </a:r>
          </a:p>
          <a:p>
            <a:r>
              <a:rPr lang="bs-Latn-BA" dirty="0"/>
              <a:t>Zaključak: Sve uredu</a:t>
            </a:r>
          </a:p>
          <a:p>
            <a:endParaRPr lang="bs-Latn-BA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84797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Sprint 5 – Kako smo planirali 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628800"/>
            <a:ext cx="2905125" cy="619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67" y="2325881"/>
            <a:ext cx="5229225" cy="430530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bs-Latn-BA" dirty="0" err="1" smtClean="0"/>
              <a:t>Završno</a:t>
            </a:r>
            <a:r>
              <a:rPr lang="bs-Latn-BA" dirty="0" smtClean="0"/>
              <a:t> testiranje aplikacije</a:t>
            </a:r>
            <a:endParaRPr lang="bs-Latn-BA" dirty="0"/>
          </a:p>
          <a:p>
            <a:pPr marL="514350" indent="-514350">
              <a:buAutoNum type="arabicPeriod"/>
            </a:pPr>
            <a:r>
              <a:rPr lang="bs-Latn-BA" dirty="0" smtClean="0"/>
              <a:t>Validacija</a:t>
            </a:r>
            <a:endParaRPr lang="bs-Latn-BA" dirty="0"/>
          </a:p>
          <a:p>
            <a:pPr marL="514350" indent="-514350">
              <a:buAutoNum type="arabicPeriod"/>
            </a:pPr>
            <a:r>
              <a:rPr lang="bs-Latn-BA" dirty="0" smtClean="0"/>
              <a:t>Kreiranje dokumentacije</a:t>
            </a:r>
            <a:endParaRPr lang="bs-Latn-BA" dirty="0"/>
          </a:p>
          <a:p>
            <a:pPr marL="514350" indent="-514350">
              <a:buAutoNum type="arabicPeriod"/>
            </a:pPr>
            <a:r>
              <a:rPr lang="bs-Latn-BA" dirty="0" smtClean="0"/>
              <a:t>Povezivanje sa SSO za prijavu i </a:t>
            </a:r>
            <a:r>
              <a:rPr lang="bs-Latn-BA" dirty="0" err="1" smtClean="0"/>
              <a:t>odjavu</a:t>
            </a:r>
            <a:r>
              <a:rPr lang="bs-Latn-BA" dirty="0" smtClean="0"/>
              <a:t> sa sistema.</a:t>
            </a:r>
          </a:p>
          <a:p>
            <a:pPr marL="514350" indent="-514350">
              <a:buAutoNum type="arabicPeriod"/>
            </a:pPr>
            <a:r>
              <a:rPr lang="bs-Latn-BA" dirty="0" smtClean="0"/>
              <a:t>Završne dorade na sistemu - Uljepšavanje</a:t>
            </a:r>
            <a:endParaRPr lang="bs-Latn-BA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07077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Sprint 5 – Kako je ispalo 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s-Latn-BA" dirty="0"/>
              <a:t>Problemi: </a:t>
            </a:r>
            <a:r>
              <a:rPr lang="bs-Latn-BA" dirty="0" smtClean="0"/>
              <a:t>Problemi sa </a:t>
            </a:r>
            <a:r>
              <a:rPr lang="bs-Latn-BA" dirty="0" err="1" smtClean="0"/>
              <a:t>konekcijom</a:t>
            </a:r>
            <a:r>
              <a:rPr lang="bs-Latn-BA" dirty="0" smtClean="0"/>
              <a:t> na bazu</a:t>
            </a:r>
            <a:endParaRPr lang="bs-Latn-BA" dirty="0"/>
          </a:p>
          <a:p>
            <a:r>
              <a:rPr lang="bs-Latn-BA" dirty="0"/>
              <a:t>Rješenje</a:t>
            </a:r>
            <a:r>
              <a:rPr lang="bs-Latn-BA" dirty="0" smtClean="0"/>
              <a:t>: Samo sabura</a:t>
            </a:r>
            <a:endParaRPr lang="bs-Latn-BA" dirty="0"/>
          </a:p>
          <a:p>
            <a:r>
              <a:rPr lang="bs-Latn-BA" dirty="0"/>
              <a:t>Dobra stvar: Java nije pravila probleme, </a:t>
            </a:r>
            <a:r>
              <a:rPr lang="bs-Latn-BA" dirty="0" err="1"/>
              <a:t>Angular</a:t>
            </a:r>
            <a:r>
              <a:rPr lang="bs-Latn-BA" dirty="0"/>
              <a:t> 2 – sve radi</a:t>
            </a:r>
          </a:p>
          <a:p>
            <a:r>
              <a:rPr lang="bs-Latn-BA" dirty="0"/>
              <a:t>Dobra stvar 2: Tim se trudi.</a:t>
            </a:r>
          </a:p>
          <a:p>
            <a:r>
              <a:rPr lang="bs-Latn-BA" dirty="0"/>
              <a:t>Zaključak: </a:t>
            </a:r>
            <a:r>
              <a:rPr lang="bs-Latn-BA" dirty="0" smtClean="0"/>
              <a:t>Nadamo se da ćemo dobiti bolju bazu u produkciji. </a:t>
            </a:r>
            <a:endParaRPr lang="bs-Latn-BA" dirty="0"/>
          </a:p>
          <a:p>
            <a:endParaRPr lang="bs-Latn-BA" dirty="0"/>
          </a:p>
        </p:txBody>
      </p:sp>
      <p:pic>
        <p:nvPicPr>
          <p:cNvPr id="10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200" y="2198469"/>
            <a:ext cx="5078413" cy="3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9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Rezultat projekta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s-Latn-BA" dirty="0" smtClean="0"/>
              <a:t>• Aplikacija, Dokumentacija</a:t>
            </a:r>
          </a:p>
          <a:p>
            <a:pPr marL="0" indent="0">
              <a:buNone/>
            </a:pPr>
            <a:r>
              <a:rPr lang="bs-Latn-BA" dirty="0" smtClean="0"/>
              <a:t>• 95% projekta uspješno završeno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5195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Prvo što je bilo je...</a:t>
            </a:r>
            <a:endParaRPr lang="bs-Latn-B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644021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10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92258240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0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dirty="0" smtClean="0"/>
              <a:t>Zaključak</a:t>
            </a:r>
            <a:endParaRPr lang="bs-Latn-BA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98633994"/>
              </p:ext>
            </p:extLst>
          </p:nvPr>
        </p:nvGraphicFramePr>
        <p:xfrm>
          <a:off x="2031471" y="720372"/>
          <a:ext cx="8125883" cy="400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46740" y="4647659"/>
            <a:ext cx="9443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2800" dirty="0" smtClean="0"/>
              <a:t>„</a:t>
            </a:r>
            <a:r>
              <a:rPr lang="bs-Latn-BA" sz="2800" i="1" dirty="0" smtClean="0"/>
              <a:t>Java je kao žena, jednostavno nekada neće da surađuje“</a:t>
            </a:r>
          </a:p>
          <a:p>
            <a:r>
              <a:rPr lang="bs-Latn-BA" sz="2800" i="1" dirty="0"/>
              <a:t>		</a:t>
            </a:r>
            <a:r>
              <a:rPr lang="bs-Latn-BA" sz="2800" i="1" dirty="0" smtClean="0"/>
              <a:t>				-Džafić Faris-</a:t>
            </a:r>
            <a:endParaRPr lang="bs-Latn-BA" sz="2800" dirty="0"/>
          </a:p>
        </p:txBody>
      </p:sp>
    </p:spTree>
    <p:extLst>
      <p:ext uri="{BB962C8B-B14F-4D97-AF65-F5344CB8AC3E}">
        <p14:creationId xmlns:p14="http://schemas.microsoft.com/office/powerpoint/2010/main" val="17258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636912"/>
            <a:ext cx="10360501" cy="720080"/>
          </a:xfrm>
        </p:spPr>
        <p:txBody>
          <a:bodyPr/>
          <a:lstStyle/>
          <a:p>
            <a:pPr algn="ctr"/>
            <a:r>
              <a:rPr lang="bs-Latn-BA" dirty="0" smtClean="0"/>
              <a:t>Ima‘l pitanja ? Nema. Hvala !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411822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Sadržaj projekta (Šta pravimo ?)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900605"/>
              </p:ext>
            </p:extLst>
          </p:nvPr>
        </p:nvGraphicFramePr>
        <p:xfrm>
          <a:off x="1218883" y="1701797"/>
          <a:ext cx="10360501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Organizacija tima (Ko će pravit ?)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995586"/>
              </p:ext>
            </p:extLst>
          </p:nvPr>
        </p:nvGraphicFramePr>
        <p:xfrm>
          <a:off x="1219200" y="1701801"/>
          <a:ext cx="10851876" cy="496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Arhitektura, tehnologije i alati </a:t>
            </a:r>
            <a:r>
              <a:rPr lang="bs-Latn-BA" dirty="0" smtClean="0"/>
              <a:t>(Kako ćemo pravit ?)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612126"/>
              </p:ext>
            </p:extLst>
          </p:nvPr>
        </p:nvGraphicFramePr>
        <p:xfrm>
          <a:off x="1125538" y="1706563"/>
          <a:ext cx="10453687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bs-Latn-BA" dirty="0" err="1" smtClean="0"/>
              <a:t>Šema</a:t>
            </a:r>
            <a:r>
              <a:rPr lang="bs-Latn-BA" dirty="0" smtClean="0"/>
              <a:t> baze</a:t>
            </a:r>
            <a:endParaRPr lang="bs-Latn-B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931" y="1196752"/>
            <a:ext cx="955604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Integracija sa drugim timovima</a:t>
            </a:r>
            <a:endParaRPr lang="bs-Latn-B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9174495"/>
              </p:ext>
            </p:extLst>
          </p:nvPr>
        </p:nvGraphicFramePr>
        <p:xfrm>
          <a:off x="1414463" y="1706563"/>
          <a:ext cx="1016476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16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Metoda razvoja će biti Scrum ?</a:t>
            </a:r>
            <a:br>
              <a:rPr lang="bs-Latn-BA" dirty="0" smtClean="0"/>
            </a:br>
            <a:r>
              <a:rPr lang="bs-Latn-BA" dirty="0" smtClean="0"/>
              <a:t>Super...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88459618"/>
              </p:ext>
            </p:extLst>
          </p:nvPr>
        </p:nvGraphicFramePr>
        <p:xfrm>
          <a:off x="1485900" y="1844675"/>
          <a:ext cx="10093325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Sprint 1 – Kako smo planirali ?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706880"/>
            <a:ext cx="3333750" cy="1104900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3020060"/>
            <a:ext cx="5078412" cy="2376379"/>
          </a:xfrm>
        </p:spPr>
      </p:pic>
      <p:sp>
        <p:nvSpPr>
          <p:cNvPr id="7" name="TextBox 6"/>
          <p:cNvSpPr txBox="1"/>
          <p:nvPr/>
        </p:nvSpPr>
        <p:spPr>
          <a:xfrm>
            <a:off x="7318548" y="1988839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bs-Latn-BA" sz="2800" dirty="0" smtClean="0"/>
              <a:t>Upoznavanje sa tehnologijama. Kreiranje inicijalne verzije servisa i web aplikacije</a:t>
            </a:r>
          </a:p>
          <a:p>
            <a:pPr marL="514350" indent="-514350">
              <a:buAutoNum type="arabicPeriod"/>
            </a:pPr>
            <a:r>
              <a:rPr lang="bs-Latn-BA" sz="2800" dirty="0" smtClean="0"/>
              <a:t>Definisanje osnovnih funkcionalnosti i kreiranje šeme baze</a:t>
            </a:r>
          </a:p>
          <a:p>
            <a:pPr marL="514350" indent="-514350">
              <a:buAutoNum type="arabicPeriod"/>
            </a:pPr>
            <a:r>
              <a:rPr lang="bs-Latn-BA" sz="2800" dirty="0" smtClean="0"/>
              <a:t>Kreiranje dizajna aplikacije</a:t>
            </a:r>
            <a:endParaRPr lang="bs-Latn-BA" sz="28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330</TotalTime>
  <Words>591</Words>
  <Application>Microsoft Office PowerPoint</Application>
  <PresentationFormat>Custom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Tech 16x9</vt:lpstr>
      <vt:lpstr>eSjednice</vt:lpstr>
      <vt:lpstr>Prvo što je bilo je...</vt:lpstr>
      <vt:lpstr>Sadržaj projekta (Šta pravimo ?)</vt:lpstr>
      <vt:lpstr>Organizacija tima (Ko će pravit ?)</vt:lpstr>
      <vt:lpstr>Arhitektura, tehnologije i alati (Kako ćemo pravit ?)</vt:lpstr>
      <vt:lpstr>Šema baze</vt:lpstr>
      <vt:lpstr>Integracija sa drugim timovima</vt:lpstr>
      <vt:lpstr>Metoda razvoja će biti Scrum ? Super...</vt:lpstr>
      <vt:lpstr>Sprint 1 – Kako smo planirali ?</vt:lpstr>
      <vt:lpstr>Sprint 1 – Kako je ispalo ?</vt:lpstr>
      <vt:lpstr>Sprint 2 – Kako smo planirali ?</vt:lpstr>
      <vt:lpstr>Sprint 2 – Kako je ispalo ?</vt:lpstr>
      <vt:lpstr>Sprint 3 – Kako smo planirali ?</vt:lpstr>
      <vt:lpstr>Sprint 3 – Kako je ispalo ?</vt:lpstr>
      <vt:lpstr>Sprint 4 – Kako smo planirali ?</vt:lpstr>
      <vt:lpstr>Sprint 4 – Kako je ispalo ?</vt:lpstr>
      <vt:lpstr>Sprint 5 – Kako smo planirali ?</vt:lpstr>
      <vt:lpstr>Sprint 5 – Kako je ispalo ?</vt:lpstr>
      <vt:lpstr>Rezultat projekta</vt:lpstr>
      <vt:lpstr>PowerPoint Presentation</vt:lpstr>
      <vt:lpstr>Zaključak</vt:lpstr>
      <vt:lpstr>Ima‘l pitanja ? Nema. Hvala !</vt:lpstr>
    </vt:vector>
  </TitlesOfParts>
  <Company>QSSBH.com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eSjednice</dc:title>
  <dc:creator>Faris Dzafic</dc:creator>
  <cp:lastModifiedBy>Faris Džafić</cp:lastModifiedBy>
  <cp:revision>30</cp:revision>
  <dcterms:created xsi:type="dcterms:W3CDTF">2017-01-10T14:03:05Z</dcterms:created>
  <dcterms:modified xsi:type="dcterms:W3CDTF">2017-01-17T23:02:18Z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