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102B4-7093-5040-842D-89D193A2D07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F44AC-A0F4-E948-9D17-5ADE2ED4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ta-IN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ta-IN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ta-IN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a-IN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a-IN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ta-IN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B11B765-A15C-E44D-A0E3-8E31E9C61C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FE7FE01-0A5C-9F49-AA9C-8A7884C072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ta-IN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2634" y="4438649"/>
            <a:ext cx="2681817" cy="186901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a-IN" sz="2100" dirty="0" smtClean="0">
                <a:solidFill>
                  <a:schemeClr val="tx1"/>
                </a:solidFill>
              </a:rPr>
              <a:t>    </a:t>
            </a:r>
            <a:r>
              <a:rPr lang="ta-IN" sz="2100" b="1" dirty="0" smtClean="0">
                <a:solidFill>
                  <a:schemeClr val="tx1"/>
                </a:solidFill>
              </a:rPr>
              <a:t>Tim GOLF:</a:t>
            </a:r>
          </a:p>
          <a:p>
            <a:pPr algn="l"/>
            <a:r>
              <a:rPr lang="ta-IN" b="1" dirty="0" smtClean="0">
                <a:solidFill>
                  <a:schemeClr val="tx1"/>
                </a:solidFill>
              </a:rPr>
              <a:t>       Ademović Saudin</a:t>
            </a:r>
          </a:p>
          <a:p>
            <a:pPr algn="l"/>
            <a:r>
              <a:rPr lang="ta-IN" b="1" dirty="0">
                <a:solidFill>
                  <a:schemeClr val="tx1"/>
                </a:solidFill>
              </a:rPr>
              <a:t> </a:t>
            </a:r>
            <a:r>
              <a:rPr lang="ta-IN" b="1" dirty="0" smtClean="0">
                <a:solidFill>
                  <a:schemeClr val="tx1"/>
                </a:solidFill>
              </a:rPr>
              <a:t>      Bešić Larisa</a:t>
            </a:r>
          </a:p>
          <a:p>
            <a:pPr algn="l"/>
            <a:r>
              <a:rPr lang="ta-IN" b="1" dirty="0">
                <a:solidFill>
                  <a:schemeClr val="tx1"/>
                </a:solidFill>
              </a:rPr>
              <a:t> </a:t>
            </a:r>
            <a:r>
              <a:rPr lang="ta-IN" b="1" dirty="0" smtClean="0">
                <a:solidFill>
                  <a:schemeClr val="tx1"/>
                </a:solidFill>
              </a:rPr>
              <a:t>      Bračković Dajan</a:t>
            </a:r>
          </a:p>
          <a:p>
            <a:pPr algn="l"/>
            <a:r>
              <a:rPr lang="ta-IN" b="1" dirty="0">
                <a:solidFill>
                  <a:schemeClr val="tx1"/>
                </a:solidFill>
              </a:rPr>
              <a:t> </a:t>
            </a:r>
            <a:r>
              <a:rPr lang="ta-IN" b="1" dirty="0" smtClean="0">
                <a:solidFill>
                  <a:schemeClr val="tx1"/>
                </a:solidFill>
              </a:rPr>
              <a:t>      Bričić Dženana</a:t>
            </a:r>
          </a:p>
          <a:p>
            <a:pPr algn="l"/>
            <a:r>
              <a:rPr lang="ta-IN" b="1" dirty="0" smtClean="0">
                <a:solidFill>
                  <a:schemeClr val="tx1"/>
                </a:solidFill>
              </a:rPr>
              <a:t>       Grošić Sabina</a:t>
            </a:r>
          </a:p>
          <a:p>
            <a:pPr algn="l"/>
            <a:r>
              <a:rPr lang="ta-IN" b="1" dirty="0" smtClean="0">
                <a:solidFill>
                  <a:schemeClr val="tx1"/>
                </a:solidFill>
              </a:rPr>
              <a:t>       Mehinagić Osman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84" y="1836214"/>
            <a:ext cx="7772400" cy="1470025"/>
          </a:xfrm>
        </p:spPr>
        <p:txBody>
          <a:bodyPr/>
          <a:lstStyle/>
          <a:p>
            <a:r>
              <a:rPr lang="ta-IN" sz="5600" cap="none" dirty="0" smtClean="0">
                <a:latin typeface="Times New Roman"/>
                <a:cs typeface="Times New Roman"/>
              </a:rPr>
              <a:t>eSjednice</a:t>
            </a:r>
            <a:endParaRPr lang="en-US" sz="5600" cap="none" dirty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50" y="476250"/>
            <a:ext cx="2403682" cy="1983307"/>
          </a:xfrm>
          <a:prstGeom prst="rect">
            <a:avLst/>
          </a:prstGeom>
        </p:spPr>
      </p:pic>
      <p:pic>
        <p:nvPicPr>
          <p:cNvPr id="8" name="Picture 7" descr="te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85750"/>
            <a:ext cx="2311400" cy="231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2500" y="6339416"/>
            <a:ext cx="2106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1400" dirty="0" smtClean="0"/>
              <a:t>Sarajevo, januar 2017.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2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3" y="2189565"/>
            <a:ext cx="8125884" cy="3205676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SPRINT </a:t>
            </a:r>
            <a:r>
              <a:rPr lang="bs-Latn-BA" dirty="0" smtClean="0"/>
              <a:t>5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2321" y="1767679"/>
            <a:ext cx="4485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Integracija komponenti i poboljšanje dizajna</a:t>
            </a:r>
          </a:p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Estimate: </a:t>
            </a:r>
            <a:r>
              <a:rPr lang="hr-BA" dirty="0" smtClean="0"/>
              <a:t>22 sata</a:t>
            </a:r>
            <a:endParaRPr lang="bs-Latn-BA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47320" y="132664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12.2016 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11.01.2017.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79" y="2504806"/>
            <a:ext cx="4373752" cy="289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" y="2504807"/>
            <a:ext cx="3853617" cy="369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6421" y="6303459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  </a:t>
            </a:r>
            <a:r>
              <a:rPr lang="ta-IN" dirty="0" smtClean="0"/>
              <a:t>Završeni sprint stories </a:t>
            </a:r>
            <a:r>
              <a:rPr lang="bs-Latn-BA" dirty="0" smtClean="0"/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6241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09058" y="2189565"/>
            <a:ext cx="8125884" cy="3205676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DEMO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008" y="3284571"/>
            <a:ext cx="7293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6000" b="1" dirty="0" smtClean="0">
                <a:solidFill>
                  <a:schemeClr val="tx1">
                    <a:lumMod val="65000"/>
                  </a:schemeClr>
                </a:solidFill>
              </a:rPr>
              <a:t>DEMO APLIKACIJE</a:t>
            </a:r>
            <a:endParaRPr lang="bs-Latn-BA" sz="6000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1" y="3644910"/>
            <a:ext cx="4023360" cy="2380986"/>
          </a:xfrm>
        </p:spPr>
        <p:txBody>
          <a:bodyPr/>
          <a:lstStyle/>
          <a:p>
            <a:pPr algn="l"/>
            <a:r>
              <a:rPr lang="bs-Latn-BA" dirty="0" smtClean="0"/>
              <a:t>		</a:t>
            </a:r>
            <a:endParaRPr lang="ta-IN" dirty="0" smtClean="0"/>
          </a:p>
          <a:p>
            <a:pPr algn="l"/>
            <a:r>
              <a:rPr lang="bs-Latn-BA" dirty="0" smtClean="0"/>
              <a:t>		</a:t>
            </a:r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402667" y="1871133"/>
            <a:ext cx="4284133" cy="4461933"/>
          </a:xfrm>
        </p:spPr>
        <p:txBody>
          <a:bodyPr/>
          <a:lstStyle/>
          <a:p>
            <a:pPr marL="342900" indent="-342900" algn="l">
              <a:buFont typeface="Wingdings" charset="2"/>
              <a:buChar char="u"/>
            </a:pPr>
            <a:r>
              <a:rPr lang="bs-Latn-B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Faktori rizika: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bs-Latn-BA" b="1" dirty="0"/>
              <a:t>nepoznavanje tehnologije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bs-Latn-BA" b="1" dirty="0"/>
              <a:t>novogodišnji praznici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bs-Latn-BA" b="1" dirty="0"/>
              <a:t>(ne)dostupnost baze podataka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ProBLEMI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4469" y="3835840"/>
            <a:ext cx="38972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bs-Latn-B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Timski problemi: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različiti krajnji ciljevi članova tima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nedovoljna motiviranost članova tima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neodgovornost i nedovoljna posvećenost razvoju projekta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nedostatak iskustva</a:t>
            </a:r>
          </a:p>
          <a:p>
            <a:r>
              <a:rPr lang="bs-Latn-BA" dirty="0" smtClean="0"/>
              <a:t>		</a:t>
            </a:r>
            <a:endParaRPr lang="bs-Latn-BA" dirty="0"/>
          </a:p>
          <a:p>
            <a:endParaRPr lang="bs-Latn-BA" dirty="0"/>
          </a:p>
          <a:p>
            <a:r>
              <a:rPr lang="bs-Latn-BA" dirty="0"/>
              <a:t>		</a:t>
            </a:r>
          </a:p>
          <a:p>
            <a:endParaRPr lang="bs-Latn-B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27" y="3512844"/>
            <a:ext cx="3867183" cy="2688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6400"/>
            <a:ext cx="2273816" cy="20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bs-Latn-BA" dirty="0" smtClean="0"/>
              <a:t>		</a:t>
            </a:r>
            <a:endParaRPr lang="ta-IN" dirty="0" smtClean="0"/>
          </a:p>
          <a:p>
            <a:pPr algn="l"/>
            <a:r>
              <a:rPr lang="bs-Latn-BA" dirty="0" smtClean="0"/>
              <a:t>		</a:t>
            </a:r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640289" y="4275664"/>
            <a:ext cx="4023360" cy="2071963"/>
          </a:xfrm>
        </p:spPr>
        <p:txBody>
          <a:bodyPr>
            <a:normAutofit/>
          </a:bodyPr>
          <a:lstStyle/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bs-Latn-BA" b="1" dirty="0" smtClean="0"/>
              <a:t>velika </a:t>
            </a:r>
            <a:r>
              <a:rPr lang="bs-Latn-BA" b="1" dirty="0"/>
              <a:t>motivacija zbog široke primjene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bs-Latn-BA" b="1" dirty="0"/>
              <a:t>završiti story-e koji nisu dovršeni (glasanje o aktivnoj stavci dnevnog reda, upload file-a)</a:t>
            </a:r>
          </a:p>
          <a:p>
            <a:pPr algn="l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FINALNI IZVJEŠTAJ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1150" y="2988732"/>
            <a:ext cx="35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85%</a:t>
            </a:r>
            <a:br>
              <a:rPr lang="hr-B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hr-B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Just one more sprint...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3911600"/>
            <a:ext cx="3310466" cy="294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73" y="1936750"/>
            <a:ext cx="4219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ZAKLJUČAK</a:t>
            </a:r>
            <a:endParaRPr lang="bs-Latn-BA" dirty="0"/>
          </a:p>
        </p:txBody>
      </p:sp>
      <p:sp>
        <p:nvSpPr>
          <p:cNvPr id="5" name="Rectangle 4"/>
          <p:cNvSpPr/>
          <p:nvPr/>
        </p:nvSpPr>
        <p:spPr>
          <a:xfrm>
            <a:off x="460375" y="2146163"/>
            <a:ext cx="68686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bs-Latn-B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 iskustvo razvoja softvera korištenjem SCRUM metode: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korištenje Oracle baze podataka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korištenje SCRUM alata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bs-Latn-BA" b="1" dirty="0" smtClean="0"/>
              <a:t>dodatno iskustvo organizacije i vođenja projekta 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bs-Latn-BA" b="1" dirty="0"/>
          </a:p>
          <a:p>
            <a:pPr marL="342900" indent="-342900">
              <a:buFont typeface="Wingdings" charset="2"/>
              <a:buChar char="u"/>
            </a:pPr>
            <a:r>
              <a:rPr lang="bs-Latn-BA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Procjene uvijek optimističnije od stvarnosti!</a:t>
            </a:r>
            <a:endParaRPr lang="bs-Latn-BA" b="1" dirty="0"/>
          </a:p>
          <a:p>
            <a:endParaRPr lang="bs-Latn-BA" b="1" dirty="0" smtClean="0"/>
          </a:p>
        </p:txBody>
      </p:sp>
      <p:sp>
        <p:nvSpPr>
          <p:cNvPr id="6" name="AutoShape 4" descr="Image result for finish icon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sp>
        <p:nvSpPr>
          <p:cNvPr id="7" name="AutoShape 6" descr="Image result for finish icon transpar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s-Latn-BA"/>
          </a:p>
        </p:txBody>
      </p:sp>
      <p:pic>
        <p:nvPicPr>
          <p:cNvPr id="1036" name="Picture 12" descr="Image result for finis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082903"/>
            <a:ext cx="3034727" cy="21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finish fla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90050"/>
            <a:ext cx="2152285" cy="215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creen Shot 2017-01-09 at 21.21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981" y="2742666"/>
            <a:ext cx="5565531" cy="1907930"/>
          </a:xfrm>
        </p:spPr>
        <p:txBody>
          <a:bodyPr>
            <a:normAutofit/>
          </a:bodyPr>
          <a:lstStyle/>
          <a:p>
            <a:r>
              <a:rPr lang="bs-Latn-BA" sz="4500" dirty="0" smtClean="0"/>
              <a:t>HVALA NA PAŽNJI!</a:t>
            </a:r>
            <a:endParaRPr lang="en-US" sz="4500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4568" y="2281001"/>
            <a:ext cx="6488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dirty="0" smtClean="0"/>
              <a:t>		</a:t>
            </a:r>
          </a:p>
          <a:p>
            <a:r>
              <a:rPr lang="bs-Latn-BA" dirty="0"/>
              <a:t>		</a:t>
            </a:r>
          </a:p>
          <a:p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6915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3" y="2189565"/>
            <a:ext cx="6311122" cy="3205676"/>
          </a:xfrm>
        </p:spPr>
        <p:txBody>
          <a:bodyPr/>
          <a:lstStyle/>
          <a:p>
            <a:pPr marL="342900" indent="-342900" algn="l">
              <a:buFont typeface="Wingdings" charset="2"/>
              <a:buChar char="u"/>
            </a:pPr>
            <a:r>
              <a:rPr lang="ta-IN" b="1" dirty="0" smtClean="0"/>
              <a:t>Uvod</a:t>
            </a:r>
          </a:p>
          <a:p>
            <a:pPr marL="342900" indent="-342900" algn="l">
              <a:buFont typeface="Wingdings" charset="2"/>
              <a:buChar char="u"/>
            </a:pPr>
            <a:r>
              <a:rPr lang="ta-IN" b="1" dirty="0" smtClean="0"/>
              <a:t>Scrum metoda razvoja softvera</a:t>
            </a:r>
          </a:p>
          <a:p>
            <a:pPr marL="342900" indent="-342900" algn="l">
              <a:buFont typeface="Wingdings" charset="2"/>
              <a:buChar char="u"/>
            </a:pPr>
            <a:r>
              <a:rPr lang="ta-IN" b="1" dirty="0" smtClean="0"/>
              <a:t>Sprintovi</a:t>
            </a:r>
          </a:p>
          <a:p>
            <a:pPr marL="342900" indent="-342900" algn="l">
              <a:buFont typeface="Wingdings" charset="2"/>
              <a:buChar char="u"/>
            </a:pPr>
            <a:r>
              <a:rPr lang="ta-IN" b="1" dirty="0" smtClean="0"/>
              <a:t>Demo</a:t>
            </a:r>
            <a:endParaRPr lang="bs-Latn-BA" b="1" dirty="0" smtClean="0"/>
          </a:p>
          <a:p>
            <a:pPr marL="342900" indent="-342900" algn="l">
              <a:buFont typeface="Wingdings" charset="2"/>
              <a:buChar char="u"/>
            </a:pPr>
            <a:r>
              <a:rPr lang="bs-Latn-BA" b="1" dirty="0" smtClean="0"/>
              <a:t>Problemi</a:t>
            </a:r>
            <a:endParaRPr lang="ta-IN" b="1" dirty="0" smtClean="0"/>
          </a:p>
          <a:p>
            <a:pPr marL="342900" indent="-342900" algn="l">
              <a:buFont typeface="Wingdings" charset="2"/>
              <a:buChar char="u"/>
            </a:pPr>
            <a:r>
              <a:rPr lang="ta-IN" b="1" dirty="0" smtClean="0"/>
              <a:t>Finalni izvještaj</a:t>
            </a:r>
            <a:endParaRPr lang="bs-Latn-BA" b="1" dirty="0" smtClean="0"/>
          </a:p>
          <a:p>
            <a:pPr marL="342900" indent="-342900" algn="l">
              <a:buFont typeface="Wingdings" charset="2"/>
              <a:buChar char="u"/>
            </a:pPr>
            <a:r>
              <a:rPr lang="bs-Latn-BA" b="1" dirty="0" smtClean="0"/>
              <a:t>Zaključak</a:t>
            </a:r>
            <a:endParaRPr lang="ta-IN" b="1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Sadržaj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2" y="2189565"/>
            <a:ext cx="2855385" cy="1683935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UVOD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863600" y="2302510"/>
            <a:ext cx="3676650" cy="2777489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  <a:effectLst/>
          <a:scene3d>
            <a:camera prst="perspectiveRigh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pPr algn="l"/>
            <a:endParaRPr lang="ta-IN" sz="1600" cap="none" dirty="0" smtClean="0"/>
          </a:p>
          <a:p>
            <a:pPr algn="l"/>
            <a:endParaRPr lang="ta-IN" sz="1600" cap="none" dirty="0" smtClean="0"/>
          </a:p>
          <a:p>
            <a:pPr algn="l"/>
            <a:endParaRPr lang="ta-IN" sz="1600" cap="none" dirty="0"/>
          </a:p>
          <a:p>
            <a:pPr algn="l"/>
            <a:endParaRPr lang="ta-IN" sz="1600" cap="none" dirty="0" smtClean="0"/>
          </a:p>
          <a:p>
            <a:pPr algn="l"/>
            <a:endParaRPr lang="ta-IN" sz="1600" cap="none" dirty="0" smtClean="0"/>
          </a:p>
          <a:p>
            <a:pPr algn="l"/>
            <a:endParaRPr lang="ta-IN" sz="1600" cap="none" dirty="0"/>
          </a:p>
          <a:p>
            <a:pPr algn="l"/>
            <a:r>
              <a:rPr lang="ta-IN" sz="1600" cap="none" dirty="0" smtClean="0"/>
              <a:t>OSNOVNI PODACI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sz="1600" cap="none" dirty="0" smtClean="0"/>
              <a:t>Potreba za uvođenjem online vođenja sjednica na ETF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sz="1600" cap="none" dirty="0" smtClean="0"/>
              <a:t>Korisnici – učesnici sjednica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sz="1600" cap="none" dirty="0" smtClean="0"/>
              <a:t>Zainteresovane strane – bilo koja ustanova u kojoj se održavaju sjednice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sz="1600" cap="none" dirty="0" smtClean="0"/>
              <a:t>Korištene tehnologije – ASP.NET MVC, Oracle DB, Microsoft Azure</a:t>
            </a:r>
          </a:p>
          <a:p>
            <a:pPr marL="285750" indent="-285750" algn="l">
              <a:buFont typeface="Wingdings" charset="2"/>
              <a:buChar char="u"/>
            </a:pPr>
            <a:endParaRPr lang="ta-IN" sz="1600" cap="none" dirty="0" smtClean="0"/>
          </a:p>
          <a:p>
            <a:pPr marL="285750" indent="-285750" algn="l">
              <a:buFont typeface="Wingdings" charset="2"/>
              <a:buChar char="u"/>
            </a:pPr>
            <a:endParaRPr lang="ta-IN" sz="1600" cap="none" dirty="0" smtClean="0"/>
          </a:p>
          <a:p>
            <a:pPr marL="285750" indent="-285750" algn="l">
              <a:buFont typeface="Wingdings" charset="2"/>
              <a:buChar char="u"/>
            </a:pPr>
            <a:endParaRPr lang="ta-IN" sz="1600" cap="none" dirty="0" smtClean="0"/>
          </a:p>
          <a:p>
            <a:pPr marL="285750" indent="-285750" algn="l">
              <a:buFont typeface="Wingdings" charset="2"/>
              <a:buChar char="u"/>
            </a:pPr>
            <a:endParaRPr lang="ta-IN" sz="1600" cap="none" dirty="0" smtClean="0"/>
          </a:p>
          <a:p>
            <a:pPr marL="285750" indent="-285750" algn="l">
              <a:buFont typeface="Wingdings" charset="2"/>
              <a:buChar char="u"/>
            </a:pPr>
            <a:endParaRPr lang="ta-IN" sz="1600" cap="none" dirty="0" smtClean="0"/>
          </a:p>
          <a:p>
            <a:pPr marL="285750" indent="-285750">
              <a:buFont typeface="Wingdings" charset="2"/>
              <a:buChar char="u"/>
            </a:pPr>
            <a:endParaRPr lang="en-US" sz="1600" cap="none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635500" y="2302511"/>
            <a:ext cx="3675600" cy="277748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  <a:effectLst/>
          <a:scene3d>
            <a:camera prst="perspectiveLef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pPr algn="l"/>
            <a:r>
              <a:rPr lang="ta-IN" cap="none" dirty="0" smtClean="0"/>
              <a:t>FUNKCIONALNOSTI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cap="none" dirty="0" smtClean="0"/>
              <a:t>Zakazivanje </a:t>
            </a:r>
            <a:r>
              <a:rPr lang="ta-IN" cap="none" dirty="0"/>
              <a:t>sjednica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cap="none" dirty="0"/>
              <a:t>Online vođenje sjednice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cap="none" dirty="0"/>
              <a:t>Online rasprava učesnika 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cap="none" dirty="0"/>
              <a:t>Glasanje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cap="none" dirty="0"/>
              <a:t>Pregled završenih sjednica</a:t>
            </a:r>
          </a:p>
          <a:p>
            <a:pPr marL="285750" indent="-285750" algn="l">
              <a:buFont typeface="Wingdings" charset="2"/>
              <a:buChar char="u"/>
            </a:pPr>
            <a:r>
              <a:rPr lang="ta-IN" cap="none" dirty="0"/>
              <a:t>Pregled zakazanih sjednica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5329764"/>
            <a:ext cx="2663614" cy="13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print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972" r="-50972"/>
          <a:stretch>
            <a:fillRect/>
          </a:stretch>
        </p:blipFill>
        <p:spPr>
          <a:xfrm>
            <a:off x="414869" y="2214137"/>
            <a:ext cx="2181190" cy="10800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SCRUM metoda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760" y="3458813"/>
            <a:ext cx="193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dirty="0"/>
              <a:t>Sprint – 14 dana</a:t>
            </a:r>
            <a:endParaRPr lang="en-US" dirty="0"/>
          </a:p>
        </p:txBody>
      </p:sp>
      <p:pic>
        <p:nvPicPr>
          <p:cNvPr id="6" name="Picture 5" descr="ma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30" y="3756045"/>
            <a:ext cx="1134533" cy="1134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8731" y="4969009"/>
            <a:ext cx="111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1600" dirty="0" smtClean="0"/>
              <a:t> </a:t>
            </a:r>
            <a:r>
              <a:rPr lang="bs-Latn-BA" sz="1600" dirty="0" smtClean="0"/>
              <a:t>T</a:t>
            </a:r>
            <a:r>
              <a:rPr lang="ta-IN" sz="1600" dirty="0" smtClean="0"/>
              <a:t>eam </a:t>
            </a:r>
            <a:r>
              <a:rPr lang="ta-IN" sz="1600" dirty="0" smtClean="0"/>
              <a:t>lead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54861" y="3313713"/>
            <a:ext cx="167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/>
              <a:t>Grošić Sabina </a:t>
            </a:r>
            <a:endParaRPr lang="en-US" dirty="0"/>
          </a:p>
        </p:txBody>
      </p:sp>
      <p:pic>
        <p:nvPicPr>
          <p:cNvPr id="9" name="Picture 8" descr="gol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89" y="2218486"/>
            <a:ext cx="1342973" cy="13429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93863" y="354726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 smtClean="0"/>
              <a:t>Tim Golf</a:t>
            </a:r>
            <a:endParaRPr lang="en-US" dirty="0"/>
          </a:p>
        </p:txBody>
      </p:sp>
      <p:pic>
        <p:nvPicPr>
          <p:cNvPr id="11" name="Picture 10" descr="zadac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4819126"/>
            <a:ext cx="1356783" cy="13567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2760" y="6125562"/>
            <a:ext cx="209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 smtClean="0"/>
              <a:t>Dodjela zadataka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126" y="45159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/>
              <a:t>Početni sastanak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869" y="2075444"/>
            <a:ext cx="2231726" cy="198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6522" y="3313713"/>
            <a:ext cx="2805388" cy="21107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864" y="4515936"/>
            <a:ext cx="2231726" cy="19822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04519" y="2089151"/>
            <a:ext cx="2232000" cy="198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astana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515" y="4598769"/>
            <a:ext cx="1807659" cy="180765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797118" y="453692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/>
              <a:t>Sedmični sastanak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6521" y="6104311"/>
            <a:ext cx="154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a-IN" dirty="0" smtClean="0"/>
              <a:t>Konsultacije</a:t>
            </a:r>
            <a:endParaRPr lang="ta-IN" dirty="0"/>
          </a:p>
        </p:txBody>
      </p:sp>
      <p:sp>
        <p:nvSpPr>
          <p:cNvPr id="23" name="Rectangle 22"/>
          <p:cNvSpPr/>
          <p:nvPr/>
        </p:nvSpPr>
        <p:spPr>
          <a:xfrm>
            <a:off x="6501276" y="4540235"/>
            <a:ext cx="2232000" cy="198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SCRUM METODA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48086"/>
            <a:ext cx="2914228" cy="1457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3" y="4384040"/>
            <a:ext cx="1950720" cy="195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9" y="1914323"/>
            <a:ext cx="3555998" cy="2198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45" y="4159912"/>
            <a:ext cx="4613144" cy="23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3" y="2189565"/>
            <a:ext cx="8125884" cy="3205676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SPRINT 1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pic>
        <p:nvPicPr>
          <p:cNvPr id="5" name="Picture 4" descr="Screen Shot 2017-01-09 at 23.0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" y="2715984"/>
            <a:ext cx="4008967" cy="3381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499" y="6092220"/>
            <a:ext cx="307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dirty="0" smtClean="0"/>
              <a:t>Završeni sprint stories 6/6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7320" y="1326644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10.2016 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03.11.2016.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Screen Shot 2017-01-09 at 23.06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705401"/>
            <a:ext cx="4550833" cy="280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4955" y="1747172"/>
            <a:ext cx="64427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ta-IN" dirty="0" smtClean="0"/>
              <a:t>Definicija funkcionalnosti sistema i UI dizajn aplikacije</a:t>
            </a:r>
          </a:p>
          <a:p>
            <a:pPr marL="342900" indent="-342900">
              <a:buFont typeface="Wingdings" charset="2"/>
              <a:buChar char="u"/>
            </a:pPr>
            <a:r>
              <a:rPr lang="ta-IN" dirty="0" smtClean="0"/>
              <a:t>Kreiranje ER dijagrama i baze podataka</a:t>
            </a:r>
          </a:p>
          <a:p>
            <a:pPr marL="342900" indent="-342900">
              <a:buFont typeface="Wingdings" charset="2"/>
              <a:buChar char="u"/>
            </a:pPr>
            <a:r>
              <a:rPr lang="ta-IN" dirty="0" smtClean="0"/>
              <a:t>Estimate: 28 sati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2742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3" y="2189565"/>
            <a:ext cx="8125884" cy="3205676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SPRINT </a:t>
            </a:r>
            <a:r>
              <a:rPr lang="bs-Latn-BA" dirty="0" smtClean="0"/>
              <a:t>2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993" y="5050690"/>
            <a:ext cx="256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dirty="0" smtClean="0"/>
              <a:t>Završeni sprint stories </a:t>
            </a:r>
            <a:r>
              <a:rPr lang="bs-Latn-BA" dirty="0" smtClean="0"/>
              <a:t>4/4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00643" y="1856937"/>
            <a:ext cx="438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Kreiranje modela</a:t>
            </a:r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Kreiranje REST servisa i deploy na hosting</a:t>
            </a:r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r>
              <a:rPr lang="ta-IN" dirty="0" smtClean="0"/>
              <a:t>Estimate: </a:t>
            </a:r>
            <a:r>
              <a:rPr lang="bs-Latn-BA" dirty="0" smtClean="0"/>
              <a:t>43</a:t>
            </a:r>
            <a:r>
              <a:rPr lang="bs-Latn-BA" dirty="0"/>
              <a:t> </a:t>
            </a:r>
            <a:r>
              <a:rPr lang="ta-IN" dirty="0" smtClean="0"/>
              <a:t>sat</a:t>
            </a:r>
            <a:r>
              <a:rPr lang="bs-Latn-BA" dirty="0" smtClean="0"/>
              <a:t>a</a:t>
            </a:r>
            <a:endParaRPr lang="ta-IN" dirty="0"/>
          </a:p>
        </p:txBody>
      </p:sp>
      <p:sp>
        <p:nvSpPr>
          <p:cNvPr id="12" name="TextBox 11"/>
          <p:cNvSpPr txBox="1"/>
          <p:nvPr/>
        </p:nvSpPr>
        <p:spPr>
          <a:xfrm>
            <a:off x="6647320" y="1326644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11.2016 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17.11.2016.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6" y="2948284"/>
            <a:ext cx="4041734" cy="2072057"/>
          </a:xfrm>
          <a:prstGeom prst="rect">
            <a:avLst/>
          </a:prstGeom>
        </p:spPr>
      </p:pic>
      <p:pic>
        <p:nvPicPr>
          <p:cNvPr id="13" name="Picture 12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24" y="2948284"/>
            <a:ext cx="4281210" cy="2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3" y="2189565"/>
            <a:ext cx="8125884" cy="3205676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SPRINT </a:t>
            </a:r>
            <a:r>
              <a:rPr lang="bs-Latn-BA" dirty="0" smtClean="0"/>
              <a:t>3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731" y="5554669"/>
            <a:ext cx="311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 </a:t>
            </a:r>
            <a:r>
              <a:rPr lang="ta-IN" dirty="0"/>
              <a:t>Završeni sprint stories </a:t>
            </a:r>
            <a:r>
              <a:rPr lang="bs-Latn-BA" dirty="0"/>
              <a:t>12/13</a:t>
            </a:r>
          </a:p>
          <a:p>
            <a:r>
              <a:rPr lang="bs-Latn-BA" dirty="0"/>
              <a:t>(Dodaj učesnike view nezavršen)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4256" y="1839491"/>
            <a:ext cx="391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Kreiranje view-ova na osnovu modela</a:t>
            </a:r>
          </a:p>
          <a:p>
            <a:pPr marL="342900" indent="-342900">
              <a:buFont typeface="Wingdings" charset="2"/>
              <a:buChar char="u"/>
            </a:pPr>
            <a:r>
              <a:rPr lang="ta-IN" dirty="0" smtClean="0"/>
              <a:t>Estimate: </a:t>
            </a:r>
            <a:r>
              <a:rPr lang="bs-Latn-BA" dirty="0" smtClean="0"/>
              <a:t>68 </a:t>
            </a:r>
            <a:r>
              <a:rPr lang="ta-IN" dirty="0" smtClean="0"/>
              <a:t>sat</a:t>
            </a:r>
            <a:r>
              <a:rPr lang="bs-Latn-BA" dirty="0"/>
              <a:t>i</a:t>
            </a:r>
            <a:endParaRPr lang="ta-IN" dirty="0"/>
          </a:p>
        </p:txBody>
      </p:sp>
      <p:sp>
        <p:nvSpPr>
          <p:cNvPr id="12" name="TextBox 11"/>
          <p:cNvSpPr txBox="1"/>
          <p:nvPr/>
        </p:nvSpPr>
        <p:spPr>
          <a:xfrm>
            <a:off x="6647320" y="1326644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12.2016 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15.29.2016.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" y="2634581"/>
            <a:ext cx="2725424" cy="2678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5" y="3459229"/>
            <a:ext cx="3455270" cy="2100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37" y="2634581"/>
            <a:ext cx="4285781" cy="21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1283" y="2189565"/>
            <a:ext cx="8125884" cy="3205676"/>
          </a:xfrm>
        </p:spPr>
        <p:txBody>
          <a:bodyPr/>
          <a:lstStyle/>
          <a:p>
            <a:pPr algn="l"/>
            <a:endParaRPr lang="ta-IN" dirty="0" smtClean="0"/>
          </a:p>
          <a:p>
            <a:pPr algn="l"/>
            <a:endParaRPr lang="ta-IN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SPRINT </a:t>
            </a:r>
            <a:r>
              <a:rPr lang="bs-Latn-BA" dirty="0" smtClean="0"/>
              <a:t>4</a:t>
            </a:r>
            <a:endParaRPr lang="en-US" dirty="0"/>
          </a:p>
        </p:txBody>
      </p:sp>
      <p:pic>
        <p:nvPicPr>
          <p:cNvPr id="4" name="Picture 3" descr="Screen Shot 2017-01-09 at 21.2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89" y="5544000"/>
            <a:ext cx="1592511" cy="131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112" y="5955797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  </a:t>
            </a:r>
            <a:r>
              <a:rPr lang="ta-IN" dirty="0" smtClean="0"/>
              <a:t>Završeni sprint stories </a:t>
            </a:r>
            <a:r>
              <a:rPr lang="bs-Latn-BA" dirty="0" smtClean="0"/>
              <a:t>7/7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1417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2321" y="1767679"/>
            <a:ext cx="43038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Dovršavanje story-a iz prethodnog sprinta</a:t>
            </a:r>
          </a:p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Ispravka servisa</a:t>
            </a:r>
          </a:p>
          <a:p>
            <a:pPr marL="342900" indent="-342900">
              <a:buFont typeface="Wingdings" charset="2"/>
              <a:buChar char="u"/>
            </a:pPr>
            <a:r>
              <a:rPr lang="bs-Latn-BA" dirty="0" smtClean="0"/>
              <a:t>Estimate: 42 sata</a:t>
            </a:r>
            <a:endParaRPr lang="ta-IN" dirty="0"/>
          </a:p>
        </p:txBody>
      </p:sp>
      <p:sp>
        <p:nvSpPr>
          <p:cNvPr id="12" name="TextBox 11"/>
          <p:cNvSpPr txBox="1"/>
          <p:nvPr/>
        </p:nvSpPr>
        <p:spPr>
          <a:xfrm>
            <a:off x="6647320" y="1326644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12.2016 </a:t>
            </a:r>
            <a:r>
              <a:rPr lang="ta-IN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bs-Latn-BA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15.12.2016.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4" y="2742509"/>
            <a:ext cx="3926417" cy="3207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9" y="2742509"/>
            <a:ext cx="4510031" cy="23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5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440</TotalTime>
  <Words>338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BlackTie</vt:lpstr>
      <vt:lpstr>eSjednice</vt:lpstr>
      <vt:lpstr>Sadržaj</vt:lpstr>
      <vt:lpstr>UVOD</vt:lpstr>
      <vt:lpstr>SCRUM metoda</vt:lpstr>
      <vt:lpstr>SCRUM METODA</vt:lpstr>
      <vt:lpstr>SPRINT 1</vt:lpstr>
      <vt:lpstr>SPRINT 2</vt:lpstr>
      <vt:lpstr>SPRINT 3</vt:lpstr>
      <vt:lpstr>SPRINT 4</vt:lpstr>
      <vt:lpstr>SPRINT 5</vt:lpstr>
      <vt:lpstr>DEMO</vt:lpstr>
      <vt:lpstr>ProBLEMI</vt:lpstr>
      <vt:lpstr>FINALNI IZVJEŠTAJ</vt:lpstr>
      <vt:lpstr>ZAKLJUČAK</vt:lpstr>
      <vt:lpstr>HVALA NA PAŽNJI!</vt:lpstr>
    </vt:vector>
  </TitlesOfParts>
  <Company>Hurem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eSjednice</dc:title>
  <dc:creator>Mala Raja</dc:creator>
  <cp:lastModifiedBy>SAUDIN</cp:lastModifiedBy>
  <cp:revision>40</cp:revision>
  <dcterms:created xsi:type="dcterms:W3CDTF">2017-01-09T19:48:07Z</dcterms:created>
  <dcterms:modified xsi:type="dcterms:W3CDTF">2017-01-11T13:58:06Z</dcterms:modified>
</cp:coreProperties>
</file>