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3490-3620-4163-9D81-875443425DA5}" type="datetimeFigureOut">
              <a:rPr lang="es-US" smtClean="0"/>
              <a:t>4/23/2024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ED71C-C80F-465C-AC9A-DAC2EC3CD3D9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4022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ED71C-C80F-465C-AC9A-DAC2EC3CD3D9}" type="slidenum">
              <a:rPr lang="es-US" smtClean="0"/>
              <a:t>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7751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ED71C-C80F-465C-AC9A-DAC2EC3CD3D9}" type="slidenum">
              <a:rPr lang="es-US" smtClean="0"/>
              <a:t>17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317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7250-5E96-46FA-924C-9C2981A16151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988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B994-5DAC-4ADE-B527-870C2801DEE4}" type="datetime1">
              <a:rPr lang="es-US" smtClean="0"/>
              <a:t>4/23/2024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3141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DCC2-49A1-463D-967F-C9A72046C827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7035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4-D84A-4372-A807-82853DD9482C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82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D26C-99E6-48F3-BC42-846B53AECF21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2937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785-8F3D-4DEB-9356-8D15CAB86582}" type="datetime1">
              <a:rPr lang="es-US" smtClean="0"/>
              <a:t>4/23/2024</a:t>
            </a:fld>
            <a:endParaRPr lang="es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0953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7831-A51E-4A82-80F5-47A2F72A66E9}" type="datetime1">
              <a:rPr lang="es-US" smtClean="0"/>
              <a:t>4/23/2024</a:t>
            </a:fld>
            <a:endParaRPr lang="es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1062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3698-BEE6-4311-A4E3-21744416F2D9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65569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FAEB-4B0A-4354-8163-AA3E921D648F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1465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A5C4-F830-42C3-9361-D1D052289EF3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2755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E41A-9C30-490D-A2E4-9B131255496E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8202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011-DC20-4CA7-B32B-6353CE007BA8}" type="datetime1">
              <a:rPr lang="es-US" smtClean="0"/>
              <a:t>4/23/2024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287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EED5-79FE-4816-929F-3FE26B4023EB}" type="datetime1">
              <a:rPr lang="es-US" smtClean="0"/>
              <a:t>4/23/2024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6518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A5CD-0F5E-4617-AE93-67D171093FA5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9930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937E8-D240-41FD-A160-F6E680264047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233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03AE-1FC6-49EB-829F-1276524B076E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5486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0C68-60BB-4A97-8531-22DD9612E293}" type="datetime1">
              <a:rPr lang="es-US" smtClean="0"/>
              <a:t>4/23/2024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S" smtClean="0"/>
              <a:t>1</a:t>
            </a:r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9044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B39BC-7D66-40C3-965E-626335440C68}" type="datetime1">
              <a:rPr lang="es-US" smtClean="0"/>
              <a:t>4/23/2024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US" smtClean="0"/>
              <a:t>1</a:t>
            </a:r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D334C-A870-43B5-99B4-698B1B39FD9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17256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VISUALIZADOR LCD CONTROLADO POR TECLADO</a:t>
            </a:r>
            <a:endParaRPr lang="es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SIMULACION FUNCIONAL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6901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SIMULACION FUNCIONAL</a:t>
            </a:r>
            <a:endParaRPr lang="es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10</a:t>
            </a:fld>
            <a:endParaRPr lang="es-US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6600"/>
            <a:ext cx="989087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5453" y="295729"/>
            <a:ext cx="3401064" cy="863600"/>
          </a:xfrm>
        </p:spPr>
        <p:txBody>
          <a:bodyPr/>
          <a:lstStyle/>
          <a:p>
            <a:pPr algn="ctr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MAQUINA DE ESTADO DE ACONDICIONAMIENTO A LA LCD</a:t>
            </a:r>
            <a:endParaRPr lang="es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094" y="1447800"/>
            <a:ext cx="3402806" cy="422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1536700"/>
            <a:ext cx="3401063" cy="4488179"/>
          </a:xfrm>
        </p:spPr>
        <p:txBody>
          <a:bodyPr>
            <a:normAutofit/>
          </a:bodyPr>
          <a:lstStyle/>
          <a:p>
            <a:pPr algn="ctr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Convertir los datos expresados en el código ASCII del teclado a los códigos que interpreta el visualizador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Acondicionar los códigos de flecha arriba, flecha abajo y ENTER para cambiar la línea activa en el visualizador</a:t>
            </a:r>
            <a:endParaRPr lang="es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11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836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SIMULACION FUNCIONAL</a:t>
            </a:r>
            <a:endParaRPr lang="es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12</a:t>
            </a:fld>
            <a:endParaRPr lang="es-US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2095501"/>
            <a:ext cx="1002029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88653" y="295729"/>
            <a:ext cx="3401064" cy="952500"/>
          </a:xfrm>
        </p:spPr>
        <p:txBody>
          <a:bodyPr/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CONTROLADOR DE LA LCD</a:t>
            </a:r>
            <a:endParaRPr lang="es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194" y="1447800"/>
            <a:ext cx="3148806" cy="44831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>
            <a:normAutofit/>
          </a:bodyPr>
          <a:lstStyle/>
          <a:p>
            <a:pPr algn="ctr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Inicializar el visualizador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Recibir el caracter y la dirección de la DDRAM donde se quiere mostrar el carácter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Sus salidas van directamente conectadas a las entradas del visualizador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Las salidas </a:t>
            </a:r>
            <a:r>
              <a:rPr lang="es-E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ack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rdy</a:t>
            </a:r>
            <a:r>
              <a:rPr lang="es-ES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usan para indicar fin de inicialización y fin de lectura de los datos recibidos, respectivamente</a:t>
            </a:r>
            <a:endParaRPr lang="es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13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061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SIMULACION FUNCIONAL</a:t>
            </a:r>
            <a:endParaRPr lang="es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14</a:t>
            </a:fld>
            <a:endParaRPr lang="es-US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447800"/>
            <a:ext cx="9399587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SIMULACION FUNCIONAL</a:t>
            </a:r>
            <a:endParaRPr lang="es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15</a:t>
            </a:fld>
            <a:endParaRPr lang="es-U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968500"/>
            <a:ext cx="894715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Y LIMITANTES</a:t>
            </a:r>
            <a:endParaRPr lang="es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POSIBLES SOLUCIONES</a:t>
            </a:r>
            <a:endParaRPr lang="es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16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42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4700" y="139822"/>
            <a:ext cx="4505217" cy="1079500"/>
          </a:xfrm>
        </p:spPr>
        <p:txBody>
          <a:bodyPr/>
          <a:lstStyle/>
          <a:p>
            <a:pPr algn="ctr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INTERVENCION DEL CODIGO DE LIBERACION DE TECLA F0</a:t>
            </a:r>
            <a:endParaRPr lang="es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184" y="1763227"/>
            <a:ext cx="6034087" cy="123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51477" y="2995127"/>
            <a:ext cx="3401063" cy="1816100"/>
          </a:xfrm>
        </p:spPr>
        <p:txBody>
          <a:bodyPr>
            <a:normAutofit/>
          </a:bodyPr>
          <a:lstStyle/>
          <a:p>
            <a:pPr algn="just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secuencia de código que se genera al presionar una tecla puede provocar que se muestren datos erróneos</a:t>
            </a:r>
            <a:r>
              <a:rPr lang="es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en el visualizador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17</a:t>
            </a:fld>
            <a:endParaRPr lang="es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5" y="3539032"/>
            <a:ext cx="5086520" cy="2706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6052" y="398357"/>
            <a:ext cx="4026647" cy="562429"/>
          </a:xfrm>
        </p:spPr>
        <p:txBody>
          <a:bodyPr/>
          <a:lstStyle/>
          <a:p>
            <a:pPr algn="ctr"/>
            <a:r>
              <a:rPr lang="es-E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 SOLUCION</a:t>
            </a:r>
            <a:endParaRPr lang="es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700" y="1592581"/>
            <a:ext cx="3619500" cy="4414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53353" y="2494281"/>
            <a:ext cx="3401063" cy="1087120"/>
          </a:xfrm>
        </p:spPr>
        <p:txBody>
          <a:bodyPr>
            <a:normAutofit/>
          </a:bodyPr>
          <a:lstStyle/>
          <a:p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Agregar un tiempo de demora para ignorar los dos últimos bytes de la secuencia</a:t>
            </a:r>
            <a:endParaRPr lang="es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18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2436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787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ÑO JERARQUICO</a:t>
            </a:r>
            <a:endParaRPr lang="es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0" y="1853248"/>
            <a:ext cx="6604000" cy="3963351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998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TOP MODULE</a:t>
            </a:r>
            <a:b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CAJA NEGRA Y ESQUEMATICO</a:t>
            </a:r>
            <a:endParaRPr lang="es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3</a:t>
            </a:fld>
            <a:endParaRPr lang="es-US"/>
          </a:p>
        </p:txBody>
      </p:sp>
      <p:pic>
        <p:nvPicPr>
          <p:cNvPr id="6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1" y="1943100"/>
            <a:ext cx="4559299" cy="415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57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TOP MODULE</a:t>
            </a:r>
            <a:b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CAJA NEGRA Y ESQUEMATICO</a:t>
            </a:r>
            <a:endParaRPr lang="es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4</a:t>
            </a:fld>
            <a:endParaRPr lang="es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970" y="2107248"/>
            <a:ext cx="9588500" cy="398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lipse 7"/>
          <p:cNvSpPr/>
          <p:nvPr/>
        </p:nvSpPr>
        <p:spPr>
          <a:xfrm>
            <a:off x="4489449" y="1722864"/>
            <a:ext cx="6701290" cy="20871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029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817" y="363151"/>
            <a:ext cx="9404723" cy="1400530"/>
          </a:xfrm>
        </p:spPr>
        <p:txBody>
          <a:bodyPr/>
          <a:lstStyle/>
          <a:p>
            <a:pPr algn="ctr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TOP MODULE</a:t>
            </a:r>
            <a:b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CAJA NEGRA Y ESQUEMATICO</a:t>
            </a:r>
            <a:endParaRPr lang="es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5</a:t>
            </a:fld>
            <a:endParaRPr lang="es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48" y="4598126"/>
            <a:ext cx="3265715" cy="179736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802674" y="4484635"/>
            <a:ext cx="2442755" cy="8229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1" name="Conector recto de flecha 10"/>
          <p:cNvCxnSpPr>
            <a:stCxn id="8" idx="7"/>
          </p:cNvCxnSpPr>
          <p:nvPr/>
        </p:nvCxnSpPr>
        <p:spPr>
          <a:xfrm flipV="1">
            <a:off x="3887696" y="3840480"/>
            <a:ext cx="1180693" cy="764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05" y="1877172"/>
            <a:ext cx="9248503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18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5500" y="411180"/>
            <a:ext cx="4673600" cy="536784"/>
          </a:xfrm>
        </p:spPr>
        <p:txBody>
          <a:bodyPr/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_HOST</a:t>
            </a:r>
            <a:endParaRPr lang="es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7900" y="1584115"/>
            <a:ext cx="3670300" cy="4440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1968500"/>
            <a:ext cx="3401063" cy="4056379"/>
          </a:xfrm>
        </p:spPr>
        <p:txBody>
          <a:bodyPr>
            <a:normAutofit/>
          </a:bodyPr>
          <a:lstStyle/>
          <a:p>
            <a:pPr algn="ctr">
              <a:buClr>
                <a:schemeClr val="tx1"/>
              </a:buClr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Recibir las señales de reloj y datos del puerto PS2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(teclas presionadas)</a:t>
            </a: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encarga de acondicionar los datos recibidos en serie y guardarlos en un registro de desplazamiento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Una vez leídos los datos a la salida en paralelo se activa una señal de un bit para indicar el fin del acondicionamiento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500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/>
              <a:t>SIMULACION FUNCIONAL</a:t>
            </a:r>
            <a:br>
              <a:rPr lang="es-ES" sz="2800" dirty="0" smtClean="0"/>
            </a:br>
            <a:r>
              <a:rPr lang="es-ES" sz="2800" dirty="0" smtClean="0"/>
              <a:t>ENVIANDO LA SECUENCIA DE DATOS</a:t>
            </a:r>
            <a:br>
              <a:rPr lang="es-ES" sz="2800" dirty="0" smtClean="0"/>
            </a:br>
            <a:r>
              <a:rPr lang="es-ES" sz="2800" dirty="0" smtClean="0"/>
              <a:t>10110001</a:t>
            </a:r>
            <a:endParaRPr lang="es-US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61" y="2159000"/>
            <a:ext cx="8838254" cy="4394200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7</a:t>
            </a:fld>
            <a:endParaRPr lang="es-US"/>
          </a:p>
        </p:txBody>
      </p:sp>
      <p:sp>
        <p:nvSpPr>
          <p:cNvPr id="7" name="Elipse 6"/>
          <p:cNvSpPr/>
          <p:nvPr/>
        </p:nvSpPr>
        <p:spPr>
          <a:xfrm>
            <a:off x="7226300" y="3568700"/>
            <a:ext cx="533400" cy="62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5490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 smtClean="0"/>
              <a:t>SIMULACION FUNCIONAL</a:t>
            </a:r>
            <a:br>
              <a:rPr lang="es-ES" sz="2800" dirty="0" smtClean="0"/>
            </a:br>
            <a:r>
              <a:rPr lang="es-ES" sz="2800" dirty="0" smtClean="0"/>
              <a:t>ENVIANDO LA SECUENCIA DE DATOS</a:t>
            </a:r>
            <a:br>
              <a:rPr lang="es-ES" sz="2800" dirty="0" smtClean="0"/>
            </a:br>
            <a:r>
              <a:rPr lang="es-ES" sz="2800" dirty="0" smtClean="0"/>
              <a:t>10110001</a:t>
            </a:r>
            <a:endParaRPr lang="es-US" sz="2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8</a:t>
            </a:fld>
            <a:endParaRPr lang="es-US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802" y="2780294"/>
            <a:ext cx="9286268" cy="27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0053" y="679572"/>
            <a:ext cx="3401064" cy="520701"/>
          </a:xfrm>
        </p:spPr>
        <p:txBody>
          <a:bodyPr/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BUFFER DE 32 BYTES</a:t>
            </a:r>
            <a:endParaRPr lang="es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468" y="1536701"/>
            <a:ext cx="3361531" cy="4317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1765300"/>
            <a:ext cx="3401063" cy="4259579"/>
          </a:xfrm>
        </p:spPr>
        <p:txBody>
          <a:bodyPr>
            <a:normAutofit/>
          </a:bodyPr>
          <a:lstStyle/>
          <a:p>
            <a:pPr algn="ctr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Recibe los datos acondicionados del host del teclado y los almacena en forma de cola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(FIFO)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 lectura solamente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estará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habilitada cuando se reciba la se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ñal de fin de transmisión de datos a la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 activará una señal a la salida para indicar lectura</a:t>
            </a:r>
            <a:endParaRPr lang="es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334C-A870-43B5-99B4-698B1B39FD9E}" type="slidenum">
              <a:rPr lang="es-US" smtClean="0"/>
              <a:t>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3107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307</Words>
  <Application>Microsoft Office PowerPoint</Application>
  <PresentationFormat>Panorámica</PresentationFormat>
  <Paragraphs>58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VISUALIZADOR LCD CONTROLADO POR TECLADO</vt:lpstr>
      <vt:lpstr>DISEÑO JERARQUICO</vt:lpstr>
      <vt:lpstr>TOP MODULE CAJA NEGRA Y ESQUEMATICO</vt:lpstr>
      <vt:lpstr>TOP MODULE CAJA NEGRA Y ESQUEMATICO</vt:lpstr>
      <vt:lpstr>TOP MODULE CAJA NEGRA Y ESQUEMATICO</vt:lpstr>
      <vt:lpstr>KEYBOARD_HOST</vt:lpstr>
      <vt:lpstr>SIMULACION FUNCIONAL ENVIANDO LA SECUENCIA DE DATOS 10110001</vt:lpstr>
      <vt:lpstr>SIMULACION FUNCIONAL ENVIANDO LA SECUENCIA DE DATOS 10110001</vt:lpstr>
      <vt:lpstr>BUFFER DE 32 BYTES</vt:lpstr>
      <vt:lpstr>SIMULACION FUNCIONAL</vt:lpstr>
      <vt:lpstr>MAQUINA DE ESTADO DE ACONDICIONAMIENTO A LA LCD</vt:lpstr>
      <vt:lpstr>SIMULACION FUNCIONAL</vt:lpstr>
      <vt:lpstr>CONTROLADOR DE LA LCD</vt:lpstr>
      <vt:lpstr>SIMULACION FUNCIONAL</vt:lpstr>
      <vt:lpstr>SIMULACION FUNCIONAL</vt:lpstr>
      <vt:lpstr>PROBLEMAS Y LIMITANTES</vt:lpstr>
      <vt:lpstr>INTERVENCION DEL CODIGO DE LIBERACION DE TECLA F0</vt:lpstr>
      <vt:lpstr>POSIBLE SOLUCION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CONTROLADO POR TECLADO</dc:title>
  <dc:creator>Cuenta Microsoft</dc:creator>
  <cp:lastModifiedBy>Cuenta Microsoft</cp:lastModifiedBy>
  <cp:revision>20</cp:revision>
  <dcterms:created xsi:type="dcterms:W3CDTF">2024-04-23T07:23:43Z</dcterms:created>
  <dcterms:modified xsi:type="dcterms:W3CDTF">2024-04-23T11:24:58Z</dcterms:modified>
</cp:coreProperties>
</file>