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93CA6-9694-41A4-8709-425355B1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5842A6-91E9-434E-8F79-E97FE3DE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104D4-D0E0-46FD-80DA-89626766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507948-8FD8-4E8B-B7C7-D4A9837E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55F71B-2244-41B2-9DB5-5D0AFE39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3BE11-793F-44DB-9B72-B4E4A93F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13872C-6C4C-42C9-89BF-CA864337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81E334-8A77-4720-86A2-17C8CA3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29B42F-E066-4953-B476-665AE19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D2EEF8-DD9B-4953-B885-1925321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015971-3570-48FA-8807-4A6BE0141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4159CE-9D36-496A-998B-E65486F0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48A160-5613-4D12-81EB-34FA7051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C4FA26-A42C-4CE5-AB98-C889C59F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944E3C-4BEA-4597-B203-B05DACE9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91BE0-D2E0-4511-9D65-48053E45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1C76B-DB5E-4FD7-8D7E-1433C853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F93E42-13AF-49CD-8DE0-E7F39B0B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F1B72A-D7D1-423D-864C-6386DA1B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E40E92-FB2E-4877-A9FE-50EEF10B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B100A-90BB-4754-811F-6F6465CB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55C5AA-EE5A-444F-AAC0-541BD121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E6FF2-BCF0-4993-B4E4-C0358615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35D322-89BB-41D6-AE25-F18D8B12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1EE48F-F4CE-42F8-AE96-509A2AD6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EC43A-2DF0-43BF-A14E-EFBFA687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ECC4D8-86E7-42B6-98E5-94C0FDAE0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D89FBE-A79C-4C48-AF20-B80F6729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0FB9DE-63DE-42EB-A70D-AEF5B362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2C8EDC-1084-4F82-89D2-04F4E18E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3FDB4F-2AE2-4D87-B6C2-A9A6EF9F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1C551-6FFC-4CFF-9436-09879F79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EB1F11-9004-4558-B556-32A7A829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9C32E-B9A4-4C48-812D-5D078925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843F78-ADE7-4830-A1E5-278CAFF32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26CC6C-023D-499A-9258-8056DEE6B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80F4F98-C480-4217-BA0A-FBCEF7A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ECE82BC-E433-4202-87D3-D7606E3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AA6255-7ACE-4B7B-B887-09F0EAD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A18CA-A5C7-47F6-9CD7-A4DFC219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4EF6AE-D919-4A00-8EEA-EB469EAB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C881A1-6953-4C00-AFC1-D96E9371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68E334-904C-4132-B864-A7802AB8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ABF387-9CFD-4499-925D-9D598A3B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683CAA-2BCC-4C50-A442-DE349518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734EDE-E853-4B05-B29D-3404B03B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36480-9724-444E-8D49-F182BD37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394949-8AE0-4800-940D-1BD01815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7324EE-581E-4598-B93B-91FB5EB22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9CA8AA-1285-48E5-9A5B-D61A2DE3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640580-9DE3-4028-A61C-FDE16665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E597E5-521C-4629-B7E5-7E01FC89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0E578-35EC-49E4-8EB3-C1ED47DC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67D712-0EC1-4AD1-85AD-9DAD8D6C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5DC54E-7B07-4D5B-92CE-E1E8E831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BB2893-9B5C-43AB-B2D9-98A5ED71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24291F-55DE-463D-AF31-EE4ACBD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367A26-9841-4693-8E8E-DB7ECFB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8F488B-C9E4-4522-B61E-CA3AB645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E7C7D6-17FB-41DE-8376-54C08B48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3749CD-8098-43F9-950D-F4E7761AA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C9D7-096B-4717-9FF4-F8AF004D6F5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446CF-CB73-42C3-A0FC-69DF79FA4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FA60C1-B299-4D65-9395-5597051B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E159-D642-4417-8AE6-C6440675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5982E-EDDA-426E-B47B-BE0CE625B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Shifting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FABA93-ABFE-4A8C-B038-0455E1B63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Cox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Honors CS315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12/12/2017</a:t>
            </a:r>
          </a:p>
        </p:txBody>
      </p:sp>
    </p:spTree>
    <p:extLst>
      <p:ext uri="{BB962C8B-B14F-4D97-AF65-F5344CB8AC3E}">
        <p14:creationId xmlns:p14="http://schemas.microsoft.com/office/powerpoint/2010/main" val="115231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5BA3C-3879-4C1C-A407-6ABA3E92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shifting requires transforming time domain data into the frequency domain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then pitch shifted with processing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moved back to the time domain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conveniently handles .wav files, a common audio format</a:t>
            </a:r>
          </a:p>
        </p:txBody>
      </p:sp>
    </p:spTree>
    <p:extLst>
      <p:ext uri="{BB962C8B-B14F-4D97-AF65-F5344CB8AC3E}">
        <p14:creationId xmlns:p14="http://schemas.microsoft.com/office/powerpoint/2010/main" val="285989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1026" name="Picture 2" descr="Image result for fft visualization">
            <a:extLst>
              <a:ext uri="{FF2B5EF4-FFF2-40B4-BE49-F238E27FC236}">
                <a16:creationId xmlns:a16="http://schemas.microsoft.com/office/drawing/2014/main" xmlns="" id="{E8E29CC4-BC5E-492B-A16D-22720D85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98" y="1690688"/>
            <a:ext cx="7356015" cy="423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5BA3C-3879-4C1C-A407-6ABA3E92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5" y="1762877"/>
            <a:ext cx="4461711" cy="44143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music and want to pitch shift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Wanted easy pitch shifting without Audacity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 This can’t be done with a single FFT, but requires many over small chunks of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useful to me, and would be very useful to many musicians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4E1E7E-2C28-43A0-AA99-2196D5C9CC28}"/>
              </a:ext>
            </a:extLst>
          </p:cNvPr>
          <p:cNvSpPr txBox="1"/>
          <p:nvPr/>
        </p:nvSpPr>
        <p:spPr>
          <a:xfrm>
            <a:off x="5829300" y="5997743"/>
            <a:ext cx="536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http://people.csail.mit.edu/haitham/Pictures/sFFT.png</a:t>
            </a:r>
          </a:p>
        </p:txBody>
      </p:sp>
    </p:spTree>
    <p:extLst>
      <p:ext uri="{BB962C8B-B14F-4D97-AF65-F5344CB8AC3E}">
        <p14:creationId xmlns:p14="http://schemas.microsoft.com/office/powerpoint/2010/main" val="338156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5BA3C-3879-4C1C-A407-6ABA3E92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and music professionals use pitch shifting all the time.</a:t>
            </a:r>
          </a:p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Autotune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Synthesizer Vocoders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Anonymity (warped voices)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 to pitch shift a recording without this tool, it takes around 15 to 20 clicks in Audacity and I still have to wait for it to render. This takes three words on the command line and works very simply.</a:t>
            </a:r>
          </a:p>
        </p:txBody>
      </p:sp>
    </p:spTree>
    <p:extLst>
      <p:ext uri="{BB962C8B-B14F-4D97-AF65-F5344CB8AC3E}">
        <p14:creationId xmlns:p14="http://schemas.microsoft.com/office/powerpoint/2010/main" val="2639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D9216B-ED84-40F7-9048-C1ADF610E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51" y="1454411"/>
            <a:ext cx="6353175" cy="519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E7C943-71B3-4F15-8694-E86001CECE74}"/>
              </a:ext>
            </a:extLst>
          </p:cNvPr>
          <p:cNvSpPr txBox="1"/>
          <p:nvPr/>
        </p:nvSpPr>
        <p:spPr>
          <a:xfrm>
            <a:off x="838199" y="1690688"/>
            <a:ext cx="4162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 simple sine wave was shifted down one key and up two. It is clear that the dominating frequency has been shifted as I intended.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-What causes the amplitude jump?</a:t>
            </a:r>
          </a:p>
        </p:txBody>
      </p:sp>
    </p:spTree>
    <p:extLst>
      <p:ext uri="{BB962C8B-B14F-4D97-AF65-F5344CB8AC3E}">
        <p14:creationId xmlns:p14="http://schemas.microsoft.com/office/powerpoint/2010/main" val="363752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5BA3C-3879-4C1C-A407-6ABA3E92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.wav data using File IO into an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array to the pitch shifting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frames to analyze small pieces of the data such that the wave will look to have a constant frequency inside of that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 the frame by the constant multiplier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 with File IO to new .wav file and free memory</a:t>
            </a:r>
          </a:p>
        </p:txBody>
      </p:sp>
    </p:spTree>
    <p:extLst>
      <p:ext uri="{BB962C8B-B14F-4D97-AF65-F5344CB8AC3E}">
        <p14:creationId xmlns:p14="http://schemas.microsoft.com/office/powerpoint/2010/main" val="86516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B95BA3C-3879-4C1C-A407-6ABA3E92A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this used a Discrete Fourier Transform instead, complexity would be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algorithm uses the Fast Fourier Transform (Cooley-Tukey algorithm) which reduces complexity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3200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taking advantage of the symmetry of the Discrete Fourier Transform.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5BA3C-3879-4C1C-A407-6ABA3E92A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76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0" y="32961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Fleetwood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BE89EA-0F14-42E5-8A39-3896CB765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48409"/>
            <a:ext cx="7543800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1493992-8D17-44C1-9E44-80F24C926B3D}"/>
              </a:ext>
            </a:extLst>
          </p:cNvPr>
          <p:cNvSpPr txBox="1"/>
          <p:nvPr/>
        </p:nvSpPr>
        <p:spPr>
          <a:xfrm>
            <a:off x="568170" y="1655178"/>
            <a:ext cx="3346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Clip from “Second Hand News” by Fleetwood Mac shifted up 3 semitones. Notice the frequency shift.</a:t>
            </a:r>
          </a:p>
        </p:txBody>
      </p:sp>
    </p:spTree>
    <p:extLst>
      <p:ext uri="{BB962C8B-B14F-4D97-AF65-F5344CB8AC3E}">
        <p14:creationId xmlns:p14="http://schemas.microsoft.com/office/powerpoint/2010/main" val="31726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5235-7827-4E5E-ADBD-681F2C1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5BA3C-3879-4C1C-A407-6ABA3E92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performance vs.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Sigpack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FFT algorithm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GUI for layman use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ability to give it an entire file, but only shift part of it and output it to a new file</a:t>
            </a:r>
          </a:p>
        </p:txBody>
      </p:sp>
    </p:spTree>
    <p:extLst>
      <p:ext uri="{BB962C8B-B14F-4D97-AF65-F5344CB8AC3E}">
        <p14:creationId xmlns:p14="http://schemas.microsoft.com/office/powerpoint/2010/main" val="138115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400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Pitch Shifting With C++</vt:lpstr>
      <vt:lpstr>Abstract</vt:lpstr>
      <vt:lpstr>Problem Statement</vt:lpstr>
      <vt:lpstr>Why Is it Important?</vt:lpstr>
      <vt:lpstr>Examples</vt:lpstr>
      <vt:lpstr>Solution</vt:lpstr>
      <vt:lpstr>Complexity</vt:lpstr>
      <vt:lpstr>Fleetwood</vt:lpstr>
      <vt:lpstr>What’s Next?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Shifting with C++</dc:title>
  <dc:creator>Cox, Grant T</dc:creator>
  <cp:lastModifiedBy>Grant Cox</cp:lastModifiedBy>
  <cp:revision>9</cp:revision>
  <dcterms:created xsi:type="dcterms:W3CDTF">2017-12-12T15:49:32Z</dcterms:created>
  <dcterms:modified xsi:type="dcterms:W3CDTF">2017-12-13T18:35:47Z</dcterms:modified>
</cp:coreProperties>
</file>