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6" r:id="rId5"/>
    <p:sldId id="287" r:id="rId6"/>
    <p:sldId id="315" r:id="rId7"/>
    <p:sldId id="288" r:id="rId8"/>
    <p:sldId id="259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60" r:id="rId18"/>
    <p:sldId id="311" r:id="rId19"/>
    <p:sldId id="312" r:id="rId20"/>
    <p:sldId id="270" r:id="rId21"/>
    <p:sldId id="298" r:id="rId22"/>
    <p:sldId id="299" r:id="rId23"/>
    <p:sldId id="272" r:id="rId24"/>
    <p:sldId id="313" r:id="rId25"/>
    <p:sldId id="301" r:id="rId26"/>
    <p:sldId id="274" r:id="rId27"/>
    <p:sldId id="300" r:id="rId28"/>
    <p:sldId id="273" r:id="rId29"/>
    <p:sldId id="314" r:id="rId30"/>
    <p:sldId id="261" r:id="rId31"/>
    <p:sldId id="302" r:id="rId32"/>
    <p:sldId id="303" r:id="rId33"/>
    <p:sldId id="304" r:id="rId34"/>
    <p:sldId id="305" r:id="rId35"/>
    <p:sldId id="329" r:id="rId36"/>
    <p:sldId id="262" r:id="rId37"/>
    <p:sldId id="263" r:id="rId38"/>
    <p:sldId id="271" r:id="rId39"/>
    <p:sldId id="306" r:id="rId40"/>
    <p:sldId id="307" r:id="rId41"/>
    <p:sldId id="308" r:id="rId42"/>
    <p:sldId id="309" r:id="rId43"/>
    <p:sldId id="264" r:id="rId44"/>
    <p:sldId id="310" r:id="rId45"/>
    <p:sldId id="265" r:id="rId46"/>
    <p:sldId id="275" r:id="rId47"/>
    <p:sldId id="266" r:id="rId48"/>
    <p:sldId id="268" r:id="rId49"/>
    <p:sldId id="276" r:id="rId50"/>
    <p:sldId id="278" r:id="rId51"/>
    <p:sldId id="277" r:id="rId52"/>
    <p:sldId id="279" r:id="rId53"/>
    <p:sldId id="269" r:id="rId54"/>
    <p:sldId id="316" r:id="rId55"/>
    <p:sldId id="281" r:id="rId56"/>
    <p:sldId id="282" r:id="rId57"/>
    <p:sldId id="330" r:id="rId58"/>
    <p:sldId id="283" r:id="rId59"/>
    <p:sldId id="284" r:id="rId60"/>
    <p:sldId id="280" r:id="rId61"/>
    <p:sldId id="317" r:id="rId62"/>
    <p:sldId id="322" r:id="rId63"/>
    <p:sldId id="318" r:id="rId64"/>
    <p:sldId id="319" r:id="rId65"/>
    <p:sldId id="320" r:id="rId66"/>
    <p:sldId id="321" r:id="rId67"/>
    <p:sldId id="323" r:id="rId68"/>
    <p:sldId id="333" r:id="rId69"/>
    <p:sldId id="325" r:id="rId70"/>
    <p:sldId id="334" r:id="rId71"/>
    <p:sldId id="324" r:id="rId72"/>
    <p:sldId id="332" r:id="rId73"/>
    <p:sldId id="327" r:id="rId74"/>
    <p:sldId id="328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1" autoAdjust="0"/>
    <p:restoredTop sz="94660"/>
  </p:normalViewPr>
  <p:slideViewPr>
    <p:cSldViewPr>
      <p:cViewPr varScale="1">
        <p:scale>
          <a:sx n="80" d="100"/>
          <a:sy n="80" d="100"/>
        </p:scale>
        <p:origin x="-13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0E93-AEBF-44F5-8CB2-2F55B4D5C0F0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A84A-F6E0-4EC5-8F04-1B8095B1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5146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2014 </a:t>
            </a:r>
            <a:r>
              <a:rPr lang="en-US" sz="8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goals</a:t>
            </a:r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8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3622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100% of current 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acs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data.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3622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efficiency increase.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4384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big for title iv.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438400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 reduction.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4384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derived from 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github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project.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4384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improved and contributed back.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4384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tiger expertise for 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ols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33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‘one-click’ automation.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6670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shell scripting.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384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same language that </a:t>
            </a:r>
            <a:endParaRPr lang="en-US" sz="60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 native to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 servers.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743200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1&gt; web </a:t>
            </a:r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apping.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rlis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 backed up and replaced.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 permissions granted, etc.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rlis-osm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conversion.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what was weeks is now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minutes.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098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github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available to 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osm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community.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&gt;tiger-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postgis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geocoder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installable on any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 server.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crontab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‘zero-click’ automation.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981200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development around light rail map.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33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4&gt; serve aerial imagery.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ot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yet.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 strides have been made.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gdal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geoserver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special thanks to frank p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9812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other achievements.</a:t>
            </a:r>
            <a:endParaRPr lang="en-US" sz="8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362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improvements to 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osmloader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osmsplit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osmupdate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trapeze addition.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667000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multi-scale.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faster.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osm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edits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appear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within 1-2 hours.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less contract work/expenditures.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2&gt; sep vision maps.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gis2ai.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4384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orange line freight rail map.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4384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arcpy.mapping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4384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4&gt; expertise in 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hawaii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oracle db.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6670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assenger census.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6670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survey data route info.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667000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interactive.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6670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cx_Oracle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 of agency requests.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146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special thanks to </a:t>
            </a:r>
          </a:p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mike g.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8194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cad conversions.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4384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ncreased fluidity between formats.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098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many, many other small-med sized projects.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lots of calls.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stop.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just kidding.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 of :).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667000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isochrones.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3622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 philosophy.</a:t>
            </a:r>
            <a:endParaRPr lang="en-US" sz="8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1&gt; increase efficiency.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coding.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increase quality of work.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greater utility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 intuitive.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 beautiful.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3&gt; incorporate innovation.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09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stay on top of new technologies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learn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667000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brief demo.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persevere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812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don‘t retain old workflows because ‘easy’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3622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don’t implement new ones because ‘new’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09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ake best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available to requestors.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that‘s it.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9812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2&gt; in 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house census/</a:t>
            </a:r>
            <a:r>
              <a:rPr lang="en-US" sz="6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acs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atabase.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622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running on maps7.</a:t>
            </a:r>
            <a:endParaRPr lang="en-US" sz="6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334</Words>
  <Application>Microsoft Office PowerPoint</Application>
  <PresentationFormat>On-screen Show (4:3)</PresentationFormat>
  <Paragraphs>76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</vt:vector>
  </TitlesOfParts>
  <Company>TRI-MET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humphrig</dc:creator>
  <cp:lastModifiedBy>humphrig</cp:lastModifiedBy>
  <cp:revision>31</cp:revision>
  <dcterms:created xsi:type="dcterms:W3CDTF">2015-04-17T18:54:01Z</dcterms:created>
  <dcterms:modified xsi:type="dcterms:W3CDTF">2015-04-30T22:06:52Z</dcterms:modified>
</cp:coreProperties>
</file>