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5" r:id="rId4"/>
    <p:sldId id="277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073533-5F1A-4CAE-AF4F-C8D34F63691E}" type="datetimeFigureOut">
              <a:rPr lang="en-CA" smtClean="0"/>
              <a:pPr/>
              <a:t>27/11/2011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BF9B5C6-5111-4F7E-BF7D-E8D1115224E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4953000" cy="1825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3715 Web Apps Project Presentation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Sheppard, Nicholas Noel &amp; Grant O’Brien</a:t>
            </a:r>
            <a:endParaRPr lang="en-CA" dirty="0"/>
          </a:p>
        </p:txBody>
      </p:sp>
      <p:pic>
        <p:nvPicPr>
          <p:cNvPr id="5" name="Picture 4" descr="banner-transparen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3214686"/>
            <a:ext cx="3666667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43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PhotoSect</a:t>
            </a:r>
            <a:r>
              <a:rPr lang="en-US" dirty="0" smtClean="0"/>
              <a:t> Features</a:t>
            </a:r>
            <a:endParaRPr lang="en-CA" dirty="0"/>
          </a:p>
        </p:txBody>
      </p:sp>
      <p:pic>
        <p:nvPicPr>
          <p:cNvPr id="5" name="Picture 4" descr="banner-transparen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785794"/>
            <a:ext cx="3666667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43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</a:p>
          <a:p>
            <a:r>
              <a:rPr lang="en-US" dirty="0" smtClean="0"/>
              <a:t>Image Uploading</a:t>
            </a:r>
          </a:p>
          <a:p>
            <a:r>
              <a:rPr lang="en-US" dirty="0" smtClean="0"/>
              <a:t>Image Tagging</a:t>
            </a:r>
          </a:p>
          <a:p>
            <a:r>
              <a:rPr lang="en-US" dirty="0"/>
              <a:t>Image Commenting</a:t>
            </a:r>
            <a:endParaRPr lang="en-US" dirty="0" smtClean="0"/>
          </a:p>
          <a:p>
            <a:r>
              <a:rPr lang="en-US" dirty="0" smtClean="0"/>
              <a:t>Image Browsing/Sorting</a:t>
            </a:r>
          </a:p>
          <a:p>
            <a:r>
              <a:rPr lang="en-US" dirty="0" smtClean="0"/>
              <a:t>Image Sharing</a:t>
            </a:r>
          </a:p>
          <a:p>
            <a:endParaRPr lang="en-US" dirty="0"/>
          </a:p>
          <a:p>
            <a:r>
              <a:rPr lang="en-US" dirty="0" smtClean="0"/>
              <a:t>Utilizes WAR structure, </a:t>
            </a:r>
            <a:r>
              <a:rPr lang="en-US" smtClean="0"/>
              <a:t>Jetty Server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515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PhotoSect</a:t>
            </a:r>
            <a:r>
              <a:rPr lang="en-US" dirty="0" smtClean="0"/>
              <a:t> WAR Structure</a:t>
            </a:r>
            <a:endParaRPr lang="en-CA" dirty="0"/>
          </a:p>
        </p:txBody>
      </p:sp>
      <p:pic>
        <p:nvPicPr>
          <p:cNvPr id="5" name="Picture 4" descr="banner-transparen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928670"/>
            <a:ext cx="3666667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04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PhotoSectServer.java</a:t>
            </a:r>
          </a:p>
          <a:p>
            <a:pPr marL="274320" lvl="1" indent="-274320"/>
            <a:r>
              <a:rPr lang="en-CA" dirty="0"/>
              <a:t>Count.txt</a:t>
            </a:r>
          </a:p>
          <a:p>
            <a:r>
              <a:rPr lang="en-CA" dirty="0" smtClean="0"/>
              <a:t>&lt;war&gt;</a:t>
            </a:r>
            <a:endParaRPr lang="en-CA" dirty="0"/>
          </a:p>
          <a:p>
            <a:pPr lvl="1"/>
            <a:r>
              <a:rPr lang="en-CA" dirty="0" smtClean="0"/>
              <a:t>&lt;</a:t>
            </a:r>
            <a:r>
              <a:rPr lang="en-CA" dirty="0"/>
              <a:t>images&gt;</a:t>
            </a:r>
          </a:p>
          <a:p>
            <a:pPr lvl="2"/>
            <a:r>
              <a:rPr lang="en-CA" dirty="0" smtClean="0"/>
              <a:t>*any </a:t>
            </a:r>
            <a:r>
              <a:rPr lang="en-CA" dirty="0"/>
              <a:t>images to be displayed*</a:t>
            </a:r>
          </a:p>
          <a:p>
            <a:pPr lvl="1"/>
            <a:r>
              <a:rPr lang="en-CA" dirty="0" smtClean="0"/>
              <a:t>&lt;</a:t>
            </a:r>
            <a:r>
              <a:rPr lang="en-CA" dirty="0"/>
              <a:t>WEB-INF&gt;</a:t>
            </a:r>
          </a:p>
          <a:p>
            <a:pPr lvl="2"/>
            <a:r>
              <a:rPr lang="en-CA" dirty="0" smtClean="0"/>
              <a:t>web.xml</a:t>
            </a:r>
            <a:endParaRPr lang="en-CA" dirty="0"/>
          </a:p>
          <a:p>
            <a:pPr lvl="2"/>
            <a:r>
              <a:rPr lang="en-CA" dirty="0" smtClean="0"/>
              <a:t>&lt;classes</a:t>
            </a:r>
            <a:r>
              <a:rPr lang="en-CA" dirty="0"/>
              <a:t>&gt;</a:t>
            </a:r>
            <a:endParaRPr lang="en-CA" dirty="0" smtClean="0"/>
          </a:p>
          <a:p>
            <a:pPr lvl="1"/>
            <a:r>
              <a:rPr lang="en-CA" dirty="0" smtClean="0"/>
              <a:t>&lt;backgrounds&gt;</a:t>
            </a:r>
          </a:p>
          <a:p>
            <a:pPr lvl="1"/>
            <a:r>
              <a:rPr lang="en-CA" dirty="0" smtClean="0"/>
              <a:t>&lt;banners&gt;</a:t>
            </a:r>
          </a:p>
          <a:p>
            <a:pPr lvl="1"/>
            <a:r>
              <a:rPr lang="en-CA" dirty="0" smtClean="0"/>
              <a:t>&lt;xml-content&gt;</a:t>
            </a:r>
          </a:p>
          <a:p>
            <a:pPr lvl="1"/>
            <a:r>
              <a:rPr lang="en-CA" dirty="0" smtClean="0"/>
              <a:t>*HTML files*</a:t>
            </a:r>
          </a:p>
          <a:p>
            <a:pPr lvl="1"/>
            <a:r>
              <a:rPr lang="en-CA" dirty="0" smtClean="0"/>
              <a:t>*JavaScript files*</a:t>
            </a:r>
            <a:endParaRPr lang="en-CA" dirty="0"/>
          </a:p>
          <a:p>
            <a:r>
              <a:rPr lang="en-CA" dirty="0" smtClean="0"/>
              <a:t>&lt;</a:t>
            </a:r>
            <a:r>
              <a:rPr lang="en-CA" dirty="0" err="1"/>
              <a:t>src</a:t>
            </a:r>
            <a:r>
              <a:rPr lang="en-CA" dirty="0"/>
              <a:t>&gt;</a:t>
            </a:r>
          </a:p>
          <a:p>
            <a:pPr lvl="1"/>
            <a:r>
              <a:rPr lang="en-CA" dirty="0" smtClean="0"/>
              <a:t>*servlets*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199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1008</TotalTime>
  <Words>84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Thatch</vt:lpstr>
      <vt:lpstr>3715 Web Apps Project Presentation</vt:lpstr>
      <vt:lpstr>PhotoSect Features</vt:lpstr>
      <vt:lpstr>Features</vt:lpstr>
      <vt:lpstr>PhotoSect WAR Structure</vt:lpstr>
      <vt:lpstr>WAR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5895 Software Design Project Presentation</dc:title>
  <dc:creator>Nicholas</dc:creator>
  <cp:lastModifiedBy>Adam</cp:lastModifiedBy>
  <cp:revision>35</cp:revision>
  <dcterms:created xsi:type="dcterms:W3CDTF">2011-03-08T13:46:12Z</dcterms:created>
  <dcterms:modified xsi:type="dcterms:W3CDTF">2011-11-27T22:18:56Z</dcterms:modified>
</cp:coreProperties>
</file>