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7E50-47FA-4CC1-9E2A-FBD37C84248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F02-0BDC-42BA-BDBC-8F5A887E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6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7E50-47FA-4CC1-9E2A-FBD37C84248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F02-0BDC-42BA-BDBC-8F5A887E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5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7E50-47FA-4CC1-9E2A-FBD37C84248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F02-0BDC-42BA-BDBC-8F5A887E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7E50-47FA-4CC1-9E2A-FBD37C84248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F02-0BDC-42BA-BDBC-8F5A887E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5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7E50-47FA-4CC1-9E2A-FBD37C84248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F02-0BDC-42BA-BDBC-8F5A887E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0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7E50-47FA-4CC1-9E2A-FBD37C84248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F02-0BDC-42BA-BDBC-8F5A887E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7E50-47FA-4CC1-9E2A-FBD37C84248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F02-0BDC-42BA-BDBC-8F5A887E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0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7E50-47FA-4CC1-9E2A-FBD37C84248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F02-0BDC-42BA-BDBC-8F5A887E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6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7E50-47FA-4CC1-9E2A-FBD37C84248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F02-0BDC-42BA-BDBC-8F5A887E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9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7E50-47FA-4CC1-9E2A-FBD37C84248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F02-0BDC-42BA-BDBC-8F5A887E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8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7E50-47FA-4CC1-9E2A-FBD37C84248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F02-0BDC-42BA-BDBC-8F5A887E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4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87E50-47FA-4CC1-9E2A-FBD37C842483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31F02-0BDC-42BA-BDBC-8F5A887E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C:\Users\Erin\Downloads\Arial view of GF%2c diversion channel highlighte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0763"/>
            <a:ext cx="10685745" cy="6787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324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Cross Section of Slope of Water Diversion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911176"/>
            <a:ext cx="9546336" cy="7376714"/>
          </a:xfrm>
        </p:spPr>
      </p:pic>
    </p:spTree>
    <p:extLst>
      <p:ext uri="{BB962C8B-B14F-4D97-AF65-F5344CB8AC3E}">
        <p14:creationId xmlns:p14="http://schemas.microsoft.com/office/powerpoint/2010/main" val="78101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08" y="90805"/>
            <a:ext cx="10829544" cy="1710563"/>
          </a:xfrm>
        </p:spPr>
        <p:txBody>
          <a:bodyPr/>
          <a:lstStyle/>
          <a:p>
            <a:r>
              <a:rPr lang="en-US" dirty="0" smtClean="0"/>
              <a:t>3D Model of 500' long Section of Water Diversion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" y="1659736"/>
            <a:ext cx="8833104" cy="6825582"/>
          </a:xfrm>
        </p:spPr>
      </p:pic>
    </p:spTree>
    <p:extLst>
      <p:ext uri="{BB962C8B-B14F-4D97-AF65-F5344CB8AC3E}">
        <p14:creationId xmlns:p14="http://schemas.microsoft.com/office/powerpoint/2010/main" val="131939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Cross Section of Water Diversion 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1394976"/>
            <a:ext cx="8796528" cy="6797318"/>
          </a:xfrm>
        </p:spPr>
      </p:pic>
    </p:spTree>
    <p:extLst>
      <p:ext uri="{BB962C8B-B14F-4D97-AF65-F5344CB8AC3E}">
        <p14:creationId xmlns:p14="http://schemas.microsoft.com/office/powerpoint/2010/main" val="31326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</vt:lpstr>
      <vt:lpstr>2D Cross Section of Slope of Water Diversion Channel</vt:lpstr>
      <vt:lpstr>3D Model of 500' long Section of Water Diversion Channel</vt:lpstr>
      <vt:lpstr>2D Cross Section of Water Diversion Channel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</dc:title>
  <dc:creator>Administrator</dc:creator>
  <cp:lastModifiedBy>Administrator</cp:lastModifiedBy>
  <cp:revision>3</cp:revision>
  <dcterms:created xsi:type="dcterms:W3CDTF">2017-10-30T22:00:38Z</dcterms:created>
  <dcterms:modified xsi:type="dcterms:W3CDTF">2017-11-29T15:02:48Z</dcterms:modified>
</cp:coreProperties>
</file>