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bits.com/blog/vuejs-is-growing-international-development-community.html" TargetMode="External"/><Relationship Id="rId2" Type="http://schemas.openxmlformats.org/officeDocument/2006/relationships/hyperlink" Target="https://thesoftwarepro.com/microsoft-access-que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ance.yahoo.com/news/movie-theater-releases-13-movies-16461389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06AB-B2D3-4C92-A5EE-BFB32F71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66275"/>
            <a:ext cx="9448800" cy="1825096"/>
          </a:xfrm>
        </p:spPr>
        <p:txBody>
          <a:bodyPr/>
          <a:lstStyle/>
          <a:p>
            <a:pPr algn="ctr"/>
            <a:r>
              <a:rPr lang="en-US" dirty="0"/>
              <a:t>Project Rebel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CF41-B41E-4521-8670-FF2EB7FB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Grant Haataja &amp;&amp; Seth Thoelke</a:t>
            </a:r>
          </a:p>
        </p:txBody>
      </p:sp>
    </p:spTree>
    <p:extLst>
      <p:ext uri="{BB962C8B-B14F-4D97-AF65-F5344CB8AC3E}">
        <p14:creationId xmlns:p14="http://schemas.microsoft.com/office/powerpoint/2010/main" val="33417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3F123-4114-4911-BA39-D14DD8BA4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A3BDC-88B8-49D8-95AE-03E201D6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202" y="603314"/>
            <a:ext cx="5458119" cy="2384981"/>
          </a:xfrm>
        </p:spPr>
        <p:txBody>
          <a:bodyPr>
            <a:normAutofit/>
          </a:bodyPr>
          <a:lstStyle/>
          <a:p>
            <a:r>
              <a:rPr lang="en-US" sz="3300" dirty="0"/>
              <a:t>Project Rebel is a startup company born from a vision to revolutionize video editing software.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295B-D34B-4F20-B1E7-E661F62F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84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43F5-ED83-4644-A3D8-3D8FAED8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9965"/>
            <a:ext cx="8610600" cy="1344706"/>
          </a:xfrm>
        </p:spPr>
        <p:txBody>
          <a:bodyPr>
            <a:normAutofit/>
          </a:bodyPr>
          <a:lstStyle/>
          <a:p>
            <a:r>
              <a:rPr lang="en-US" sz="3000" dirty="0"/>
              <a:t>Back-end development was completed using PHP within the Laravel Framework.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A493-A56D-4904-B28F-1F205764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0176"/>
            <a:ext cx="10820400" cy="49305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'project_video'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'project_id'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'order'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ProjectVideo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'video_id'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'project_id'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'order'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videos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detach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83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B5F9-E7C3-4341-BDD4-9E3CFD76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06" y="475129"/>
            <a:ext cx="9170894" cy="1255059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Test-Driven Development (TDD) was implemented for most of the back-end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EB0B-CA1F-47F7-B57D-CEC7E5DA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1554"/>
            <a:ext cx="10820400" cy="485887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testAUserCanUpdateTheirVideos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signIn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'user_id'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 is an updated title'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'/api/v1/videos/'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$video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assertStatus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assertJsonFragment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'title'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6116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7B6E-74A4-4CAC-B4BE-9CAD505E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740" y="764373"/>
            <a:ext cx="7122459" cy="1293028"/>
          </a:xfrm>
        </p:spPr>
        <p:txBody>
          <a:bodyPr>
            <a:noAutofit/>
          </a:bodyPr>
          <a:lstStyle/>
          <a:p>
            <a:r>
              <a:rPr lang="en-US" sz="3000"/>
              <a:t>Vue.js will be used to develop the front-end functionality and user interface for the web app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056C2-227B-48F4-A3A4-719B083E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5" y="2367124"/>
            <a:ext cx="8258447" cy="4248829"/>
          </a:xfrm>
        </p:spPr>
      </p:pic>
    </p:spTree>
    <p:extLst>
      <p:ext uri="{BB962C8B-B14F-4D97-AF65-F5344CB8AC3E}">
        <p14:creationId xmlns:p14="http://schemas.microsoft.com/office/powerpoint/2010/main" val="415356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1847-E77F-4857-805C-B3CF7BE4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590" y="596155"/>
            <a:ext cx="6208059" cy="1030940"/>
          </a:xfrm>
        </p:spPr>
        <p:txBody>
          <a:bodyPr>
            <a:normAutofit/>
          </a:bodyPr>
          <a:lstStyle/>
          <a:p>
            <a:r>
              <a:rPr lang="en-US" sz="3000" dirty="0"/>
              <a:t>We will respond to any queries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BEECD-6A4A-4B1C-81BC-F5E67134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351" y="1685550"/>
            <a:ext cx="6397298" cy="4925920"/>
          </a:xfrm>
        </p:spPr>
      </p:pic>
    </p:spTree>
    <p:extLst>
      <p:ext uri="{BB962C8B-B14F-4D97-AF65-F5344CB8AC3E}">
        <p14:creationId xmlns:p14="http://schemas.microsoft.com/office/powerpoint/2010/main" val="4161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0284-6F45-4198-B018-B7CBE44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635" y="674726"/>
            <a:ext cx="6943165" cy="1293028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C656-EBB2-4121-A95E-28459F47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https://thesoftwarepro.com/microsoft-access-queries/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https://www.peerbits.com/blog/vuejs-is-growing-international-development-community.html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https://finance.yahoo.com/news/movie-theater-releases-13-movies-164613892.html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2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Consolas</vt:lpstr>
      <vt:lpstr>Vapor Trail</vt:lpstr>
      <vt:lpstr>Project Rebel</vt:lpstr>
      <vt:lpstr>Project Rebel is a startup company born from a vision to revolutionize video editing software.</vt:lpstr>
      <vt:lpstr>Back-end development was completed using PHP within the Laravel Framework.</vt:lpstr>
      <vt:lpstr>Test-Driven Development (TDD) was implemented for most of the back-end functionality</vt:lpstr>
      <vt:lpstr>Vue.js will be used to develop the front-end functionality and user interface for the web app</vt:lpstr>
      <vt:lpstr>We will respond to any queries now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Rebel is a startup company born from a vision to revolutionize video editing software.</dc:title>
  <dc:creator>Haataja, Grant</dc:creator>
  <cp:lastModifiedBy>Haataja, Grant</cp:lastModifiedBy>
  <cp:revision>10</cp:revision>
  <dcterms:created xsi:type="dcterms:W3CDTF">2019-12-09T16:49:29Z</dcterms:created>
  <dcterms:modified xsi:type="dcterms:W3CDTF">2019-12-09T20:19:28Z</dcterms:modified>
</cp:coreProperties>
</file>