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2" r:id="rId5"/>
    <p:sldId id="261" r:id="rId6"/>
    <p:sldId id="263" r:id="rId7"/>
    <p:sldId id="25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DC46-E19B-4C7A-9F84-C5E64C9BDE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BC176-A418-4DB8-8ED1-B4531FBF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2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Getting the source equation: https://www.wolframalpha.com/input/?i=1%2F2*%7Bx%2Cy%2Cz%7D*%7B%7B4%2C1%2C2%7D%2C%7B1%2C8%2C5%7D%2C%7B2%2C5%2C4%7D%7D*%7B%7Bx%7D%2C%7By%7D%2C%7Bz%7D%7D-%7Bx%2Cy%2Cz%7D*%7B%7B2%7D%2C%7B3%7D%2C%7B4%7D%7D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Partial differential of x: https://www.wolframalpha.com/input/?i=partial+differential+equations&amp;assumption=%7B%22C%22%2C+%22partial+differential+equations%22%7D+-%3E+%7B%22Calculator%22%7D&amp;assumption=%7B%22F%22%2C+%22Derivative%22%2C+%22derivativefunction%22%7D+-%3E%221%2F2*%7Bx%2Cy%2Cz%7D*%7B%7B4%2C1%2C2%7D%2C%7B1%2C8%2C5%7D%2C%7B2%2C5%2C4%7D%7D*%7B%7Bx%7D%2C%7By%7D%2C%7Bz%7D%7D-%7Bx%2Cy%2Cz%7D*%7B%7B2%7D%2C%7B3%7D%2C%7B4%7D%7D%22&amp;assumption=%7B%22F%22%2C+%22Derivative%22%2C+%22derivativevariable%22%7D+-%3E%22x%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BC176-A418-4DB8-8ED1-B4531FBF75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9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3CB7-9EAC-4D23-B66C-6A76A1A0E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00834-E00C-4739-AFCA-09BED46FC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DDE2B-5559-4D6B-9B5B-A43C441F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421A3-0DFE-45F7-8C72-D1EFB7C5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1644-AD56-439B-9B37-23095C39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3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4CD7-3451-4D71-800D-47785158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534D8-DAD4-4603-AB60-F8311DF4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FA80-6148-488E-943E-4E10C13F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103E-9014-4403-878C-3A3D7CA0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D08F7-603B-4CC2-8FA1-7848498D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3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85ED2-7F41-4DF4-A1FC-D2A7D91AC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CE897-C67D-42DF-8A80-49B50F259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4B57D-A81E-4535-BAB7-2CB962CB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5DDF6-CA79-4CD5-8FD9-DDA6DA48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8AD21-B5E3-498E-83C8-331A2130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5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3D5E-F828-4938-9F97-0D41BA4A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E607C-1695-4E2C-84BE-D35101555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5CB6-CDAE-4830-A5CE-9A52E053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EC362-2757-4D8A-8882-99004960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19924-B94C-4C18-9E34-9B0FD7F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6A2B-1F99-426B-A311-510B93A1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3F1E7-6C4B-4A5D-BFBE-4348A2C04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6B8A2-9EF7-49C5-A264-DFA509AA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53AD0-0007-44EC-8D94-B15DCF94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DA983-C53B-433B-B9CA-DC753D17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2EDC-B030-4203-AAB0-10D9F23F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7A3F-B54D-4595-BB8C-6831DF8C3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05B06-CA0B-4C51-B83D-6A540172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CF770-2F5F-4076-8B7A-5A6CE2E6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C4080-49F9-4990-A320-199886D6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B2D61-5DCC-4706-B8CF-423E30DE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6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3B42-E7F2-4A84-873E-9CEC7E7E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EE841-1F57-4276-96B0-87F225372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A8C25-485C-4688-B3B0-FF6AECC5C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68790-D0FD-4728-A080-EB5A3549C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6022F-E356-4FFD-87F4-5E60458B7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8CFFB-623B-4617-B8F2-EA6CDE6A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F0282-5CB3-4156-B38E-86D9E554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60633-F16C-4D31-9C20-F709C8B4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9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051E-72A2-4495-A3B4-553752A8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7CB5E-9CE5-410B-9C19-5422CB8C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2D9CA-4003-4A52-AA5A-0A9704EE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36B2E-C97A-4F42-9C9E-3FD810CE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9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6B0DA-0B0D-4C84-92D7-4F8E0646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1C783-4A27-4444-B6FF-D7395B03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81FC0-7177-41C8-AA52-5247355C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17E2-7568-4FAE-9B48-58A5A053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AC9C-BE4B-484D-895F-B7AB309DE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7633E-9795-4760-831F-C76D05676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A7EE1-FC33-4C0A-8F66-8907EDB1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9C741-6940-4BFA-BBBD-A55F325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4E6A-2BA1-4843-86C9-614F73B6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799C-62D0-4950-A5BA-464B60DA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9A275D-6B78-4301-B779-113A7673E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D7F9B-2ED5-4701-9451-2F3149E03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C032C-22C2-492E-9CE8-85C2EDA0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7747C-2314-4CEF-BB26-CDB957F3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72F15-032B-41FA-A51D-868AF94A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2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39BB0-F057-4580-9E07-40B665C8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02A78-4012-430A-9393-05ADF65AD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1A812-02D8-47CE-A67D-6D30345E2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89D87-2BE8-41D5-ADE3-9E27CA53E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B2BB-A194-4D24-AD88-B618C3424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0C5F-AC76-47E0-B6DF-13A115BC1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Quadratic Form Minimization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584DD-9D0E-4E7D-9772-5D88B99BD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of https://youtu.be/oaiiyIsbNdI</a:t>
            </a:r>
          </a:p>
        </p:txBody>
      </p:sp>
    </p:spTree>
    <p:extLst>
      <p:ext uri="{BB962C8B-B14F-4D97-AF65-F5344CB8AC3E}">
        <p14:creationId xmlns:p14="http://schemas.microsoft.com/office/powerpoint/2010/main" val="376891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C296-B7B6-4829-807D-27391ED9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B377-5BED-4622-9AFB-F67D1C9D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Ax=b is the same as solving the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Sparse matrix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6E69C-1F86-45F1-91E7-9229BBDD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32" y="2580682"/>
            <a:ext cx="7003136" cy="16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5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C296-B7B6-4829-807D-27391ED9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B377-5BED-4622-9AFB-F67D1C9D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solving Ax=b with gaussian elimination we minimize. Each step should reduce the size of the solution eventually </a:t>
            </a:r>
            <a:r>
              <a:rPr lang="en-US"/>
              <a:t>yielding zero: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D6643-0734-4F58-B5A7-46ECB3E1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31" y="2776905"/>
            <a:ext cx="7003136" cy="16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1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ED5C-38F8-4D93-B40A-1FB4A33F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Derivative to Find Minima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E547-0BD7-44C8-B7A4-73068941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minimum value of ax^2-bx?</a:t>
            </a:r>
          </a:p>
          <a:p>
            <a:r>
              <a:rPr lang="en-US" dirty="0"/>
              <a:t>What is the minimum value of 1/2ax^2-bx</a:t>
            </a:r>
          </a:p>
          <a:p>
            <a:r>
              <a:rPr lang="en-US" dirty="0"/>
              <a:t>The connection of the minimum of 1/2ax^2-bx and Ax=b</a:t>
            </a:r>
          </a:p>
          <a:p>
            <a:pPr lvl="1"/>
            <a:r>
              <a:rPr lang="en-US" dirty="0"/>
              <a:t>If we find the minimum of 1/2ax^2-bx it *is* Ax=b. They’re the same!</a:t>
            </a:r>
          </a:p>
        </p:txBody>
      </p:sp>
    </p:spTree>
    <p:extLst>
      <p:ext uri="{BB962C8B-B14F-4D97-AF65-F5344CB8AC3E}">
        <p14:creationId xmlns:p14="http://schemas.microsoft.com/office/powerpoint/2010/main" val="403630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4A68-E926-4F7F-8FA0-C37DA690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equations are the same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1E5E7-0CC6-4B78-8DDB-D7EC9AE8F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61" y="1690688"/>
            <a:ext cx="11353800" cy="493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4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3083-C902-4FB8-AA6A-41EFEEBF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same as Ax=b?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3A0B75-9B88-4190-A53F-6CFC78111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112" y="2253456"/>
            <a:ext cx="5819775" cy="3495675"/>
          </a:xfrm>
        </p:spPr>
      </p:pic>
    </p:spTree>
    <p:extLst>
      <p:ext uri="{BB962C8B-B14F-4D97-AF65-F5344CB8AC3E}">
        <p14:creationId xmlns:p14="http://schemas.microsoft.com/office/powerpoint/2010/main" val="101673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559D-D22F-4F0D-B729-A59E7E76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Decent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EAF1C-FA83-4116-8843-33A49F5D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946" y="2947402"/>
            <a:ext cx="6581775" cy="3171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E49E09-F2C7-485E-8CDC-436151FE004A}"/>
              </a:ext>
            </a:extLst>
          </p:cNvPr>
          <p:cNvSpPr txBox="1"/>
          <p:nvPr/>
        </p:nvSpPr>
        <p:spPr>
          <a:xfrm>
            <a:off x="1259058" y="1871003"/>
            <a:ext cx="810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how gradient descent works and how it relates to this</a:t>
            </a:r>
          </a:p>
          <a:p>
            <a:r>
              <a:rPr lang="en-US" dirty="0"/>
              <a:t>Here the gradient is Ax. Our gradient steps will be x-&gt;x-alpha*Ax</a:t>
            </a:r>
          </a:p>
        </p:txBody>
      </p:sp>
    </p:spTree>
    <p:extLst>
      <p:ext uri="{BB962C8B-B14F-4D97-AF65-F5344CB8AC3E}">
        <p14:creationId xmlns:p14="http://schemas.microsoft.com/office/powerpoint/2010/main" val="237108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9739-E5AA-46A7-8498-E70843D9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have to be positive definite/symmetric?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EF0F-8CDE-48E6-9BA3-CA26F0E94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 were not positive definite you could end up with stuff like: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it weren’t symmetric then you don’t get a parabola you may get some wonky thing and instead end up finding local </a:t>
            </a:r>
            <a:r>
              <a:rPr lang="en-US" dirty="0" err="1"/>
              <a:t>minimas</a:t>
            </a:r>
            <a:r>
              <a:rPr lang="en-US" dirty="0"/>
              <a:t>. Proof at end </a:t>
            </a:r>
            <a:r>
              <a:rPr lang="en-US"/>
              <a:t>of paper.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33FE6-51AD-4D2A-885A-0F121D35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2566987"/>
            <a:ext cx="17145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4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454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Quadratic Form Minimization</vt:lpstr>
      <vt:lpstr>Why do we care?</vt:lpstr>
      <vt:lpstr>How to fix?</vt:lpstr>
      <vt:lpstr>Using Derivative to Find Minima</vt:lpstr>
      <vt:lpstr>Proving the equations are the same</vt:lpstr>
      <vt:lpstr>Why the same as Ax=b?</vt:lpstr>
      <vt:lpstr>Gradient Decent</vt:lpstr>
      <vt:lpstr>Why does it have to be positive definite/symmetric?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Form Minimization</dc:title>
  <dc:creator>Grant Curell</dc:creator>
  <cp:lastModifiedBy>Grant Curell</cp:lastModifiedBy>
  <cp:revision>10</cp:revision>
  <dcterms:created xsi:type="dcterms:W3CDTF">2021-08-11T22:10:12Z</dcterms:created>
  <dcterms:modified xsi:type="dcterms:W3CDTF">2021-08-12T02:22:05Z</dcterms:modified>
</cp:coreProperties>
</file>