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GrowthForecast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Grant Adams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Load data and packages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(GrowthForecast)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Observed data ----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(LWA)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Select species and region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pollock &lt;- LWA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(CN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"walleye pollock"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REGION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"GOA"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(YEAR, age, weight, Temp)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weight =</a:t>
            </a:r>
            <a:r>
              <a:rPr>
                <a:solidFill>
                  <a:srgbClr val="003B4F"/>
                </a:solidFill>
                <a:latin typeface="Courier"/>
              </a:rPr>
              <a:t> weight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Grams to kg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(pollock) &lt;- </a:t>
            </a:r>
            <a:r>
              <a:rPr>
                <a:solidFill>
                  <a:srgbClr val="4758AB"/>
                </a:solidFill>
                <a:latin typeface="Courier"/>
              </a:rPr>
              <a:t>tolower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(pollock))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and compare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pollockforecast &lt;- </a:t>
            </a:r>
            <a:r>
              <a:rPr>
                <a:solidFill>
                  <a:srgbClr val="4758AB"/>
                </a:solidFill>
                <a:latin typeface="Courier"/>
              </a:rPr>
              <a:t>ForecastGrowth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form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formula</a:t>
            </a:r>
            <a:r>
              <a:rPr>
                <a:solidFill>
                  <a:srgbClr val="003B4F"/>
                </a:solidFill>
                <a:latin typeface="Courier"/>
              </a:rPr>
              <a:t>(weight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age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year), </a:t>
            </a:r>
            <a:r>
              <a:rPr>
                <a:solidFill>
                  <a:srgbClr val="5E5E5E"/>
                </a:solidFill>
                <a:latin typeface="Courier"/>
              </a:rPr>
              <a:t># Data including covariates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pollock,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n_proj_years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               </a:t>
            </a:r>
            <a:r>
              <a:rPr>
                <a:solidFill>
                  <a:srgbClr val="5E5E5E"/>
                </a:solidFill>
                <a:latin typeface="Courier"/>
              </a:rPr>
              <a:t># Number of projection years to evaluate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peels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Number of retrospective peals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rPr>
                            <m:sty m:val="p"/>
                          </m:rPr>
                          <m:t>∑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W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r>
                          <m:t>N</m:t>
                        </m:r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Age-specific RMSE</a:t>
                </a:r>
              </a:p>
              <a:p>
                <a:pPr lvl="0" indent="0" marL="0">
                  <a:buNone/>
                </a:pPr>
                <a:r>
                  <a:rPr/>
                  <a:t>RMSE across ages</a:t>
                </a:r>
              </a:p>
              <a:p>
                <a:pPr lvl="0" indent="0" marL="0">
                  <a:buNone/>
                </a:pPr>
                <a:r>
                  <a:rPr/>
                  <a:t>SSB and catch RMSE?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names</a:t>
            </a:r>
            <a:r>
              <a:rPr>
                <a:solidFill>
                  <a:srgbClr val="003B4F"/>
                </a:solidFill>
                <a:latin typeface="Courier"/>
              </a:rPr>
              <a:t>(pollockforecast)</a:t>
            </a:r>
          </a:p>
          <a:p>
            <a:pPr lvl="0" indent="0">
              <a:buNone/>
            </a:pPr>
            <a:r>
              <a:rPr>
                <a:latin typeface="Courier"/>
              </a:rPr>
              <a:t>[1] "all_predictions"   "all_forecasts"     "rmse_table"       
[4] "rmse_table_by_age" "best_mods"         "best_mods_by_age" 
[7] "best_mods_by_mat"  "best_forecast"     "plots"           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Best model according to RMSE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(pollockforecast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best_mods)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y+1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WtAgeRe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y+2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WtAgeRe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y+3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WtAgeRe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y+4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WtAgeRe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Predicted weight-at-age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(pollockforecast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best_forecast,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032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4445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model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#WtAgeRe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#WtAgeRe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#WtAgeRe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#WtAgeRe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pollockforecast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plots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projection</a:t>
            </a:r>
          </a:p>
        </p:txBody>
      </p:sp>
      <p:pic>
        <p:nvPicPr>
          <p:cNvPr descr="GOA-pollock-example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GrowthForecast</dc:title>
  <dc:creator>Grant Adams</dc:creator>
  <cp:keywords/>
  <dcterms:created xsi:type="dcterms:W3CDTF">2025-07-08T21:27:47Z</dcterms:created>
  <dcterms:modified xsi:type="dcterms:W3CDTF">2025-07-08T21:27:47Z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