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DSEM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Query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summ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Estimate &lt;- 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estimated_params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beta_z</a:t>
            </a:r>
            <a:br/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(summ)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228600"/>
                <a:gridCol w="673100"/>
                <a:gridCol w="342900"/>
                <a:gridCol w="558800"/>
                <a:gridCol w="508000"/>
                <a:gridCol w="508000"/>
                <a:gridCol w="558800"/>
                <a:gridCol w="508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 &lt;-&gt; 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sigmaR1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1.393147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 &lt;-&gt; 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V[ScaledBT]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1.000000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summ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(model2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summ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Estimate &lt;- model2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estimated_params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beta_z</a:t>
            </a:r>
            <a:br/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(summ)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215900"/>
                <a:gridCol w="647700"/>
                <a:gridCol w="330200"/>
                <a:gridCol w="546100"/>
                <a:gridCol w="482600"/>
                <a:gridCol w="482600"/>
                <a:gridCol w="546100"/>
                <a:gridCol w="6477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 -&gt; 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AR_BT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0.05231416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 -&gt; 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BT_to_R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-0.35799269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 &lt;-&gt; 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sigmaR1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1.35698839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 &lt;-&gt; 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V[ScaledBT]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1.00000000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DSEM usage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Rceattle</a:t>
            </a:r>
            <a:r>
              <a:rPr/>
              <a:t> is integrated with DSEM via the </a:t>
            </a:r>
            <a:r>
              <a:rPr>
                <a:latin typeface="Courier"/>
              </a:rPr>
              <a:t>fit_mod</a:t>
            </a:r>
            <a:r>
              <a:rPr/>
              <a:t> function argument </a:t>
            </a:r>
            <a:r>
              <a:rPr>
                <a:latin typeface="Courier"/>
              </a:rPr>
              <a:t>dsem = build_DSEM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build_DSEM</a:t>
            </a:r>
            <a:r>
              <a:rPr/>
              <a:t>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sem</a:t>
            </a:r>
            <a:r>
              <a:rPr/>
              <a:t> Specification for time-series structural equation model structured</a:t>
            </a:r>
          </a:p>
          <a:p>
            <a:pPr lvl="1"/>
            <a:r>
              <a:rPr/>
              <a:t>All variables must be included in </a:t>
            </a:r>
            <a:r>
              <a:rPr>
                <a:latin typeface="Courier"/>
              </a:rPr>
              <a:t>env_data</a:t>
            </a:r>
          </a:p>
          <a:p>
            <a:pPr lvl="1"/>
            <a:r>
              <a:rPr/>
              <a:t>The default is assumes IID recruitment deviates.</a:t>
            </a:r>
          </a:p>
          <a:p>
            <a:pPr lvl="1"/>
            <a:r>
              <a:rPr/>
              <a:t>If no start value is provided, those model terms are not estimated. CHANGE???</a:t>
            </a:r>
          </a:p>
          <a:p>
            <a:pPr lvl="0"/>
            <a:r>
              <a:rPr>
                <a:latin typeface="Courier"/>
              </a:rPr>
              <a:t>family</a:t>
            </a:r>
            <a:r>
              <a:rPr/>
              <a:t> distribution used for each variable (can be length 1)</a:t>
            </a:r>
          </a:p>
          <a:p>
            <a:pPr lvl="0"/>
            <a:r>
              <a:rPr>
                <a:latin typeface="Courier"/>
              </a:rPr>
              <a:t>all_vars</a:t>
            </a:r>
            <a:r>
              <a:rPr/>
              <a:t> include all variables from env_data in DSEM model likelihood (estimate observation error)</a:t>
            </a:r>
          </a:p>
          <a:p>
            <a:pPr lvl="1"/>
            <a:r>
              <a:rPr/>
              <a:t>Allow model comparison across different SEM when TRUE.</a:t>
            </a:r>
          </a:p>
          <a:p>
            <a:pPr lvl="1"/>
            <a:r>
              <a:rPr/>
              <a:t>Simplifies estimation when FALSE</a:t>
            </a:r>
          </a:p>
          <a:p>
            <a:pPr lvl="0"/>
            <a:r>
              <a:rPr>
                <a:latin typeface="Courier"/>
              </a:rPr>
              <a:t>estimate_projection</a:t>
            </a:r>
            <a:r>
              <a:rPr/>
              <a:t> latent variables for projection time period are turned off</a:t>
            </a:r>
          </a:p>
          <a:p>
            <a:pPr lvl="1"/>
            <a:r>
              <a:rPr/>
              <a:t>Simplifies estimation when FALSE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Default example: GOA pollock, IID recruitment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(Rceattle)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"GOApollock"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Single-species data. ?BS2017SS for more information on the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GOApollock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projyr &lt;- </a:t>
            </a:r>
            <a:r>
              <a:rPr>
                <a:solidFill>
                  <a:srgbClr val="AD0000"/>
                </a:solidFill>
                <a:latin typeface="Courier"/>
              </a:rPr>
              <a:t>2020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Shorten proj year for quicker estimation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GOApollock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env_data &lt;- GOApollock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env_data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ScaledBT =</a:t>
            </a:r>
            <a:r>
              <a:rPr>
                <a:solidFill>
                  <a:srgbClr val="4758AB"/>
                </a:solidFill>
                <a:latin typeface="Courier"/>
              </a:rPr>
              <a:t>scale</a:t>
            </a:r>
            <a:r>
              <a:rPr>
                <a:solidFill>
                  <a:srgbClr val="003B4F"/>
                </a:solidFill>
                <a:latin typeface="Courier"/>
              </a:rPr>
              <a:t>(BTempC))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BTempC)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model1 &lt;- Rceattle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data_list =</a:t>
            </a:r>
            <a:r>
              <a:rPr>
                <a:solidFill>
                  <a:srgbClr val="003B4F"/>
                </a:solidFill>
                <a:latin typeface="Courier"/>
              </a:rPr>
              <a:t> GOApollock,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random_rec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Random recruitment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"'Age_max_selected_upper' not specified in 'fleet_control', assuming 'NA'"
[1] "'Sel_curve_pen1' not specified in 'fleet_control', assuming '0'"
[1] "'Sel_curve_pen2' not specified in 'fleet_control', assuming '0'"
[1] "Selectivity for Pollock_survey_1_shelikof_acoustic, Pollock_survey_1_shelikof_acoustic_BS is mirrored with another fleet"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dsem_settings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sem)</a:t>
            </a:r>
          </a:p>
          <a:p>
            <a:pPr lvl="0" indent="0">
              <a:buNone/>
            </a:pPr>
            <a:r>
              <a:rPr>
                <a:latin typeface="Courier"/>
              </a:rPr>
              <a:t>[1] "recdevs1 &lt;-&gt; recdevs1, 0, sigmaR1, 1\n"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View SEM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data_list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dsem_settings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sem)</a:t>
            </a:r>
          </a:p>
          <a:p>
            <a:pPr lvl="0" indent="0">
              <a:buNone/>
            </a:pPr>
            <a:r>
              <a:rPr>
                <a:latin typeface="Courier"/>
              </a:rPr>
              <a:t>[1] "recdevs1 &lt;-&gt; recdevs1, 0, sigmaR1, 1\n"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View parameter estimates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mu_j, lnsigma_j, delta0_j, x_tj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estimated_params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beta_z)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1        2 
1.393147 1.000000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Query </a:t>
            </a:r>
            <a:r>
              <a:rPr b="1">
                <a:latin typeface="Courier"/>
              </a:rPr>
              <a:t>dsem</a:t>
            </a:r>
            <a:r>
              <a:rPr b="1"/>
              <a:t> object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class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dsem)</a:t>
            </a:r>
          </a:p>
          <a:p>
            <a:pPr lvl="0" indent="0">
              <a:buNone/>
            </a:pPr>
            <a:r>
              <a:rPr>
                <a:latin typeface="Courier"/>
              </a:rPr>
              <a:t>[1] "dsem"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knitr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(model1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dsem)) </a:t>
            </a:r>
            <a:r>
              <a:rPr>
                <a:solidFill>
                  <a:srgbClr val="5E5E5E"/>
                </a:solidFill>
                <a:latin typeface="Courier"/>
              </a:rPr>
              <a:t># need to figure out updating pars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/>
                <a:gridCol w="228600"/>
                <a:gridCol w="673100"/>
                <a:gridCol w="342900"/>
                <a:gridCol w="558800"/>
                <a:gridCol w="508000"/>
                <a:gridCol w="508000"/>
                <a:gridCol w="558800"/>
                <a:gridCol w="508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 &lt;-&gt; 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sigmaR1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recdevs1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 &lt;-&gt; 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V[ScaledBT]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ScaledBT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SEM example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sem_iid = 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# link, lag, param_name, start_value</a:t>
            </a:r>
            <a:br/>
            <a:br/>
            <a:r>
              <a:rPr>
                <a:solidFill>
                  <a:srgbClr val="20794D"/>
                </a:solidFill>
                <a:latin typeface="Courier"/>
              </a:rPr>
              <a:t>  #internal data relation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ScaledBT -&gt; ScaledBT, 1, AR_BT, 0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ScaledBT -&gt; recdevs1, 1, BT_to_R, 0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recdevs1 &lt;-&gt; recdevs1, 0, sigmaR1, 1</a:t>
            </a:r>
            <a:br/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model2 &lt;- Rceattle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data_list =</a:t>
            </a:r>
            <a:r>
              <a:rPr>
                <a:solidFill>
                  <a:srgbClr val="003B4F"/>
                </a:solidFill>
                <a:latin typeface="Courier"/>
              </a:rPr>
              <a:t> GOApollock,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dsem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build_DSEM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sem =</a:t>
            </a:r>
            <a:r>
              <a:rPr>
                <a:solidFill>
                  <a:srgbClr val="003B4F"/>
                </a:solidFill>
                <a:latin typeface="Courier"/>
              </a:rPr>
              <a:t> sem_iid,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family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"normal"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random_rec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Random recruitment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"'Age_max_selected_upper' not specified in 'fleet_control', assuming 'NA'"
[1] "'Sel_curve_pen1' not specified in 'fleet_control', assuming '0'"
[1] "'Sel_curve_pen2' not specified in 'fleet_control', assuming '0'"
[1] "Selectivity for Pollock_survey_1_shelikof_acoustic, Pollock_survey_1_shelikof_acoustic_BS is mirrored with another fleet"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Plot: looks same?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plot_recruitment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(model1, model2), </a:t>
            </a:r>
            <a:r>
              <a:rPr>
                <a:solidFill>
                  <a:srgbClr val="657422"/>
                </a:solidFill>
                <a:latin typeface="Courier"/>
              </a:rPr>
              <a:t>model_names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DSEM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DSEM</dc:title>
  <dc:creator/>
  <cp:keywords/>
  <dcterms:created xsi:type="dcterms:W3CDTF">2025-07-02T00:17:23Z</dcterms:created>
  <dcterms:modified xsi:type="dcterms:W3CDTF">2025-07-02T00:17:23Z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