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3129"/>
  </p:normalViewPr>
  <p:slideViewPr>
    <p:cSldViewPr snapToGrid="0" snapToObjects="1">
      <p:cViewPr varScale="1">
        <p:scale>
          <a:sx n="114" d="100"/>
          <a:sy n="114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1/26/25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1/26/25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1/26/25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1/26/25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1/26/25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1/26/25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1/26/25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1/26/25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set-up</a:t>
            </a:r>
            <a:br>
              <a:rPr lang="en-US" dirty="0"/>
            </a:br>
            <a:r>
              <a:rPr lang="en-US" sz="3200" dirty="0"/>
              <a:t>27 </a:t>
            </a:r>
            <a:r>
              <a:rPr lang="en-US" sz="3200" dirty="0" err="1"/>
              <a:t>enero</a:t>
            </a:r>
            <a:r>
              <a:rPr lang="en-US" sz="3200" dirty="0"/>
              <a:t>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142-BFBA-222B-2362-D9680D28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47F2-277E-1C41-F3D6-1FF27673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200" dirty="0"/>
              <a:t>R: open source software used for statistics, data analysis, and data visualization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200" dirty="0" err="1"/>
              <a:t>Rstudio</a:t>
            </a:r>
            <a:r>
              <a:rPr lang="en-AU" altLang="en-US" sz="3200" dirty="0"/>
              <a:t>: free IDE for R development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200" dirty="0"/>
              <a:t>Many open source and free packages for statistical analysis!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516DA-6A1C-A4E4-3B38-A1802E6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974-11C7-5FA2-D1CC-F8CA105A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8EF8-E36B-AFB5-FCD6-03BD7C5B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R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Run “Day 1/R </a:t>
            </a:r>
            <a:r>
              <a:rPr lang="en-US" dirty="0" err="1"/>
              <a:t>setup.R</a:t>
            </a:r>
            <a:r>
              <a:rPr lang="en-US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B4EC-8636-4201-787E-D3B7EF50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0FD-F0CF-50F5-B0F9-BBC495B2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Grant’s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5039-DA6D-4676-1A64-AC0FE62C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working in R projects</a:t>
            </a:r>
          </a:p>
          <a:p>
            <a:pPr lvl="1"/>
            <a:r>
              <a:rPr lang="en-US" dirty="0"/>
              <a:t>Creates project folder</a:t>
            </a:r>
          </a:p>
          <a:p>
            <a:pPr lvl="1"/>
            <a:r>
              <a:rPr lang="en-US" dirty="0"/>
              <a:t>All code and data are in project folder</a:t>
            </a:r>
          </a:p>
          <a:p>
            <a:pPr lvl="1"/>
            <a:r>
              <a:rPr lang="en-US" dirty="0"/>
              <a:t>Sets working directory to project folder</a:t>
            </a:r>
          </a:p>
          <a:p>
            <a:pPr lvl="1"/>
            <a:r>
              <a:rPr lang="en-US" dirty="0"/>
              <a:t>Easy access</a:t>
            </a:r>
          </a:p>
          <a:p>
            <a:r>
              <a:rPr lang="en-US" dirty="0"/>
              <a:t>Create folders for “data” and scripts “r”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1A050-622D-A1E5-FC08-8C1E72AB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39ED-101D-A350-971E-514538B0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303D-6EA6-3BC1-473E-455BA7CB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understanding and validating our models</a:t>
            </a:r>
          </a:p>
          <a:p>
            <a:r>
              <a:rPr lang="en-US" dirty="0"/>
              <a:t>Represent and propagate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CFF-3A0D-4E1D-9FB1-053035D6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28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892</TotalTime>
  <Words>127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BlueEdge</vt:lpstr>
      <vt:lpstr>R set-up 27 enero 2025</vt:lpstr>
      <vt:lpstr>R</vt:lpstr>
      <vt:lpstr>Download</vt:lpstr>
      <vt:lpstr>Grant’s Workflow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adamsgd</cp:lastModifiedBy>
  <cp:revision>74</cp:revision>
  <dcterms:created xsi:type="dcterms:W3CDTF">2015-01-11T16:48:24Z</dcterms:created>
  <dcterms:modified xsi:type="dcterms:W3CDTF">2025-01-27T00:33:36Z</dcterms:modified>
</cp:coreProperties>
</file>