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7" r:id="rId2"/>
    <p:sldId id="259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3061"/>
  </p:normalViewPr>
  <p:slideViewPr>
    <p:cSldViewPr snapToGrid="0" snapToObjects="1">
      <p:cViewPr varScale="1">
        <p:scale>
          <a:sx n="114" d="100"/>
          <a:sy n="114" d="100"/>
        </p:scale>
        <p:origin x="200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37A87E-936F-4EA3-BD0B-2E5672005778}" type="datetimeFigureOut">
              <a:rPr lang="en-US" smtClean="0"/>
              <a:t>1/27/25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F5F6B-6F0C-4F27-A2D4-A92028411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72F582-C16A-45E3-BD81-E11B0D54F9E4}" type="datetime1">
              <a:rPr lang="en-US" smtClean="0"/>
              <a:t>1/27/25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4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66B73B-C8F8-4F0A-B4B7-E96A3A9344DC}" type="datetime1">
              <a:rPr lang="en-US" smtClean="0"/>
              <a:t>1/27/25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65D6DD-DA63-4034-8E6E-B0A2E639E5F4}" type="datetime1">
              <a:rPr lang="en-US" smtClean="0"/>
              <a:t>1/27/25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6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D8598D-8F79-4692-AAAD-85E785EF657F}" type="datetime1">
              <a:rPr lang="en-US" smtClean="0"/>
              <a:t>1/27/25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00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A98422-756A-49D8-B06F-F016174FBC9D}" type="datetime1">
              <a:rPr lang="en-US" smtClean="0"/>
              <a:t>1/27/25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49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9B6D3D-6B7A-4B9C-86A3-E4E43C8EA19E}" type="datetime1">
              <a:rPr lang="en-US" smtClean="0"/>
              <a:t>1/27/25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641B3A-297E-47DF-BC7D-FD1C7A18CB9E}" type="datetime1">
              <a:rPr lang="en-US" smtClean="0"/>
              <a:t>1/27/25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70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BD70E9-973E-4965-B9D2-2FC566019480}" type="datetime1">
              <a:rPr lang="en-US" smtClean="0"/>
              <a:t>1/27/25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4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B47097-C3B7-4432-930E-C52DB5F1013A}" type="datetime1">
              <a:rPr lang="en-US" smtClean="0"/>
              <a:t>1/27/25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7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C95706-7C91-4252-89CF-E906B7125F54}" type="datetime1">
              <a:rPr lang="en-US" smtClean="0"/>
              <a:t>1/27/25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0ED48A-C664-4D0D-8066-BC877DB0D1CD}" type="datetime1">
              <a:rPr lang="en-US" smtClean="0"/>
              <a:t>1/27/25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2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F4D811-9205-43FF-9EC6-DA91A0E5B6B5}" type="datetime1">
              <a:rPr lang="en-US" smtClean="0"/>
              <a:t>1/27/25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1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6FF40E-E4D3-4983-A5E8-78CE8E3E6CEA}" type="datetime1">
              <a:rPr lang="en-US" smtClean="0"/>
              <a:t>1/27/25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1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545799-480A-4ADB-84DA-4445F0B6F91F}" type="datetime1">
              <a:rPr lang="en-US" smtClean="0"/>
              <a:t>1/27/25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0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A62B20-F4DF-41EC-A938-37DC7612F54B}" type="datetime1">
              <a:rPr lang="en-US" smtClean="0"/>
              <a:t>1/27/25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83651A-B352-4B3F-82D9-FD6E638E4477}" type="datetime1">
              <a:rPr lang="en-US" smtClean="0"/>
              <a:t>1/27/25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CF645F-5DE2-4D67-BC75-FB79309F1ED7}" type="datetime1">
              <a:rPr lang="en-US" smtClean="0"/>
              <a:t>1/27/25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7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D99BC85F-208F-4ACE-9FF9-E59DC3DE382E}" type="datetime1">
              <a:rPr lang="en-US" smtClean="0"/>
              <a:t>1/27/25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Topics</a:t>
            </a:r>
          </a:p>
          <a:p>
            <a:pPr marL="914400" lvl="1" indent="-514350"/>
            <a:r>
              <a:rPr lang="en-US" dirty="0"/>
              <a:t>Discuss with instructor on Monday</a:t>
            </a:r>
          </a:p>
          <a:p>
            <a:pPr marL="914400" lvl="1" indent="-514350"/>
            <a:r>
              <a:rPr lang="en-US" dirty="0"/>
              <a:t>Email plan by Tuesday</a:t>
            </a:r>
          </a:p>
          <a:p>
            <a:pPr marL="914400" lvl="1" indent="-514350"/>
            <a:r>
              <a:rPr lang="en-US" dirty="0"/>
              <a:t>Use personal, archived, and/or pre-published data (Ecological archives, </a:t>
            </a:r>
            <a:r>
              <a:rPr lang="en-US" dirty="0" err="1"/>
              <a:t>DataOne.org</a:t>
            </a:r>
            <a:r>
              <a:rPr lang="en-US" dirty="0"/>
              <a:t>, Dryad - </a:t>
            </a:r>
            <a:r>
              <a:rPr lang="en-US" dirty="0" err="1"/>
              <a:t>datadryad.org</a:t>
            </a:r>
            <a:r>
              <a:rPr lang="en-US" dirty="0"/>
              <a:t>)</a:t>
            </a:r>
          </a:p>
          <a:p>
            <a:pPr marL="514350" indent="-514350"/>
            <a:r>
              <a:rPr lang="en-US" dirty="0"/>
              <a:t>Presentations (Friday)</a:t>
            </a:r>
          </a:p>
          <a:p>
            <a:pPr marL="914400" lvl="1" indent="-514350"/>
            <a:r>
              <a:rPr lang="en-US" dirty="0"/>
              <a:t>10 - 15 min. per student or group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B5CE1-9579-451A-9640-5F7F5438F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12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3192"/>
            <a:ext cx="8229600" cy="1143000"/>
          </a:xfrm>
        </p:spPr>
        <p:txBody>
          <a:bodyPr/>
          <a:lstStyle/>
          <a:p>
            <a:r>
              <a:rPr lang="en-US" dirty="0"/>
              <a:t>Project example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6192"/>
            <a:ext cx="8229600" cy="487908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Fit a regression (GLM, GLMM, GAM) to observed data for inference or prediction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Simulation study: use R to simulate data and fit GLM, GLMM, GAM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Compare random effects vs fixed effects between GLM and GLMM</a:t>
            </a:r>
          </a:p>
          <a:p>
            <a:pPr marL="0" indent="0">
              <a:buNone/>
            </a:pPr>
            <a:r>
              <a:rPr lang="en-US" u="sng" dirty="0"/>
              <a:t>Goal: a working model by Friday!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A4622-AD4E-4D71-B017-73F95DA8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78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3686"/>
            <a:ext cx="8229600" cy="1139825"/>
          </a:xfrm>
        </p:spPr>
        <p:txBody>
          <a:bodyPr/>
          <a:lstStyle/>
          <a:p>
            <a:r>
              <a:rPr lang="en-US" dirty="0"/>
              <a:t>Project components (if data analysis)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9162"/>
            <a:ext cx="8229600" cy="527117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Background  + Description of data set</a:t>
            </a:r>
          </a:p>
          <a:p>
            <a:pPr lvl="0"/>
            <a:r>
              <a:rPr lang="en-US" dirty="0"/>
              <a:t>Generate hypotheses about mechanisms or prediction goal</a:t>
            </a:r>
          </a:p>
          <a:p>
            <a:pPr lvl="0"/>
            <a:r>
              <a:rPr lang="en-US" dirty="0"/>
              <a:t>Model description </a:t>
            </a:r>
          </a:p>
          <a:p>
            <a:pPr lvl="0"/>
            <a:r>
              <a:rPr lang="en-US" dirty="0"/>
              <a:t>Model diagnostics</a:t>
            </a:r>
            <a:r>
              <a:rPr lang="en-US"/>
              <a:t>/assumptions</a:t>
            </a:r>
            <a:endParaRPr lang="en-US" dirty="0"/>
          </a:p>
          <a:p>
            <a:pPr lvl="0"/>
            <a:r>
              <a:rPr lang="en-US" dirty="0"/>
              <a:t>Simulate data (?)</a:t>
            </a:r>
          </a:p>
          <a:p>
            <a:pPr lvl="0"/>
            <a:r>
              <a:rPr lang="en-US" dirty="0"/>
              <a:t>Fit model to simulated data (?)</a:t>
            </a:r>
          </a:p>
          <a:p>
            <a:pPr lvl="0"/>
            <a:r>
              <a:rPr lang="en-US" dirty="0"/>
              <a:t>Fit the model to the observed data</a:t>
            </a:r>
          </a:p>
          <a:p>
            <a:pPr lvl="0"/>
            <a:r>
              <a:rPr lang="en-US" dirty="0"/>
              <a:t>Summarize results: ecological inference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DB36E-BA8B-4AE7-A822-18AF7689F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088091"/>
      </p:ext>
    </p:extLst>
  </p:cSld>
  <p:clrMapOvr>
    <a:masterClrMapping/>
  </p:clrMapOvr>
</p:sld>
</file>

<file path=ppt/theme/theme1.xml><?xml version="1.0" encoding="utf-8"?>
<a:theme xmlns:a="http://schemas.openxmlformats.org/drawingml/2006/main" name="BlueEd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BlueEdge.thmx</Template>
  <TotalTime>262</TotalTime>
  <Words>152</Words>
  <Application>Microsoft Macintosh PowerPoint</Application>
  <PresentationFormat>On-screen Show (4:3)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Garamond</vt:lpstr>
      <vt:lpstr>Wingdings</vt:lpstr>
      <vt:lpstr>BlueEdge</vt:lpstr>
      <vt:lpstr>Project overview</vt:lpstr>
      <vt:lpstr>Project example ideas</vt:lpstr>
      <vt:lpstr>Project components (if data analysis)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</dc:title>
  <dc:creator>Noble Hendrix</dc:creator>
  <cp:lastModifiedBy>adamsgd</cp:lastModifiedBy>
  <cp:revision>23</cp:revision>
  <dcterms:created xsi:type="dcterms:W3CDTF">2015-01-11T16:48:24Z</dcterms:created>
  <dcterms:modified xsi:type="dcterms:W3CDTF">2025-01-27T13:56:24Z</dcterms:modified>
</cp:coreProperties>
</file>