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1" r:id="rId7"/>
    <p:sldId id="264" r:id="rId8"/>
    <p:sldId id="25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70" d="100"/>
          <a:sy n="70" d="100"/>
        </p:scale>
        <p:origin x="-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EC32-790F-4A11-8B5F-EE98B58E6FA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4BEB-636C-4D10-BE69-5273483A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ntdadams/WGSAM-CEATTLE-Skill-Test/tree/main/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CEATTLE WGSAM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Single-species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1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 and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diet and bioenergetics data</a:t>
            </a:r>
          </a:p>
          <a:p>
            <a:pPr lvl="1"/>
            <a:r>
              <a:rPr lang="en-US" dirty="0" smtClean="0"/>
              <a:t>Still need to work through data to understand how to approach it</a:t>
            </a:r>
          </a:p>
          <a:p>
            <a:r>
              <a:rPr lang="en-US" dirty="0" smtClean="0"/>
              <a:t>Add in additional species</a:t>
            </a:r>
          </a:p>
          <a:p>
            <a:r>
              <a:rPr lang="en-US" dirty="0" smtClean="0"/>
              <a:t>Update cod data or remove from model</a:t>
            </a:r>
          </a:p>
          <a:p>
            <a:r>
              <a:rPr lang="en-US" dirty="0" smtClean="0"/>
              <a:t>Think through outline of intro/methods:</a:t>
            </a:r>
          </a:p>
          <a:p>
            <a:pPr lvl="1"/>
            <a:r>
              <a:rPr lang="en-US" dirty="0" smtClean="0"/>
              <a:t>I think we need a written framework to ensure simulation testing is well controlled</a:t>
            </a:r>
          </a:p>
          <a:p>
            <a:pPr lvl="1"/>
            <a:r>
              <a:rPr lang="en-US" dirty="0" smtClean="0"/>
              <a:t>Cant see true biomass estimates (otherwise well try and mimic them)</a:t>
            </a:r>
          </a:p>
          <a:p>
            <a:pPr lvl="1"/>
            <a:r>
              <a:rPr lang="en-US" dirty="0" smtClean="0"/>
              <a:t>What's our performance criteria (dictates what outputs I produce)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Single-species</a:t>
            </a:r>
          </a:p>
          <a:p>
            <a:r>
              <a:rPr lang="en-US" dirty="0" smtClean="0"/>
              <a:t>Capelin</a:t>
            </a:r>
            <a:r>
              <a:rPr lang="en-US" dirty="0" smtClean="0"/>
              <a:t>, </a:t>
            </a:r>
            <a:r>
              <a:rPr lang="en-US" dirty="0" smtClean="0"/>
              <a:t>Haddock, </a:t>
            </a:r>
            <a:r>
              <a:rPr lang="en-US" dirty="0" smtClean="0"/>
              <a:t>Cod</a:t>
            </a:r>
          </a:p>
          <a:p>
            <a:r>
              <a:rPr lang="en-US" dirty="0" smtClean="0"/>
              <a:t>Spring and fall survey, 1 fishing fleet each</a:t>
            </a:r>
          </a:p>
          <a:p>
            <a:r>
              <a:rPr lang="en-US" dirty="0" smtClean="0"/>
              <a:t>Non-parametric </a:t>
            </a:r>
            <a:r>
              <a:rPr lang="en-US" dirty="0"/>
              <a:t>time-invariant selectivity (fleet/season specific)</a:t>
            </a:r>
            <a:endParaRPr lang="en-US" dirty="0" smtClean="0"/>
          </a:p>
          <a:p>
            <a:r>
              <a:rPr lang="en-US" dirty="0" smtClean="0"/>
              <a:t>Analytical </a:t>
            </a:r>
            <a:r>
              <a:rPr lang="en-US" dirty="0" smtClean="0"/>
              <a:t>catchability (fleet/season specific)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GitHub </a:t>
            </a:r>
            <a:r>
              <a:rPr lang="en-US" dirty="0" smtClean="0">
                <a:hlinkClick r:id="rId2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inputs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biomass (</a:t>
            </a:r>
            <a:r>
              <a:rPr lang="en-US" dirty="0" err="1" smtClean="0"/>
              <a:t>simSurveyIndex</a:t>
            </a:r>
            <a:r>
              <a:rPr lang="en-US" dirty="0" smtClean="0"/>
              <a:t>)</a:t>
            </a:r>
            <a:r>
              <a:rPr lang="en-US" dirty="0"/>
              <a:t> : </a:t>
            </a:r>
            <a:r>
              <a:rPr lang="en-US" dirty="0" smtClean="0"/>
              <a:t>lognormal</a:t>
            </a:r>
          </a:p>
          <a:p>
            <a:r>
              <a:rPr lang="en-US" dirty="0"/>
              <a:t>Catch (</a:t>
            </a:r>
            <a:r>
              <a:rPr lang="en-US" dirty="0" err="1" smtClean="0"/>
              <a:t>simCatchIndex</a:t>
            </a:r>
            <a:r>
              <a:rPr lang="en-US" dirty="0" smtClean="0"/>
              <a:t>): lognormal</a:t>
            </a:r>
          </a:p>
          <a:p>
            <a:r>
              <a:rPr lang="en-US" dirty="0" smtClean="0"/>
              <a:t>Fishery </a:t>
            </a:r>
            <a:r>
              <a:rPr lang="en-US" dirty="0"/>
              <a:t>and survey age-comp (</a:t>
            </a:r>
            <a:r>
              <a:rPr lang="en-US" dirty="0" err="1" smtClean="0"/>
              <a:t>simXXXAgecomp</a:t>
            </a:r>
            <a:r>
              <a:rPr lang="en-US" dirty="0" smtClean="0"/>
              <a:t>)</a:t>
            </a:r>
            <a:r>
              <a:rPr lang="en-US" dirty="0"/>
              <a:t> : </a:t>
            </a:r>
            <a:r>
              <a:rPr lang="en-US" dirty="0" smtClean="0"/>
              <a:t>multinomial</a:t>
            </a:r>
          </a:p>
          <a:p>
            <a:pPr lvl="1"/>
            <a:r>
              <a:rPr lang="en-US" dirty="0" smtClean="0"/>
              <a:t>Sample size? Used 200</a:t>
            </a:r>
          </a:p>
          <a:p>
            <a:pPr lvl="1"/>
            <a:r>
              <a:rPr lang="en-US" dirty="0" smtClean="0"/>
              <a:t>No length comp </a:t>
            </a:r>
            <a:r>
              <a:rPr lang="en-US" dirty="0"/>
              <a:t>because avoiding </a:t>
            </a:r>
            <a:r>
              <a:rPr lang="en-US" dirty="0" smtClean="0"/>
              <a:t>“</a:t>
            </a:r>
            <a:r>
              <a:rPr lang="en-US" dirty="0" err="1" smtClean="0"/>
              <a:t>agecl</a:t>
            </a:r>
            <a:r>
              <a:rPr lang="en-US" dirty="0" smtClean="0"/>
              <a:t>” </a:t>
            </a:r>
            <a:r>
              <a:rPr lang="en-US" dirty="0"/>
              <a:t>to </a:t>
            </a:r>
            <a:r>
              <a:rPr lang="en-US" dirty="0" smtClean="0"/>
              <a:t>“age” conversion</a:t>
            </a:r>
          </a:p>
          <a:p>
            <a:r>
              <a:rPr lang="en-US" dirty="0" smtClean="0"/>
              <a:t>Input weight-at-age </a:t>
            </a:r>
            <a:r>
              <a:rPr lang="en-US" dirty="0"/>
              <a:t>(</a:t>
            </a:r>
            <a:r>
              <a:rPr lang="en-US" dirty="0" err="1" smtClean="0"/>
              <a:t>simXXXWtatAge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Maturity knife-edge at 0.5 max </a:t>
            </a:r>
            <a:r>
              <a:rPr lang="en-US" dirty="0" smtClean="0"/>
              <a:t>age</a:t>
            </a:r>
          </a:p>
          <a:p>
            <a:r>
              <a:rPr lang="en-US" dirty="0" smtClean="0"/>
              <a:t>Sex ratio = 0.5 for all ages</a:t>
            </a:r>
          </a:p>
          <a:p>
            <a:r>
              <a:rPr lang="en-US" dirty="0" smtClean="0"/>
              <a:t>M = 0.2 (estimating M hits bounds for capelin)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669" y="201352"/>
            <a:ext cx="3065060" cy="1325563"/>
          </a:xfrm>
        </p:spPr>
        <p:txBody>
          <a:bodyPr/>
          <a:lstStyle/>
          <a:p>
            <a:r>
              <a:rPr lang="en-US" b="1" dirty="0" smtClean="0"/>
              <a:t>Survey </a:t>
            </a:r>
            <a:r>
              <a:rPr lang="en-US" b="1" dirty="0" smtClean="0"/>
              <a:t>fit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634" y="1311548"/>
            <a:ext cx="5868537" cy="537949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3171" y="2407106"/>
            <a:ext cx="5380629" cy="307464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3412" y="13861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Catch fit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158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94"/>
            <a:ext cx="10515600" cy="1325563"/>
          </a:xfrm>
        </p:spPr>
        <p:txBody>
          <a:bodyPr/>
          <a:lstStyle/>
          <a:p>
            <a:r>
              <a:rPr lang="en-US" b="1" dirty="0" smtClean="0"/>
              <a:t>Selectivity and comp - </a:t>
            </a:r>
            <a:r>
              <a:rPr lang="en-US" b="1" dirty="0"/>
              <a:t>C</a:t>
            </a:r>
            <a:r>
              <a:rPr lang="en-US" b="1" dirty="0" smtClean="0"/>
              <a:t>apelin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3257"/>
            <a:ext cx="3951081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6457"/>
            <a:ext cx="3951081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658" y="1333257"/>
            <a:ext cx="3951081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532" y="4030420"/>
            <a:ext cx="39510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94"/>
            <a:ext cx="10515600" cy="1325563"/>
          </a:xfrm>
        </p:spPr>
        <p:txBody>
          <a:bodyPr/>
          <a:lstStyle/>
          <a:p>
            <a:r>
              <a:rPr lang="en-US" b="1" dirty="0" smtClean="0"/>
              <a:t>Selectivity and comp - </a:t>
            </a:r>
            <a:r>
              <a:rPr lang="en-US" b="1" dirty="0"/>
              <a:t>H</a:t>
            </a:r>
            <a:r>
              <a:rPr lang="en-US" b="1" dirty="0" smtClean="0"/>
              <a:t>addock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7858"/>
            <a:ext cx="3951081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678"/>
            <a:ext cx="3951081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71" y="1134678"/>
            <a:ext cx="3951081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771" y="3967858"/>
            <a:ext cx="39510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94"/>
            <a:ext cx="10515600" cy="1325563"/>
          </a:xfrm>
        </p:spPr>
        <p:txBody>
          <a:bodyPr/>
          <a:lstStyle/>
          <a:p>
            <a:r>
              <a:rPr lang="en-US" b="1" dirty="0" smtClean="0"/>
              <a:t>Selectivity and comp - </a:t>
            </a:r>
            <a:r>
              <a:rPr lang="en-US" b="1" dirty="0" smtClean="0"/>
              <a:t>Cod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03924"/>
            <a:ext cx="395108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8094"/>
            <a:ext cx="3951081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12" y="1258094"/>
            <a:ext cx="3951081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112" y="4001294"/>
            <a:ext cx="39510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7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Biomass and recruitment</a:t>
            </a:r>
            <a:endParaRPr lang="en-US" b="1" dirty="0"/>
          </a:p>
        </p:txBody>
      </p:sp>
      <p:sp>
        <p:nvSpPr>
          <p:cNvPr id="8" name="AutoShape 10" descr="http://127.0.0.1:30081/graphics/plot.png?width=750&amp;height=582&amp;randomizer=16584467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://127.0.0.1:30081/graphics/plot.png?width=750&amp;height=582&amp;randomizer=165844674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543" y="1825625"/>
            <a:ext cx="4746914" cy="4351338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9543" y="1825625"/>
            <a:ext cx="4746914" cy="4351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39923" y="157748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Biomass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51739" y="157349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Recruitment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310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CEATTLE seems to be fitting capelin and haddock quite well</a:t>
            </a:r>
          </a:p>
          <a:p>
            <a:r>
              <a:rPr lang="en-US" dirty="0" smtClean="0"/>
              <a:t>Cod is not fitting well (comp data are wonky and lack of trends in catch and index make it hard)</a:t>
            </a:r>
          </a:p>
          <a:p>
            <a:r>
              <a:rPr lang="en-US" dirty="0" smtClean="0"/>
              <a:t>Biomass and recruitment estimates seem reasonable?</a:t>
            </a:r>
          </a:p>
          <a:p>
            <a:r>
              <a:rPr lang="en-US" dirty="0" smtClean="0"/>
              <a:t>Scripts developed to easily add in more species</a:t>
            </a:r>
          </a:p>
          <a:p>
            <a:pPr lvl="1"/>
            <a:r>
              <a:rPr lang="en-US" dirty="0" smtClean="0"/>
              <a:t>Any others worth estimating?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CEATTLE WGSAM Model</vt:lpstr>
      <vt:lpstr>Specifications</vt:lpstr>
      <vt:lpstr>Data inputs</vt:lpstr>
      <vt:lpstr>Survey fit</vt:lpstr>
      <vt:lpstr>Selectivity and comp - Capelin</vt:lpstr>
      <vt:lpstr>Selectivity and comp - Haddock</vt:lpstr>
      <vt:lpstr>Selectivity and comp - Cod</vt:lpstr>
      <vt:lpstr>Biomass and recruitment</vt:lpstr>
      <vt:lpstr>Overview</vt:lpstr>
      <vt:lpstr>Next steps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CEATTLE WGSAM Model</dc:title>
  <dc:creator>Grant Adams</dc:creator>
  <cp:lastModifiedBy>Grant Adams</cp:lastModifiedBy>
  <cp:revision>9</cp:revision>
  <dcterms:created xsi:type="dcterms:W3CDTF">2023-09-14T16:51:42Z</dcterms:created>
  <dcterms:modified xsi:type="dcterms:W3CDTF">2023-10-07T17:54:52Z</dcterms:modified>
</cp:coreProperties>
</file>